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6"/>
  </p:notesMasterIdLst>
  <p:sldIdLst>
    <p:sldId id="256" r:id="rId3"/>
    <p:sldId id="257" r:id="rId4"/>
    <p:sldId id="258" r:id="rId5"/>
    <p:sldId id="260" r:id="rId6"/>
    <p:sldId id="259" r:id="rId7"/>
    <p:sldId id="261" r:id="rId8"/>
    <p:sldId id="276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7" r:id="rId17"/>
    <p:sldId id="269" r:id="rId18"/>
    <p:sldId id="278" r:id="rId19"/>
    <p:sldId id="270" r:id="rId20"/>
    <p:sldId id="279" r:id="rId21"/>
    <p:sldId id="271" r:id="rId22"/>
    <p:sldId id="272" r:id="rId23"/>
    <p:sldId id="273" r:id="rId24"/>
    <p:sldId id="27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1D101399-4A7D-470C-8A61-24BA54886D1A}">
          <p14:sldIdLst>
            <p14:sldId id="256"/>
          </p14:sldIdLst>
        </p14:section>
        <p14:section name="Oddíl bez názvu" id="{74D33B1C-CBBA-4F42-A770-6AA0C200196B}">
          <p14:sldIdLst>
            <p14:sldId id="257"/>
            <p14:sldId id="258"/>
            <p14:sldId id="260"/>
            <p14:sldId id="259"/>
            <p14:sldId id="261"/>
            <p14:sldId id="276"/>
            <p14:sldId id="262"/>
            <p14:sldId id="263"/>
            <p14:sldId id="264"/>
            <p14:sldId id="265"/>
            <p14:sldId id="266"/>
            <p14:sldId id="267"/>
            <p14:sldId id="268"/>
            <p14:sldId id="277"/>
            <p14:sldId id="269"/>
            <p14:sldId id="278"/>
            <p14:sldId id="270"/>
            <p14:sldId id="279"/>
            <p14:sldId id="271"/>
            <p14:sldId id="272"/>
            <p14:sldId id="273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B9DB87-06EA-4288-B0CF-5E6F22C4F1C0}" v="13" dt="2024-09-24T18:27:12.1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9277" autoAdjust="0"/>
  </p:normalViewPr>
  <p:slideViewPr>
    <p:cSldViewPr>
      <p:cViewPr varScale="1">
        <p:scale>
          <a:sx n="111" d="100"/>
          <a:sy n="111" d="100"/>
        </p:scale>
        <p:origin x="39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el Přibáň" userId="072b247a92f8c739" providerId="LiveId" clId="{13B9DB87-06EA-4288-B0CF-5E6F22C4F1C0}"/>
    <pc:docChg chg="undo custSel addSld delSld modSld sldOrd modSection">
      <pc:chgData name="Pavel Přibáň" userId="072b247a92f8c739" providerId="LiveId" clId="{13B9DB87-06EA-4288-B0CF-5E6F22C4F1C0}" dt="2024-09-24T18:36:22.935" v="1700" actId="313"/>
      <pc:docMkLst>
        <pc:docMk/>
      </pc:docMkLst>
      <pc:sldChg chg="modSp mod">
        <pc:chgData name="Pavel Přibáň" userId="072b247a92f8c739" providerId="LiveId" clId="{13B9DB87-06EA-4288-B0CF-5E6F22C4F1C0}" dt="2024-09-24T16:10:32.389" v="48" actId="20577"/>
        <pc:sldMkLst>
          <pc:docMk/>
          <pc:sldMk cId="849735827" sldId="256"/>
        </pc:sldMkLst>
        <pc:spChg chg="mod">
          <ac:chgData name="Pavel Přibáň" userId="072b247a92f8c739" providerId="LiveId" clId="{13B9DB87-06EA-4288-B0CF-5E6F22C4F1C0}" dt="2024-09-24T16:10:32.389" v="48" actId="20577"/>
          <ac:spMkLst>
            <pc:docMk/>
            <pc:sldMk cId="849735827" sldId="256"/>
            <ac:spMk id="7" creationId="{00000000-0000-0000-0000-000000000000}"/>
          </ac:spMkLst>
        </pc:spChg>
      </pc:sldChg>
      <pc:sldChg chg="addSp modSp mod setBg">
        <pc:chgData name="Pavel Přibáň" userId="072b247a92f8c739" providerId="LiveId" clId="{13B9DB87-06EA-4288-B0CF-5E6F22C4F1C0}" dt="2024-09-24T16:15:30.092" v="124" actId="6549"/>
        <pc:sldMkLst>
          <pc:docMk/>
          <pc:sldMk cId="2124049796" sldId="258"/>
        </pc:sldMkLst>
        <pc:spChg chg="mod">
          <ac:chgData name="Pavel Přibáň" userId="072b247a92f8c739" providerId="LiveId" clId="{13B9DB87-06EA-4288-B0CF-5E6F22C4F1C0}" dt="2024-09-24T16:14:05.960" v="72" actId="26606"/>
          <ac:spMkLst>
            <pc:docMk/>
            <pc:sldMk cId="2124049796" sldId="258"/>
            <ac:spMk id="2" creationId="{8151F758-89D3-4F1A-8153-CF072CD7050C}"/>
          </ac:spMkLst>
        </pc:spChg>
        <pc:spChg chg="mod">
          <ac:chgData name="Pavel Přibáň" userId="072b247a92f8c739" providerId="LiveId" clId="{13B9DB87-06EA-4288-B0CF-5E6F22C4F1C0}" dt="2024-09-24T16:15:30.092" v="124" actId="6549"/>
          <ac:spMkLst>
            <pc:docMk/>
            <pc:sldMk cId="2124049796" sldId="258"/>
            <ac:spMk id="3" creationId="{12F6E030-08D2-4EE0-8B5E-1FA4F57B0B4C}"/>
          </ac:spMkLst>
        </pc:spChg>
        <pc:spChg chg="add">
          <ac:chgData name="Pavel Přibáň" userId="072b247a92f8c739" providerId="LiveId" clId="{13B9DB87-06EA-4288-B0CF-5E6F22C4F1C0}" dt="2024-09-24T16:14:05.960" v="72" actId="26606"/>
          <ac:spMkLst>
            <pc:docMk/>
            <pc:sldMk cId="2124049796" sldId="258"/>
            <ac:spMk id="10" creationId="{C0763A76-9F1C-4FC5-82B7-DD475DA461B2}"/>
          </ac:spMkLst>
        </pc:spChg>
        <pc:spChg chg="add">
          <ac:chgData name="Pavel Přibáň" userId="072b247a92f8c739" providerId="LiveId" clId="{13B9DB87-06EA-4288-B0CF-5E6F22C4F1C0}" dt="2024-09-24T16:14:05.960" v="72" actId="26606"/>
          <ac:spMkLst>
            <pc:docMk/>
            <pc:sldMk cId="2124049796" sldId="258"/>
            <ac:spMk id="12" creationId="{E81BF4F6-F2CF-4984-9D14-D6966D92F99F}"/>
          </ac:spMkLst>
        </pc:spChg>
        <pc:picChg chg="add mod">
          <ac:chgData name="Pavel Přibáň" userId="072b247a92f8c739" providerId="LiveId" clId="{13B9DB87-06EA-4288-B0CF-5E6F22C4F1C0}" dt="2024-09-24T16:14:05.960" v="72" actId="26606"/>
          <ac:picMkLst>
            <pc:docMk/>
            <pc:sldMk cId="2124049796" sldId="258"/>
            <ac:picMk id="5" creationId="{F281D56E-20B9-7A8E-4F78-A728895AAA71}"/>
          </ac:picMkLst>
        </pc:picChg>
      </pc:sldChg>
      <pc:sldChg chg="modSp mod ord">
        <pc:chgData name="Pavel Přibáň" userId="072b247a92f8c739" providerId="LiveId" clId="{13B9DB87-06EA-4288-B0CF-5E6F22C4F1C0}" dt="2024-09-24T16:22:02.218" v="154"/>
        <pc:sldMkLst>
          <pc:docMk/>
          <pc:sldMk cId="3812441240" sldId="259"/>
        </pc:sldMkLst>
        <pc:spChg chg="mod">
          <ac:chgData name="Pavel Přibáň" userId="072b247a92f8c739" providerId="LiveId" clId="{13B9DB87-06EA-4288-B0CF-5E6F22C4F1C0}" dt="2024-09-24T16:17:44.951" v="132" actId="20577"/>
          <ac:spMkLst>
            <pc:docMk/>
            <pc:sldMk cId="3812441240" sldId="259"/>
            <ac:spMk id="3" creationId="{D67B99AD-A4CC-46EA-B937-EB62A9E7C524}"/>
          </ac:spMkLst>
        </pc:spChg>
      </pc:sldChg>
      <pc:sldChg chg="addSp modSp add mod setBg">
        <pc:chgData name="Pavel Přibáň" userId="072b247a92f8c739" providerId="LiveId" clId="{13B9DB87-06EA-4288-B0CF-5E6F22C4F1C0}" dt="2024-09-24T16:21:46.196" v="152" actId="26606"/>
        <pc:sldMkLst>
          <pc:docMk/>
          <pc:sldMk cId="1668313964" sldId="260"/>
        </pc:sldMkLst>
        <pc:spChg chg="mod">
          <ac:chgData name="Pavel Přibáň" userId="072b247a92f8c739" providerId="LiveId" clId="{13B9DB87-06EA-4288-B0CF-5E6F22C4F1C0}" dt="2024-09-24T16:21:46.196" v="152" actId="26606"/>
          <ac:spMkLst>
            <pc:docMk/>
            <pc:sldMk cId="1668313964" sldId="260"/>
            <ac:spMk id="2" creationId="{4DA97B81-441F-4A27-9B67-B6842E13B588}"/>
          </ac:spMkLst>
        </pc:spChg>
        <pc:spChg chg="mod">
          <ac:chgData name="Pavel Přibáň" userId="072b247a92f8c739" providerId="LiveId" clId="{13B9DB87-06EA-4288-B0CF-5E6F22C4F1C0}" dt="2024-09-24T16:21:46.196" v="152" actId="26606"/>
          <ac:spMkLst>
            <pc:docMk/>
            <pc:sldMk cId="1668313964" sldId="260"/>
            <ac:spMk id="3" creationId="{0BBA4385-5BF3-451A-BD24-CE0EA0C7B6C8}"/>
          </ac:spMkLst>
        </pc:spChg>
        <pc:spChg chg="add">
          <ac:chgData name="Pavel Přibáň" userId="072b247a92f8c739" providerId="LiveId" clId="{13B9DB87-06EA-4288-B0CF-5E6F22C4F1C0}" dt="2024-09-24T16:21:46.196" v="152" actId="26606"/>
          <ac:spMkLst>
            <pc:docMk/>
            <pc:sldMk cId="1668313964" sldId="260"/>
            <ac:spMk id="10" creationId="{C0763A76-9F1C-4FC5-82B7-DD475DA461B2}"/>
          </ac:spMkLst>
        </pc:spChg>
        <pc:spChg chg="add">
          <ac:chgData name="Pavel Přibáň" userId="072b247a92f8c739" providerId="LiveId" clId="{13B9DB87-06EA-4288-B0CF-5E6F22C4F1C0}" dt="2024-09-24T16:21:46.196" v="152" actId="26606"/>
          <ac:spMkLst>
            <pc:docMk/>
            <pc:sldMk cId="1668313964" sldId="260"/>
            <ac:spMk id="12" creationId="{E81BF4F6-F2CF-4984-9D14-D6966D92F99F}"/>
          </ac:spMkLst>
        </pc:spChg>
        <pc:picChg chg="mod">
          <ac:chgData name="Pavel Přibáň" userId="072b247a92f8c739" providerId="LiveId" clId="{13B9DB87-06EA-4288-B0CF-5E6F22C4F1C0}" dt="2024-09-24T16:21:46.196" v="152" actId="26606"/>
          <ac:picMkLst>
            <pc:docMk/>
            <pc:sldMk cId="1668313964" sldId="260"/>
            <ac:picMk id="5" creationId="{CA84131E-3DF8-4DC3-A871-70A4ADEDAEDC}"/>
          </ac:picMkLst>
        </pc:picChg>
      </pc:sldChg>
      <pc:sldChg chg="delSp modSp add mod setBg delDesignElem">
        <pc:chgData name="Pavel Přibáň" userId="072b247a92f8c739" providerId="LiveId" clId="{13B9DB87-06EA-4288-B0CF-5E6F22C4F1C0}" dt="2024-09-24T16:43:30.696" v="333" actId="20577"/>
        <pc:sldMkLst>
          <pc:docMk/>
          <pc:sldMk cId="1666258706" sldId="261"/>
        </pc:sldMkLst>
        <pc:spChg chg="mod">
          <ac:chgData name="Pavel Přibáň" userId="072b247a92f8c739" providerId="LiveId" clId="{13B9DB87-06EA-4288-B0CF-5E6F22C4F1C0}" dt="2024-09-24T16:34:00.602" v="159" actId="6549"/>
          <ac:spMkLst>
            <pc:docMk/>
            <pc:sldMk cId="1666258706" sldId="261"/>
            <ac:spMk id="2" creationId="{4DA97B81-441F-4A27-9B67-B6842E13B588}"/>
          </ac:spMkLst>
        </pc:spChg>
        <pc:spChg chg="mod">
          <ac:chgData name="Pavel Přibáň" userId="072b247a92f8c739" providerId="LiveId" clId="{13B9DB87-06EA-4288-B0CF-5E6F22C4F1C0}" dt="2024-09-24T16:43:30.696" v="333" actId="20577"/>
          <ac:spMkLst>
            <pc:docMk/>
            <pc:sldMk cId="1666258706" sldId="261"/>
            <ac:spMk id="3" creationId="{0BBA4385-5BF3-451A-BD24-CE0EA0C7B6C8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1666258706" sldId="261"/>
            <ac:spMk id="23" creationId="{78632963-757B-40C2-BB84-FC6107A54DAD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1666258706" sldId="261"/>
            <ac:spMk id="25" creationId="{2853AE55-7E35-44B0-89F1-3F52B262AF33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1666258706" sldId="261"/>
            <ac:spMk id="27" creationId="{DBC4BE4D-4B50-4F51-9F85-4B5D60B02D81}"/>
          </ac:spMkLst>
        </pc:spChg>
      </pc:sldChg>
      <pc:sldChg chg="addSp delSp modSp add mod setBg delDesignElem">
        <pc:chgData name="Pavel Přibáň" userId="072b247a92f8c739" providerId="LiveId" clId="{13B9DB87-06EA-4288-B0CF-5E6F22C4F1C0}" dt="2024-09-24T17:01:06.466" v="531" actId="20577"/>
        <pc:sldMkLst>
          <pc:docMk/>
          <pc:sldMk cId="3838163218" sldId="262"/>
        </pc:sldMkLst>
        <pc:spChg chg="mod">
          <ac:chgData name="Pavel Přibáň" userId="072b247a92f8c739" providerId="LiveId" clId="{13B9DB87-06EA-4288-B0CF-5E6F22C4F1C0}" dt="2024-09-24T16:59:41.649" v="444" actId="26606"/>
          <ac:spMkLst>
            <pc:docMk/>
            <pc:sldMk cId="3838163218" sldId="262"/>
            <ac:spMk id="2" creationId="{4DA97B81-441F-4A27-9B67-B6842E13B588}"/>
          </ac:spMkLst>
        </pc:spChg>
        <pc:spChg chg="mod ord">
          <ac:chgData name="Pavel Přibáň" userId="072b247a92f8c739" providerId="LiveId" clId="{13B9DB87-06EA-4288-B0CF-5E6F22C4F1C0}" dt="2024-09-24T17:01:06.466" v="531" actId="20577"/>
          <ac:spMkLst>
            <pc:docMk/>
            <pc:sldMk cId="3838163218" sldId="262"/>
            <ac:spMk id="3" creationId="{0BBA4385-5BF3-451A-BD24-CE0EA0C7B6C8}"/>
          </ac:spMkLst>
        </pc:spChg>
        <pc:spChg chg="add">
          <ac:chgData name="Pavel Přibáň" userId="072b247a92f8c739" providerId="LiveId" clId="{13B9DB87-06EA-4288-B0CF-5E6F22C4F1C0}" dt="2024-09-24T16:59:41.649" v="444" actId="26606"/>
          <ac:spMkLst>
            <pc:docMk/>
            <pc:sldMk cId="3838163218" sldId="262"/>
            <ac:spMk id="21" creationId="{7A203437-703A-4E00-A8C0-91D328D6C7C7}"/>
          </ac:spMkLst>
        </pc:spChg>
        <pc:spChg chg="add">
          <ac:chgData name="Pavel Přibáň" userId="072b247a92f8c739" providerId="LiveId" clId="{13B9DB87-06EA-4288-B0CF-5E6F22C4F1C0}" dt="2024-09-24T16:59:41.649" v="444" actId="26606"/>
          <ac:spMkLst>
            <pc:docMk/>
            <pc:sldMk cId="3838163218" sldId="262"/>
            <ac:spMk id="23" creationId="{CD84038B-4A56-439B-A184-79B2D4506692}"/>
          </ac:spMkLst>
        </pc:spChg>
        <pc:spChg chg="add">
          <ac:chgData name="Pavel Přibáň" userId="072b247a92f8c739" providerId="LiveId" clId="{13B9DB87-06EA-4288-B0CF-5E6F22C4F1C0}" dt="2024-09-24T16:59:41.649" v="444" actId="26606"/>
          <ac:spMkLst>
            <pc:docMk/>
            <pc:sldMk cId="3838163218" sldId="262"/>
            <ac:spMk id="25" creationId="{4F96EE13-2C4D-4262-812E-DDE5FC35F0AD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3838163218" sldId="262"/>
            <ac:spMk id="57" creationId="{B6EE7E08-B389-43E5-B019-1B0A8ACBBD93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3838163218" sldId="262"/>
            <ac:spMk id="58" creationId="{E60D94A5-8A09-4BAB-8F7C-69BC34C54DDE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3838163218" sldId="262"/>
            <ac:spMk id="59" creationId="{7A1AE32B-3A6E-4C5E-8FEB-73861B9A26B5}"/>
          </ac:spMkLst>
        </pc:spChg>
        <pc:picChg chg="mod ord">
          <ac:chgData name="Pavel Přibáň" userId="072b247a92f8c739" providerId="LiveId" clId="{13B9DB87-06EA-4288-B0CF-5E6F22C4F1C0}" dt="2024-09-24T16:59:41.649" v="444" actId="26606"/>
          <ac:picMkLst>
            <pc:docMk/>
            <pc:sldMk cId="3838163218" sldId="262"/>
            <ac:picMk id="14" creationId="{3E44E716-6FDE-4EC3-8896-55F419BFF01E}"/>
          </ac:picMkLst>
        </pc:picChg>
        <pc:picChg chg="mod">
          <ac:chgData name="Pavel Přibáň" userId="072b247a92f8c739" providerId="LiveId" clId="{13B9DB87-06EA-4288-B0CF-5E6F22C4F1C0}" dt="2024-09-24T16:59:41.649" v="444" actId="26606"/>
          <ac:picMkLst>
            <pc:docMk/>
            <pc:sldMk cId="3838163218" sldId="262"/>
            <ac:picMk id="16" creationId="{ED1074C8-FAD5-423B-8D4A-093EC3EC0029}"/>
          </ac:picMkLst>
        </pc:picChg>
      </pc:sldChg>
      <pc:sldChg chg="addSp delSp modSp add mod setBg delDesignElem">
        <pc:chgData name="Pavel Přibáň" userId="072b247a92f8c739" providerId="LiveId" clId="{13B9DB87-06EA-4288-B0CF-5E6F22C4F1C0}" dt="2024-09-24T17:03:50.296" v="583" actId="20577"/>
        <pc:sldMkLst>
          <pc:docMk/>
          <pc:sldMk cId="3544933920" sldId="263"/>
        </pc:sldMkLst>
        <pc:spChg chg="mod">
          <ac:chgData name="Pavel Přibáň" userId="072b247a92f8c739" providerId="LiveId" clId="{13B9DB87-06EA-4288-B0CF-5E6F22C4F1C0}" dt="2024-09-24T17:01:37.430" v="534" actId="26606"/>
          <ac:spMkLst>
            <pc:docMk/>
            <pc:sldMk cId="3544933920" sldId="263"/>
            <ac:spMk id="2" creationId="{4DA97B81-441F-4A27-9B67-B6842E13B588}"/>
          </ac:spMkLst>
        </pc:spChg>
        <pc:spChg chg="mod ord">
          <ac:chgData name="Pavel Přibáň" userId="072b247a92f8c739" providerId="LiveId" clId="{13B9DB87-06EA-4288-B0CF-5E6F22C4F1C0}" dt="2024-09-24T17:03:50.296" v="583" actId="20577"/>
          <ac:spMkLst>
            <pc:docMk/>
            <pc:sldMk cId="3544933920" sldId="263"/>
            <ac:spMk id="3" creationId="{0BBA4385-5BF3-451A-BD24-CE0EA0C7B6C8}"/>
          </ac:spMkLst>
        </pc:spChg>
        <pc:spChg chg="add del">
          <ac:chgData name="Pavel Přibáň" userId="072b247a92f8c739" providerId="LiveId" clId="{13B9DB87-06EA-4288-B0CF-5E6F22C4F1C0}" dt="2024-09-24T17:01:37.414" v="533" actId="26606"/>
          <ac:spMkLst>
            <pc:docMk/>
            <pc:sldMk cId="3544933920" sldId="263"/>
            <ac:spMk id="12" creationId="{EAE48C4B-3A90-42C3-BA00-6092B477179E}"/>
          </ac:spMkLst>
        </pc:spChg>
        <pc:spChg chg="add del">
          <ac:chgData name="Pavel Přibáň" userId="072b247a92f8c739" providerId="LiveId" clId="{13B9DB87-06EA-4288-B0CF-5E6F22C4F1C0}" dt="2024-09-24T17:01:37.414" v="533" actId="26606"/>
          <ac:spMkLst>
            <pc:docMk/>
            <pc:sldMk cId="3544933920" sldId="263"/>
            <ac:spMk id="14" creationId="{F919E280-CA27-4214-97E6-294E0C3BC4B3}"/>
          </ac:spMkLst>
        </pc:spChg>
        <pc:spChg chg="add">
          <ac:chgData name="Pavel Přibáň" userId="072b247a92f8c739" providerId="LiveId" clId="{13B9DB87-06EA-4288-B0CF-5E6F22C4F1C0}" dt="2024-09-24T17:01:37.430" v="534" actId="26606"/>
          <ac:spMkLst>
            <pc:docMk/>
            <pc:sldMk cId="3544933920" sldId="263"/>
            <ac:spMk id="16" creationId="{4F96EE13-2C4D-4262-812E-DDE5FC35F0AD}"/>
          </ac:spMkLst>
        </pc:spChg>
        <pc:spChg chg="add">
          <ac:chgData name="Pavel Přibáň" userId="072b247a92f8c739" providerId="LiveId" clId="{13B9DB87-06EA-4288-B0CF-5E6F22C4F1C0}" dt="2024-09-24T17:01:37.430" v="534" actId="26606"/>
          <ac:spMkLst>
            <pc:docMk/>
            <pc:sldMk cId="3544933920" sldId="263"/>
            <ac:spMk id="17" creationId="{7A203437-703A-4E00-A8C0-91D328D6C7C7}"/>
          </ac:spMkLst>
        </pc:spChg>
        <pc:spChg chg="add">
          <ac:chgData name="Pavel Přibáň" userId="072b247a92f8c739" providerId="LiveId" clId="{13B9DB87-06EA-4288-B0CF-5E6F22C4F1C0}" dt="2024-09-24T17:01:37.430" v="534" actId="26606"/>
          <ac:spMkLst>
            <pc:docMk/>
            <pc:sldMk cId="3544933920" sldId="263"/>
            <ac:spMk id="18" creationId="{CD84038B-4A56-439B-A184-79B2D4506692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3544933920" sldId="263"/>
            <ac:spMk id="64" creationId="{78632963-757B-40C2-BB84-FC6107A54DAD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3544933920" sldId="263"/>
            <ac:spMk id="66" creationId="{2853AE55-7E35-44B0-89F1-3F52B262AF33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3544933920" sldId="263"/>
            <ac:spMk id="68" creationId="{DBC4BE4D-4B50-4F51-9F85-4B5D60B02D81}"/>
          </ac:spMkLst>
        </pc:spChg>
        <pc:picChg chg="mod ord">
          <ac:chgData name="Pavel Přibáň" userId="072b247a92f8c739" providerId="LiveId" clId="{13B9DB87-06EA-4288-B0CF-5E6F22C4F1C0}" dt="2024-09-24T17:01:37.430" v="534" actId="26606"/>
          <ac:picMkLst>
            <pc:docMk/>
            <pc:sldMk cId="3544933920" sldId="263"/>
            <ac:picMk id="5" creationId="{B1A4831A-72E1-4424-92E5-E324F49A2A10}"/>
          </ac:picMkLst>
        </pc:picChg>
        <pc:picChg chg="mod">
          <ac:chgData name="Pavel Přibáň" userId="072b247a92f8c739" providerId="LiveId" clId="{13B9DB87-06EA-4288-B0CF-5E6F22C4F1C0}" dt="2024-09-24T17:01:37.430" v="534" actId="26606"/>
          <ac:picMkLst>
            <pc:docMk/>
            <pc:sldMk cId="3544933920" sldId="263"/>
            <ac:picMk id="7" creationId="{94C36FA7-439C-49E8-9802-3D70C3111FA3}"/>
          </ac:picMkLst>
        </pc:picChg>
      </pc:sldChg>
      <pc:sldChg chg="addSp delSp modSp add mod setBg delDesignElem">
        <pc:chgData name="Pavel Přibáň" userId="072b247a92f8c739" providerId="LiveId" clId="{13B9DB87-06EA-4288-B0CF-5E6F22C4F1C0}" dt="2024-09-24T17:05:37.296" v="619" actId="20577"/>
        <pc:sldMkLst>
          <pc:docMk/>
          <pc:sldMk cId="2029859423" sldId="264"/>
        </pc:sldMkLst>
        <pc:spChg chg="mod">
          <ac:chgData name="Pavel Přibáň" userId="072b247a92f8c739" providerId="LiveId" clId="{13B9DB87-06EA-4288-B0CF-5E6F22C4F1C0}" dt="2024-09-24T17:04:32.224" v="584" actId="26606"/>
          <ac:spMkLst>
            <pc:docMk/>
            <pc:sldMk cId="2029859423" sldId="264"/>
            <ac:spMk id="2" creationId="{4DA97B81-441F-4A27-9B67-B6842E13B588}"/>
          </ac:spMkLst>
        </pc:spChg>
        <pc:spChg chg="mod">
          <ac:chgData name="Pavel Přibáň" userId="072b247a92f8c739" providerId="LiveId" clId="{13B9DB87-06EA-4288-B0CF-5E6F22C4F1C0}" dt="2024-09-24T17:05:37.296" v="619" actId="20577"/>
          <ac:spMkLst>
            <pc:docMk/>
            <pc:sldMk cId="2029859423" sldId="264"/>
            <ac:spMk id="3" creationId="{0BBA4385-5BF3-451A-BD24-CE0EA0C7B6C8}"/>
          </ac:spMkLst>
        </pc:spChg>
        <pc:spChg chg="add">
          <ac:chgData name="Pavel Přibáň" userId="072b247a92f8c739" providerId="LiveId" clId="{13B9DB87-06EA-4288-B0CF-5E6F22C4F1C0}" dt="2024-09-24T17:04:32.224" v="584" actId="26606"/>
          <ac:spMkLst>
            <pc:docMk/>
            <pc:sldMk cId="2029859423" sldId="264"/>
            <ac:spMk id="14" creationId="{69AB23CA-CF96-42B0-847F-37A181DEBFA5}"/>
          </ac:spMkLst>
        </pc:spChg>
        <pc:spChg chg="add">
          <ac:chgData name="Pavel Přibáň" userId="072b247a92f8c739" providerId="LiveId" clId="{13B9DB87-06EA-4288-B0CF-5E6F22C4F1C0}" dt="2024-09-24T17:04:32.224" v="584" actId="26606"/>
          <ac:spMkLst>
            <pc:docMk/>
            <pc:sldMk cId="2029859423" sldId="264"/>
            <ac:spMk id="16" creationId="{A45FD7F6-BF7B-4588-AE38-90035891A149}"/>
          </ac:spMkLst>
        </pc:spChg>
        <pc:spChg chg="add">
          <ac:chgData name="Pavel Přibáň" userId="072b247a92f8c739" providerId="LiveId" clId="{13B9DB87-06EA-4288-B0CF-5E6F22C4F1C0}" dt="2024-09-24T17:04:32.224" v="584" actId="26606"/>
          <ac:spMkLst>
            <pc:docMk/>
            <pc:sldMk cId="2029859423" sldId="264"/>
            <ac:spMk id="18" creationId="{2F05AAE2-453E-4EDA-8961-D9B319978159}"/>
          </ac:spMkLst>
        </pc:spChg>
        <pc:spChg chg="add">
          <ac:chgData name="Pavel Přibáň" userId="072b247a92f8c739" providerId="LiveId" clId="{13B9DB87-06EA-4288-B0CF-5E6F22C4F1C0}" dt="2024-09-24T17:04:32.224" v="584" actId="26606"/>
          <ac:spMkLst>
            <pc:docMk/>
            <pc:sldMk cId="2029859423" sldId="264"/>
            <ac:spMk id="20" creationId="{CE2CF453-4871-4F22-8746-957F757DAAF8}"/>
          </ac:spMkLst>
        </pc:spChg>
        <pc:spChg chg="add">
          <ac:chgData name="Pavel Přibáň" userId="072b247a92f8c739" providerId="LiveId" clId="{13B9DB87-06EA-4288-B0CF-5E6F22C4F1C0}" dt="2024-09-24T17:04:32.224" v="584" actId="26606"/>
          <ac:spMkLst>
            <pc:docMk/>
            <pc:sldMk cId="2029859423" sldId="264"/>
            <ac:spMk id="22" creationId="{6A0E0FAE-D6BC-43D5-ACA6-8CDE484777BC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2029859423" sldId="264"/>
            <ac:spMk id="64" creationId="{B6EE7E08-B389-43E5-B019-1B0A8ACBBD93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2029859423" sldId="264"/>
            <ac:spMk id="66" creationId="{E60D94A5-8A09-4BAB-8F7C-69BC34C54DDE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2029859423" sldId="264"/>
            <ac:spMk id="68" creationId="{7A1AE32B-3A6E-4C5E-8FEB-73861B9A26B5}"/>
          </ac:spMkLst>
        </pc:spChg>
        <pc:picChg chg="mod ord">
          <ac:chgData name="Pavel Přibáň" userId="072b247a92f8c739" providerId="LiveId" clId="{13B9DB87-06EA-4288-B0CF-5E6F22C4F1C0}" dt="2024-09-24T17:04:32.224" v="584" actId="26606"/>
          <ac:picMkLst>
            <pc:docMk/>
            <pc:sldMk cId="2029859423" sldId="264"/>
            <ac:picMk id="7" creationId="{367E25F5-32D3-4307-B915-07DF37D173A0}"/>
          </ac:picMkLst>
        </pc:picChg>
        <pc:picChg chg="mod">
          <ac:chgData name="Pavel Přibáň" userId="072b247a92f8c739" providerId="LiveId" clId="{13B9DB87-06EA-4288-B0CF-5E6F22C4F1C0}" dt="2024-09-24T17:04:32.224" v="584" actId="26606"/>
          <ac:picMkLst>
            <pc:docMk/>
            <pc:sldMk cId="2029859423" sldId="264"/>
            <ac:picMk id="9" creationId="{6F9002A4-2109-4521-8CB7-D1DB8C37098D}"/>
          </ac:picMkLst>
        </pc:picChg>
      </pc:sldChg>
      <pc:sldChg chg="addSp delSp modSp add mod setBg delDesignElem">
        <pc:chgData name="Pavel Přibáň" userId="072b247a92f8c739" providerId="LiveId" clId="{13B9DB87-06EA-4288-B0CF-5E6F22C4F1C0}" dt="2024-09-24T17:07:47.366" v="655" actId="20577"/>
        <pc:sldMkLst>
          <pc:docMk/>
          <pc:sldMk cId="1156065207" sldId="265"/>
        </pc:sldMkLst>
        <pc:spChg chg="mod">
          <ac:chgData name="Pavel Přibáň" userId="072b247a92f8c739" providerId="LiveId" clId="{13B9DB87-06EA-4288-B0CF-5E6F22C4F1C0}" dt="2024-09-24T17:06:52.432" v="620" actId="26606"/>
          <ac:spMkLst>
            <pc:docMk/>
            <pc:sldMk cId="1156065207" sldId="265"/>
            <ac:spMk id="2" creationId="{4DA97B81-441F-4A27-9B67-B6842E13B588}"/>
          </ac:spMkLst>
        </pc:spChg>
        <pc:spChg chg="mod">
          <ac:chgData name="Pavel Přibáň" userId="072b247a92f8c739" providerId="LiveId" clId="{13B9DB87-06EA-4288-B0CF-5E6F22C4F1C0}" dt="2024-09-24T17:07:47.366" v="655" actId="20577"/>
          <ac:spMkLst>
            <pc:docMk/>
            <pc:sldMk cId="1156065207" sldId="265"/>
            <ac:spMk id="3" creationId="{0BBA4385-5BF3-451A-BD24-CE0EA0C7B6C8}"/>
          </ac:spMkLst>
        </pc:spChg>
        <pc:spChg chg="add">
          <ac:chgData name="Pavel Přibáň" userId="072b247a92f8c739" providerId="LiveId" clId="{13B9DB87-06EA-4288-B0CF-5E6F22C4F1C0}" dt="2024-09-24T17:06:52.432" v="620" actId="26606"/>
          <ac:spMkLst>
            <pc:docMk/>
            <pc:sldMk cId="1156065207" sldId="265"/>
            <ac:spMk id="18" creationId="{69AB23CA-CF96-42B0-847F-37A181DEBFA5}"/>
          </ac:spMkLst>
        </pc:spChg>
        <pc:spChg chg="add">
          <ac:chgData name="Pavel Přibáň" userId="072b247a92f8c739" providerId="LiveId" clId="{13B9DB87-06EA-4288-B0CF-5E6F22C4F1C0}" dt="2024-09-24T17:06:52.432" v="620" actId="26606"/>
          <ac:spMkLst>
            <pc:docMk/>
            <pc:sldMk cId="1156065207" sldId="265"/>
            <ac:spMk id="20" creationId="{A45FD7F6-BF7B-4588-AE38-90035891A149}"/>
          </ac:spMkLst>
        </pc:spChg>
        <pc:spChg chg="add">
          <ac:chgData name="Pavel Přibáň" userId="072b247a92f8c739" providerId="LiveId" clId="{13B9DB87-06EA-4288-B0CF-5E6F22C4F1C0}" dt="2024-09-24T17:06:52.432" v="620" actId="26606"/>
          <ac:spMkLst>
            <pc:docMk/>
            <pc:sldMk cId="1156065207" sldId="265"/>
            <ac:spMk id="22" creationId="{2F05AAE2-453E-4EDA-8961-D9B319978159}"/>
          </ac:spMkLst>
        </pc:spChg>
        <pc:spChg chg="add">
          <ac:chgData name="Pavel Přibáň" userId="072b247a92f8c739" providerId="LiveId" clId="{13B9DB87-06EA-4288-B0CF-5E6F22C4F1C0}" dt="2024-09-24T17:06:52.432" v="620" actId="26606"/>
          <ac:spMkLst>
            <pc:docMk/>
            <pc:sldMk cId="1156065207" sldId="265"/>
            <ac:spMk id="24" creationId="{CE2CF453-4871-4F22-8746-957F757DAAF8}"/>
          </ac:spMkLst>
        </pc:spChg>
        <pc:spChg chg="add">
          <ac:chgData name="Pavel Přibáň" userId="072b247a92f8c739" providerId="LiveId" clId="{13B9DB87-06EA-4288-B0CF-5E6F22C4F1C0}" dt="2024-09-24T17:06:52.432" v="620" actId="26606"/>
          <ac:spMkLst>
            <pc:docMk/>
            <pc:sldMk cId="1156065207" sldId="265"/>
            <ac:spMk id="26" creationId="{6A0E0FAE-D6BC-43D5-ACA6-8CDE484777BC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1156065207" sldId="265"/>
            <ac:spMk id="86" creationId="{7A1AE32B-3A6E-4C5E-8FEB-73861B9A26B5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1156065207" sldId="265"/>
            <ac:spMk id="87" creationId="{B6EE7E08-B389-43E5-B019-1B0A8ACBBD93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1156065207" sldId="265"/>
            <ac:spMk id="88" creationId="{E60D94A5-8A09-4BAB-8F7C-69BC34C54DDE}"/>
          </ac:spMkLst>
        </pc:spChg>
        <pc:picChg chg="mod ord">
          <ac:chgData name="Pavel Přibáň" userId="072b247a92f8c739" providerId="LiveId" clId="{13B9DB87-06EA-4288-B0CF-5E6F22C4F1C0}" dt="2024-09-24T17:06:52.432" v="620" actId="26606"/>
          <ac:picMkLst>
            <pc:docMk/>
            <pc:sldMk cId="1156065207" sldId="265"/>
            <ac:picMk id="11" creationId="{E3B3721F-24D0-431D-A43C-B5F62BAA8517}"/>
          </ac:picMkLst>
        </pc:picChg>
        <pc:picChg chg="mod">
          <ac:chgData name="Pavel Přibáň" userId="072b247a92f8c739" providerId="LiveId" clId="{13B9DB87-06EA-4288-B0CF-5E6F22C4F1C0}" dt="2024-09-24T17:06:52.432" v="620" actId="26606"/>
          <ac:picMkLst>
            <pc:docMk/>
            <pc:sldMk cId="1156065207" sldId="265"/>
            <ac:picMk id="13" creationId="{0A92E396-0433-41FF-9FAD-88B6C8377725}"/>
          </ac:picMkLst>
        </pc:picChg>
      </pc:sldChg>
      <pc:sldChg chg="addSp delSp modSp add mod setBg delDesignElem">
        <pc:chgData name="Pavel Přibáň" userId="072b247a92f8c739" providerId="LiveId" clId="{13B9DB87-06EA-4288-B0CF-5E6F22C4F1C0}" dt="2024-09-24T17:09:23.646" v="702" actId="20577"/>
        <pc:sldMkLst>
          <pc:docMk/>
          <pc:sldMk cId="1664197308" sldId="266"/>
        </pc:sldMkLst>
        <pc:spChg chg="mod">
          <ac:chgData name="Pavel Přibáň" userId="072b247a92f8c739" providerId="LiveId" clId="{13B9DB87-06EA-4288-B0CF-5E6F22C4F1C0}" dt="2024-09-24T17:08:49.909" v="656" actId="26606"/>
          <ac:spMkLst>
            <pc:docMk/>
            <pc:sldMk cId="1664197308" sldId="266"/>
            <ac:spMk id="2" creationId="{4DA97B81-441F-4A27-9B67-B6842E13B588}"/>
          </ac:spMkLst>
        </pc:spChg>
        <pc:spChg chg="mod">
          <ac:chgData name="Pavel Přibáň" userId="072b247a92f8c739" providerId="LiveId" clId="{13B9DB87-06EA-4288-B0CF-5E6F22C4F1C0}" dt="2024-09-24T17:09:23.646" v="702" actId="20577"/>
          <ac:spMkLst>
            <pc:docMk/>
            <pc:sldMk cId="1664197308" sldId="266"/>
            <ac:spMk id="3" creationId="{0BBA4385-5BF3-451A-BD24-CE0EA0C7B6C8}"/>
          </ac:spMkLst>
        </pc:spChg>
        <pc:spChg chg="add">
          <ac:chgData name="Pavel Přibáň" userId="072b247a92f8c739" providerId="LiveId" clId="{13B9DB87-06EA-4288-B0CF-5E6F22C4F1C0}" dt="2024-09-24T17:08:49.909" v="656" actId="26606"/>
          <ac:spMkLst>
            <pc:docMk/>
            <pc:sldMk cId="1664197308" sldId="266"/>
            <ac:spMk id="12" creationId="{69AB23CA-CF96-42B0-847F-37A181DEBFA5}"/>
          </ac:spMkLst>
        </pc:spChg>
        <pc:spChg chg="add">
          <ac:chgData name="Pavel Přibáň" userId="072b247a92f8c739" providerId="LiveId" clId="{13B9DB87-06EA-4288-B0CF-5E6F22C4F1C0}" dt="2024-09-24T17:08:49.909" v="656" actId="26606"/>
          <ac:spMkLst>
            <pc:docMk/>
            <pc:sldMk cId="1664197308" sldId="266"/>
            <ac:spMk id="14" creationId="{A45FD7F6-BF7B-4588-AE38-90035891A149}"/>
          </ac:spMkLst>
        </pc:spChg>
        <pc:spChg chg="add">
          <ac:chgData name="Pavel Přibáň" userId="072b247a92f8c739" providerId="LiveId" clId="{13B9DB87-06EA-4288-B0CF-5E6F22C4F1C0}" dt="2024-09-24T17:08:49.909" v="656" actId="26606"/>
          <ac:spMkLst>
            <pc:docMk/>
            <pc:sldMk cId="1664197308" sldId="266"/>
            <ac:spMk id="16" creationId="{2F05AAE2-453E-4EDA-8961-D9B319978159}"/>
          </ac:spMkLst>
        </pc:spChg>
        <pc:spChg chg="add">
          <ac:chgData name="Pavel Přibáň" userId="072b247a92f8c739" providerId="LiveId" clId="{13B9DB87-06EA-4288-B0CF-5E6F22C4F1C0}" dt="2024-09-24T17:08:49.909" v="656" actId="26606"/>
          <ac:spMkLst>
            <pc:docMk/>
            <pc:sldMk cId="1664197308" sldId="266"/>
            <ac:spMk id="18" creationId="{CE2CF453-4871-4F22-8746-957F757DAAF8}"/>
          </ac:spMkLst>
        </pc:spChg>
        <pc:spChg chg="add">
          <ac:chgData name="Pavel Přibáň" userId="072b247a92f8c739" providerId="LiveId" clId="{13B9DB87-06EA-4288-B0CF-5E6F22C4F1C0}" dt="2024-09-24T17:08:49.909" v="656" actId="26606"/>
          <ac:spMkLst>
            <pc:docMk/>
            <pc:sldMk cId="1664197308" sldId="266"/>
            <ac:spMk id="20" creationId="{6A0E0FAE-D6BC-43D5-ACA6-8CDE484777BC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1664197308" sldId="266"/>
            <ac:spMk id="93" creationId="{B6EE7E08-B389-43E5-B019-1B0A8ACBBD93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1664197308" sldId="266"/>
            <ac:spMk id="95" creationId="{E60D94A5-8A09-4BAB-8F7C-69BC34C54DDE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1664197308" sldId="266"/>
            <ac:spMk id="97" creationId="{7A1AE32B-3A6E-4C5E-8FEB-73861B9A26B5}"/>
          </ac:spMkLst>
        </pc:spChg>
        <pc:picChg chg="mod ord">
          <ac:chgData name="Pavel Přibáň" userId="072b247a92f8c739" providerId="LiveId" clId="{13B9DB87-06EA-4288-B0CF-5E6F22C4F1C0}" dt="2024-09-24T17:08:49.909" v="656" actId="26606"/>
          <ac:picMkLst>
            <pc:docMk/>
            <pc:sldMk cId="1664197308" sldId="266"/>
            <ac:picMk id="5" creationId="{DF515C8B-41CC-4CA1-8317-3BCBA1BD251E}"/>
          </ac:picMkLst>
        </pc:picChg>
        <pc:picChg chg="mod">
          <ac:chgData name="Pavel Přibáň" userId="072b247a92f8c739" providerId="LiveId" clId="{13B9DB87-06EA-4288-B0CF-5E6F22C4F1C0}" dt="2024-09-24T17:08:49.909" v="656" actId="26606"/>
          <ac:picMkLst>
            <pc:docMk/>
            <pc:sldMk cId="1664197308" sldId="266"/>
            <ac:picMk id="7" creationId="{3AB36465-8E51-48ED-9C44-3279E6C00308}"/>
          </ac:picMkLst>
        </pc:picChg>
      </pc:sldChg>
      <pc:sldChg chg="addSp delSp modSp add mod setBg delDesignElem">
        <pc:chgData name="Pavel Přibáň" userId="072b247a92f8c739" providerId="LiveId" clId="{13B9DB87-06EA-4288-B0CF-5E6F22C4F1C0}" dt="2024-09-24T17:11:48.521" v="741" actId="313"/>
        <pc:sldMkLst>
          <pc:docMk/>
          <pc:sldMk cId="2069656419" sldId="267"/>
        </pc:sldMkLst>
        <pc:spChg chg="mod">
          <ac:chgData name="Pavel Přibáň" userId="072b247a92f8c739" providerId="LiveId" clId="{13B9DB87-06EA-4288-B0CF-5E6F22C4F1C0}" dt="2024-09-24T17:10:21.530" v="703" actId="26606"/>
          <ac:spMkLst>
            <pc:docMk/>
            <pc:sldMk cId="2069656419" sldId="267"/>
            <ac:spMk id="2" creationId="{4DA97B81-441F-4A27-9B67-B6842E13B588}"/>
          </ac:spMkLst>
        </pc:spChg>
        <pc:spChg chg="mod">
          <ac:chgData name="Pavel Přibáň" userId="072b247a92f8c739" providerId="LiveId" clId="{13B9DB87-06EA-4288-B0CF-5E6F22C4F1C0}" dt="2024-09-24T17:11:48.521" v="741" actId="313"/>
          <ac:spMkLst>
            <pc:docMk/>
            <pc:sldMk cId="2069656419" sldId="267"/>
            <ac:spMk id="3" creationId="{0BBA4385-5BF3-451A-BD24-CE0EA0C7B6C8}"/>
          </ac:spMkLst>
        </pc:spChg>
        <pc:spChg chg="add">
          <ac:chgData name="Pavel Přibáň" userId="072b247a92f8c739" providerId="LiveId" clId="{13B9DB87-06EA-4288-B0CF-5E6F22C4F1C0}" dt="2024-09-24T17:10:21.530" v="703" actId="26606"/>
          <ac:spMkLst>
            <pc:docMk/>
            <pc:sldMk cId="2069656419" sldId="267"/>
            <ac:spMk id="13" creationId="{69AB23CA-CF96-42B0-847F-37A181DEBFA5}"/>
          </ac:spMkLst>
        </pc:spChg>
        <pc:spChg chg="add">
          <ac:chgData name="Pavel Přibáň" userId="072b247a92f8c739" providerId="LiveId" clId="{13B9DB87-06EA-4288-B0CF-5E6F22C4F1C0}" dt="2024-09-24T17:10:21.530" v="703" actId="26606"/>
          <ac:spMkLst>
            <pc:docMk/>
            <pc:sldMk cId="2069656419" sldId="267"/>
            <ac:spMk id="15" creationId="{A45FD7F6-BF7B-4588-AE38-90035891A149}"/>
          </ac:spMkLst>
        </pc:spChg>
        <pc:spChg chg="add">
          <ac:chgData name="Pavel Přibáň" userId="072b247a92f8c739" providerId="LiveId" clId="{13B9DB87-06EA-4288-B0CF-5E6F22C4F1C0}" dt="2024-09-24T17:10:21.530" v="703" actId="26606"/>
          <ac:spMkLst>
            <pc:docMk/>
            <pc:sldMk cId="2069656419" sldId="267"/>
            <ac:spMk id="17" creationId="{2F05AAE2-453E-4EDA-8961-D9B319978159}"/>
          </ac:spMkLst>
        </pc:spChg>
        <pc:spChg chg="add">
          <ac:chgData name="Pavel Přibáň" userId="072b247a92f8c739" providerId="LiveId" clId="{13B9DB87-06EA-4288-B0CF-5E6F22C4F1C0}" dt="2024-09-24T17:10:21.530" v="703" actId="26606"/>
          <ac:spMkLst>
            <pc:docMk/>
            <pc:sldMk cId="2069656419" sldId="267"/>
            <ac:spMk id="19" creationId="{CE2CF453-4871-4F22-8746-957F757DAAF8}"/>
          </ac:spMkLst>
        </pc:spChg>
        <pc:spChg chg="add">
          <ac:chgData name="Pavel Přibáň" userId="072b247a92f8c739" providerId="LiveId" clId="{13B9DB87-06EA-4288-B0CF-5E6F22C4F1C0}" dt="2024-09-24T17:10:21.530" v="703" actId="26606"/>
          <ac:spMkLst>
            <pc:docMk/>
            <pc:sldMk cId="2069656419" sldId="267"/>
            <ac:spMk id="21" creationId="{6A0E0FAE-D6BC-43D5-ACA6-8CDE484777BC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2069656419" sldId="267"/>
            <ac:spMk id="102" creationId="{B6EE7E08-B389-43E5-B019-1B0A8ACBBD93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2069656419" sldId="267"/>
            <ac:spMk id="104" creationId="{E60D94A5-8A09-4BAB-8F7C-69BC34C54DDE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2069656419" sldId="267"/>
            <ac:spMk id="106" creationId="{7A1AE32B-3A6E-4C5E-8FEB-73861B9A26B5}"/>
          </ac:spMkLst>
        </pc:spChg>
        <pc:picChg chg="mod ord">
          <ac:chgData name="Pavel Přibáň" userId="072b247a92f8c739" providerId="LiveId" clId="{13B9DB87-06EA-4288-B0CF-5E6F22C4F1C0}" dt="2024-09-24T17:10:21.530" v="703" actId="26606"/>
          <ac:picMkLst>
            <pc:docMk/>
            <pc:sldMk cId="2069656419" sldId="267"/>
            <ac:picMk id="6" creationId="{A97C9EC5-F5B8-4A1F-B643-7BB6B27AED5E}"/>
          </ac:picMkLst>
        </pc:picChg>
        <pc:picChg chg="mod">
          <ac:chgData name="Pavel Přibáň" userId="072b247a92f8c739" providerId="LiveId" clId="{13B9DB87-06EA-4288-B0CF-5E6F22C4F1C0}" dt="2024-09-24T17:10:21.530" v="703" actId="26606"/>
          <ac:picMkLst>
            <pc:docMk/>
            <pc:sldMk cId="2069656419" sldId="267"/>
            <ac:picMk id="8" creationId="{445822FA-CA24-47A2-A3B5-AE73C1738A62}"/>
          </ac:picMkLst>
        </pc:picChg>
      </pc:sldChg>
      <pc:sldChg chg="addSp delSp modSp add mod setBg delDesignElem">
        <pc:chgData name="Pavel Přibáň" userId="072b247a92f8c739" providerId="LiveId" clId="{13B9DB87-06EA-4288-B0CF-5E6F22C4F1C0}" dt="2024-09-24T17:50:16.295" v="987" actId="20577"/>
        <pc:sldMkLst>
          <pc:docMk/>
          <pc:sldMk cId="2083518447" sldId="268"/>
        </pc:sldMkLst>
        <pc:spChg chg="mod">
          <ac:chgData name="Pavel Přibáň" userId="072b247a92f8c739" providerId="LiveId" clId="{13B9DB87-06EA-4288-B0CF-5E6F22C4F1C0}" dt="2024-09-24T17:12:27.888" v="753" actId="26606"/>
          <ac:spMkLst>
            <pc:docMk/>
            <pc:sldMk cId="2083518447" sldId="268"/>
            <ac:spMk id="2" creationId="{4DA97B81-441F-4A27-9B67-B6842E13B588}"/>
          </ac:spMkLst>
        </pc:spChg>
        <pc:spChg chg="mod ord">
          <ac:chgData name="Pavel Přibáň" userId="072b247a92f8c739" providerId="LiveId" clId="{13B9DB87-06EA-4288-B0CF-5E6F22C4F1C0}" dt="2024-09-24T17:50:16.295" v="987" actId="20577"/>
          <ac:spMkLst>
            <pc:docMk/>
            <pc:sldMk cId="2083518447" sldId="268"/>
            <ac:spMk id="3" creationId="{0BBA4385-5BF3-451A-BD24-CE0EA0C7B6C8}"/>
          </ac:spMkLst>
        </pc:spChg>
        <pc:spChg chg="add del">
          <ac:chgData name="Pavel Přibáň" userId="072b247a92f8c739" providerId="LiveId" clId="{13B9DB87-06EA-4288-B0CF-5E6F22C4F1C0}" dt="2024-09-24T17:12:22.223" v="748" actId="26606"/>
          <ac:spMkLst>
            <pc:docMk/>
            <pc:sldMk cId="2083518447" sldId="268"/>
            <ac:spMk id="13" creationId="{7A203437-703A-4E00-A8C0-91D328D6C7C7}"/>
          </ac:spMkLst>
        </pc:spChg>
        <pc:spChg chg="add del">
          <ac:chgData name="Pavel Přibáň" userId="072b247a92f8c739" providerId="LiveId" clId="{13B9DB87-06EA-4288-B0CF-5E6F22C4F1C0}" dt="2024-09-24T17:12:22.223" v="748" actId="26606"/>
          <ac:spMkLst>
            <pc:docMk/>
            <pc:sldMk cId="2083518447" sldId="268"/>
            <ac:spMk id="15" creationId="{CD84038B-4A56-439B-A184-79B2D4506692}"/>
          </ac:spMkLst>
        </pc:spChg>
        <pc:spChg chg="add del">
          <ac:chgData name="Pavel Přibáň" userId="072b247a92f8c739" providerId="LiveId" clId="{13B9DB87-06EA-4288-B0CF-5E6F22C4F1C0}" dt="2024-09-24T17:12:22.223" v="748" actId="26606"/>
          <ac:spMkLst>
            <pc:docMk/>
            <pc:sldMk cId="2083518447" sldId="268"/>
            <ac:spMk id="17" creationId="{4F96EE13-2C4D-4262-812E-DDE5FC35F0AD}"/>
          </ac:spMkLst>
        </pc:spChg>
        <pc:spChg chg="add del">
          <ac:chgData name="Pavel Přibáň" userId="072b247a92f8c739" providerId="LiveId" clId="{13B9DB87-06EA-4288-B0CF-5E6F22C4F1C0}" dt="2024-09-24T17:12:24.948" v="750" actId="26606"/>
          <ac:spMkLst>
            <pc:docMk/>
            <pc:sldMk cId="2083518447" sldId="268"/>
            <ac:spMk id="19" creationId="{CE2CF453-4871-4F22-8746-957F757DAAF8}"/>
          </ac:spMkLst>
        </pc:spChg>
        <pc:spChg chg="add del">
          <ac:chgData name="Pavel Přibáň" userId="072b247a92f8c739" providerId="LiveId" clId="{13B9DB87-06EA-4288-B0CF-5E6F22C4F1C0}" dt="2024-09-24T17:12:24.948" v="750" actId="26606"/>
          <ac:spMkLst>
            <pc:docMk/>
            <pc:sldMk cId="2083518447" sldId="268"/>
            <ac:spMk id="20" creationId="{69AB23CA-CF96-42B0-847F-37A181DEBFA5}"/>
          </ac:spMkLst>
        </pc:spChg>
        <pc:spChg chg="add del">
          <ac:chgData name="Pavel Přibáň" userId="072b247a92f8c739" providerId="LiveId" clId="{13B9DB87-06EA-4288-B0CF-5E6F22C4F1C0}" dt="2024-09-24T17:12:24.948" v="750" actId="26606"/>
          <ac:spMkLst>
            <pc:docMk/>
            <pc:sldMk cId="2083518447" sldId="268"/>
            <ac:spMk id="21" creationId="{6A0E0FAE-D6BC-43D5-ACA6-8CDE484777BC}"/>
          </ac:spMkLst>
        </pc:spChg>
        <pc:spChg chg="add del">
          <ac:chgData name="Pavel Přibáň" userId="072b247a92f8c739" providerId="LiveId" clId="{13B9DB87-06EA-4288-B0CF-5E6F22C4F1C0}" dt="2024-09-24T17:12:24.948" v="750" actId="26606"/>
          <ac:spMkLst>
            <pc:docMk/>
            <pc:sldMk cId="2083518447" sldId="268"/>
            <ac:spMk id="22" creationId="{A45FD7F6-BF7B-4588-AE38-90035891A149}"/>
          </ac:spMkLst>
        </pc:spChg>
        <pc:spChg chg="add del">
          <ac:chgData name="Pavel Přibáň" userId="072b247a92f8c739" providerId="LiveId" clId="{13B9DB87-06EA-4288-B0CF-5E6F22C4F1C0}" dt="2024-09-24T17:12:24.948" v="750" actId="26606"/>
          <ac:spMkLst>
            <pc:docMk/>
            <pc:sldMk cId="2083518447" sldId="268"/>
            <ac:spMk id="23" creationId="{2F05AAE2-453E-4EDA-8961-D9B319978159}"/>
          </ac:spMkLst>
        </pc:spChg>
        <pc:spChg chg="add del">
          <ac:chgData name="Pavel Přibáň" userId="072b247a92f8c739" providerId="LiveId" clId="{13B9DB87-06EA-4288-B0CF-5E6F22C4F1C0}" dt="2024-09-24T17:12:27.864" v="752" actId="26606"/>
          <ac:spMkLst>
            <pc:docMk/>
            <pc:sldMk cId="2083518447" sldId="268"/>
            <ac:spMk id="25" creationId="{50DF6B93-F3AC-40E0-8651-89582E5E8702}"/>
          </ac:spMkLst>
        </pc:spChg>
        <pc:spChg chg="add del">
          <ac:chgData name="Pavel Přibáň" userId="072b247a92f8c739" providerId="LiveId" clId="{13B9DB87-06EA-4288-B0CF-5E6F22C4F1C0}" dt="2024-09-24T17:12:27.864" v="752" actId="26606"/>
          <ac:spMkLst>
            <pc:docMk/>
            <pc:sldMk cId="2083518447" sldId="268"/>
            <ac:spMk id="26" creationId="{E8027539-FDC1-4BD7-ABD3-2C96884650DB}"/>
          </ac:spMkLst>
        </pc:spChg>
        <pc:spChg chg="add del">
          <ac:chgData name="Pavel Přibáň" userId="072b247a92f8c739" providerId="LiveId" clId="{13B9DB87-06EA-4288-B0CF-5E6F22C4F1C0}" dt="2024-09-24T17:12:27.864" v="752" actId="26606"/>
          <ac:spMkLst>
            <pc:docMk/>
            <pc:sldMk cId="2083518447" sldId="268"/>
            <ac:spMk id="27" creationId="{8746EFA5-E6C7-4867-8011-E729148E8DFC}"/>
          </ac:spMkLst>
        </pc:spChg>
        <pc:spChg chg="add">
          <ac:chgData name="Pavel Přibáň" userId="072b247a92f8c739" providerId="LiveId" clId="{13B9DB87-06EA-4288-B0CF-5E6F22C4F1C0}" dt="2024-09-24T17:12:27.888" v="753" actId="26606"/>
          <ac:spMkLst>
            <pc:docMk/>
            <pc:sldMk cId="2083518447" sldId="268"/>
            <ac:spMk id="29" creationId="{69AB23CA-CF96-42B0-847F-37A181DEBFA5}"/>
          </ac:spMkLst>
        </pc:spChg>
        <pc:spChg chg="add">
          <ac:chgData name="Pavel Přibáň" userId="072b247a92f8c739" providerId="LiveId" clId="{13B9DB87-06EA-4288-B0CF-5E6F22C4F1C0}" dt="2024-09-24T17:12:27.888" v="753" actId="26606"/>
          <ac:spMkLst>
            <pc:docMk/>
            <pc:sldMk cId="2083518447" sldId="268"/>
            <ac:spMk id="30" creationId="{A45FD7F6-BF7B-4588-AE38-90035891A149}"/>
          </ac:spMkLst>
        </pc:spChg>
        <pc:spChg chg="add">
          <ac:chgData name="Pavel Přibáň" userId="072b247a92f8c739" providerId="LiveId" clId="{13B9DB87-06EA-4288-B0CF-5E6F22C4F1C0}" dt="2024-09-24T17:12:27.888" v="753" actId="26606"/>
          <ac:spMkLst>
            <pc:docMk/>
            <pc:sldMk cId="2083518447" sldId="268"/>
            <ac:spMk id="31" creationId="{2F05AAE2-453E-4EDA-8961-D9B319978159}"/>
          </ac:spMkLst>
        </pc:spChg>
        <pc:spChg chg="add">
          <ac:chgData name="Pavel Přibáň" userId="072b247a92f8c739" providerId="LiveId" clId="{13B9DB87-06EA-4288-B0CF-5E6F22C4F1C0}" dt="2024-09-24T17:12:27.888" v="753" actId="26606"/>
          <ac:spMkLst>
            <pc:docMk/>
            <pc:sldMk cId="2083518447" sldId="268"/>
            <ac:spMk id="32" creationId="{CE2CF453-4871-4F22-8746-957F757DAAF8}"/>
          </ac:spMkLst>
        </pc:spChg>
        <pc:spChg chg="add">
          <ac:chgData name="Pavel Přibáň" userId="072b247a92f8c739" providerId="LiveId" clId="{13B9DB87-06EA-4288-B0CF-5E6F22C4F1C0}" dt="2024-09-24T17:12:27.888" v="753" actId="26606"/>
          <ac:spMkLst>
            <pc:docMk/>
            <pc:sldMk cId="2083518447" sldId="268"/>
            <ac:spMk id="33" creationId="{6A0E0FAE-D6BC-43D5-ACA6-8CDE484777BC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2083518447" sldId="268"/>
            <ac:spMk id="111" creationId="{B6EE7E08-B389-43E5-B019-1B0A8ACBBD93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2083518447" sldId="268"/>
            <ac:spMk id="113" creationId="{E60D94A5-8A09-4BAB-8F7C-69BC34C54DDE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2083518447" sldId="268"/>
            <ac:spMk id="115" creationId="{7A1AE32B-3A6E-4C5E-8FEB-73861B9A26B5}"/>
          </ac:spMkLst>
        </pc:spChg>
        <pc:picChg chg="mod ord">
          <ac:chgData name="Pavel Přibáň" userId="072b247a92f8c739" providerId="LiveId" clId="{13B9DB87-06EA-4288-B0CF-5E6F22C4F1C0}" dt="2024-09-24T17:12:27.888" v="753" actId="26606"/>
          <ac:picMkLst>
            <pc:docMk/>
            <pc:sldMk cId="2083518447" sldId="268"/>
            <ac:picMk id="5" creationId="{365A498E-34AF-42B7-82DF-F09C949C05AC}"/>
          </ac:picMkLst>
        </pc:picChg>
        <pc:picChg chg="mod">
          <ac:chgData name="Pavel Přibáň" userId="072b247a92f8c739" providerId="LiveId" clId="{13B9DB87-06EA-4288-B0CF-5E6F22C4F1C0}" dt="2024-09-24T17:12:27.888" v="753" actId="26606"/>
          <ac:picMkLst>
            <pc:docMk/>
            <pc:sldMk cId="2083518447" sldId="268"/>
            <ac:picMk id="8" creationId="{F8366112-4D65-4B15-A3FF-7B14E9A0059F}"/>
          </ac:picMkLst>
        </pc:picChg>
      </pc:sldChg>
      <pc:sldChg chg="addSp delSp modSp add mod setBg setClrOvrMap delDesignElem">
        <pc:chgData name="Pavel Přibáň" userId="072b247a92f8c739" providerId="LiveId" clId="{13B9DB87-06EA-4288-B0CF-5E6F22C4F1C0}" dt="2024-09-24T18:04:49.840" v="1164" actId="26606"/>
        <pc:sldMkLst>
          <pc:docMk/>
          <pc:sldMk cId="1575188869" sldId="269"/>
        </pc:sldMkLst>
        <pc:spChg chg="mod ord">
          <ac:chgData name="Pavel Přibáň" userId="072b247a92f8c739" providerId="LiveId" clId="{13B9DB87-06EA-4288-B0CF-5E6F22C4F1C0}" dt="2024-09-24T18:04:49.840" v="1164" actId="26606"/>
          <ac:spMkLst>
            <pc:docMk/>
            <pc:sldMk cId="1575188869" sldId="269"/>
            <ac:spMk id="2" creationId="{4DA97B81-441F-4A27-9B67-B6842E13B588}"/>
          </ac:spMkLst>
        </pc:spChg>
        <pc:spChg chg="mod ord">
          <ac:chgData name="Pavel Přibáň" userId="072b247a92f8c739" providerId="LiveId" clId="{13B9DB87-06EA-4288-B0CF-5E6F22C4F1C0}" dt="2024-09-24T18:04:49.840" v="1164" actId="26606"/>
          <ac:spMkLst>
            <pc:docMk/>
            <pc:sldMk cId="1575188869" sldId="269"/>
            <ac:spMk id="3" creationId="{0BBA4385-5BF3-451A-BD24-CE0EA0C7B6C8}"/>
          </ac:spMkLst>
        </pc:spChg>
        <pc:spChg chg="add del">
          <ac:chgData name="Pavel Přibáň" userId="072b247a92f8c739" providerId="LiveId" clId="{13B9DB87-06EA-4288-B0CF-5E6F22C4F1C0}" dt="2024-09-24T18:04:49.840" v="1164" actId="26606"/>
          <ac:spMkLst>
            <pc:docMk/>
            <pc:sldMk cId="1575188869" sldId="269"/>
            <ac:spMk id="14" creationId="{CE56A029-D803-47A2-B79C-4527891BE671}"/>
          </ac:spMkLst>
        </pc:spChg>
        <pc:spChg chg="add del">
          <ac:chgData name="Pavel Přibáň" userId="072b247a92f8c739" providerId="LiveId" clId="{13B9DB87-06EA-4288-B0CF-5E6F22C4F1C0}" dt="2024-09-24T18:04:49.840" v="1164" actId="26606"/>
          <ac:spMkLst>
            <pc:docMk/>
            <pc:sldMk cId="1575188869" sldId="269"/>
            <ac:spMk id="16" creationId="{51D96995-5226-4718-9475-B918D16CF1EF}"/>
          </ac:spMkLst>
        </pc:spChg>
        <pc:spChg chg="add del">
          <ac:chgData name="Pavel Přibáň" userId="072b247a92f8c739" providerId="LiveId" clId="{13B9DB87-06EA-4288-B0CF-5E6F22C4F1C0}" dt="2024-09-24T18:04:49.840" v="1164" actId="26606"/>
          <ac:spMkLst>
            <pc:docMk/>
            <pc:sldMk cId="1575188869" sldId="269"/>
            <ac:spMk id="18" creationId="{3D7B82C1-B831-4DDE-BDF4-2C767EB4930E}"/>
          </ac:spMkLst>
        </pc:spChg>
        <pc:spChg chg="add del">
          <ac:chgData name="Pavel Přibáň" userId="072b247a92f8c739" providerId="LiveId" clId="{13B9DB87-06EA-4288-B0CF-5E6F22C4F1C0}" dt="2024-09-24T18:04:49.840" v="1164" actId="26606"/>
          <ac:spMkLst>
            <pc:docMk/>
            <pc:sldMk cId="1575188869" sldId="269"/>
            <ac:spMk id="20" creationId="{22EB6291-5B14-4134-B234-BE224349EF28}"/>
          </ac:spMkLst>
        </pc:spChg>
        <pc:spChg chg="add del">
          <ac:chgData name="Pavel Přibáň" userId="072b247a92f8c739" providerId="LiveId" clId="{13B9DB87-06EA-4288-B0CF-5E6F22C4F1C0}" dt="2024-09-24T18:04:49.840" v="1164" actId="26606"/>
          <ac:spMkLst>
            <pc:docMk/>
            <pc:sldMk cId="1575188869" sldId="269"/>
            <ac:spMk id="22" creationId="{97A57860-4E75-47A2-A2FB-36FAA8979E17}"/>
          </ac:spMkLst>
        </pc:spChg>
        <pc:spChg chg="add del">
          <ac:chgData name="Pavel Přibáň" userId="072b247a92f8c739" providerId="LiveId" clId="{13B9DB87-06EA-4288-B0CF-5E6F22C4F1C0}" dt="2024-09-24T18:04:49.840" v="1164" actId="26606"/>
          <ac:spMkLst>
            <pc:docMk/>
            <pc:sldMk cId="1575188869" sldId="269"/>
            <ac:spMk id="24" creationId="{FADADC7F-B4F8-4013-B67D-463D600E83A0}"/>
          </ac:spMkLst>
        </pc:spChg>
        <pc:spChg chg="add del">
          <ac:chgData name="Pavel Přibáň" userId="072b247a92f8c739" providerId="LiveId" clId="{13B9DB87-06EA-4288-B0CF-5E6F22C4F1C0}" dt="2024-09-24T18:04:49.840" v="1164" actId="26606"/>
          <ac:spMkLst>
            <pc:docMk/>
            <pc:sldMk cId="1575188869" sldId="269"/>
            <ac:spMk id="26" creationId="{3A8657D3-FF5C-4E4D-BF2D-FA413B67CF65}"/>
          </ac:spMkLst>
        </pc:spChg>
        <pc:spChg chg="add del">
          <ac:chgData name="Pavel Přibáň" userId="072b247a92f8c739" providerId="LiveId" clId="{13B9DB87-06EA-4288-B0CF-5E6F22C4F1C0}" dt="2024-09-24T18:04:37.688" v="1161" actId="26606"/>
          <ac:spMkLst>
            <pc:docMk/>
            <pc:sldMk cId="1575188869" sldId="269"/>
            <ac:spMk id="31" creationId="{96EEF187-8434-4B76-BE40-006EEBB263CF}"/>
          </ac:spMkLst>
        </pc:spChg>
        <pc:spChg chg="add del">
          <ac:chgData name="Pavel Přibáň" userId="072b247a92f8c739" providerId="LiveId" clId="{13B9DB87-06EA-4288-B0CF-5E6F22C4F1C0}" dt="2024-09-24T18:04:37.688" v="1161" actId="26606"/>
          <ac:spMkLst>
            <pc:docMk/>
            <pc:sldMk cId="1575188869" sldId="269"/>
            <ac:spMk id="33" creationId="{681CD866-52B5-4280-A92B-56BDFD1E9A12}"/>
          </ac:spMkLst>
        </pc:spChg>
        <pc:spChg chg="add del">
          <ac:chgData name="Pavel Přibáň" userId="072b247a92f8c739" providerId="LiveId" clId="{13B9DB87-06EA-4288-B0CF-5E6F22C4F1C0}" dt="2024-09-24T18:04:49.824" v="1163" actId="26606"/>
          <ac:spMkLst>
            <pc:docMk/>
            <pc:sldMk cId="1575188869" sldId="269"/>
            <ac:spMk id="35" creationId="{3D7B82C1-B831-4DDE-BDF4-2C767EB4930E}"/>
          </ac:spMkLst>
        </pc:spChg>
        <pc:spChg chg="add del">
          <ac:chgData name="Pavel Přibáň" userId="072b247a92f8c739" providerId="LiveId" clId="{13B9DB87-06EA-4288-B0CF-5E6F22C4F1C0}" dt="2024-09-24T18:04:49.824" v="1163" actId="26606"/>
          <ac:spMkLst>
            <pc:docMk/>
            <pc:sldMk cId="1575188869" sldId="269"/>
            <ac:spMk id="36" creationId="{CE56A029-D803-47A2-B79C-4527891BE671}"/>
          </ac:spMkLst>
        </pc:spChg>
        <pc:spChg chg="add del">
          <ac:chgData name="Pavel Přibáň" userId="072b247a92f8c739" providerId="LiveId" clId="{13B9DB87-06EA-4288-B0CF-5E6F22C4F1C0}" dt="2024-09-24T18:04:49.824" v="1163" actId="26606"/>
          <ac:spMkLst>
            <pc:docMk/>
            <pc:sldMk cId="1575188869" sldId="269"/>
            <ac:spMk id="37" creationId="{22EB6291-5B14-4134-B234-BE224349EF28}"/>
          </ac:spMkLst>
        </pc:spChg>
        <pc:spChg chg="add del">
          <ac:chgData name="Pavel Přibáň" userId="072b247a92f8c739" providerId="LiveId" clId="{13B9DB87-06EA-4288-B0CF-5E6F22C4F1C0}" dt="2024-09-24T18:04:49.824" v="1163" actId="26606"/>
          <ac:spMkLst>
            <pc:docMk/>
            <pc:sldMk cId="1575188869" sldId="269"/>
            <ac:spMk id="38" creationId="{51D96995-5226-4718-9475-B918D16CF1EF}"/>
          </ac:spMkLst>
        </pc:spChg>
        <pc:spChg chg="add del">
          <ac:chgData name="Pavel Přibáň" userId="072b247a92f8c739" providerId="LiveId" clId="{13B9DB87-06EA-4288-B0CF-5E6F22C4F1C0}" dt="2024-09-24T18:04:49.824" v="1163" actId="26606"/>
          <ac:spMkLst>
            <pc:docMk/>
            <pc:sldMk cId="1575188869" sldId="269"/>
            <ac:spMk id="39" creationId="{97A57860-4E75-47A2-A2FB-36FAA8979E17}"/>
          </ac:spMkLst>
        </pc:spChg>
        <pc:spChg chg="add del">
          <ac:chgData name="Pavel Přibáň" userId="072b247a92f8c739" providerId="LiveId" clId="{13B9DB87-06EA-4288-B0CF-5E6F22C4F1C0}" dt="2024-09-24T18:04:49.824" v="1163" actId="26606"/>
          <ac:spMkLst>
            <pc:docMk/>
            <pc:sldMk cId="1575188869" sldId="269"/>
            <ac:spMk id="41" creationId="{FADADC7F-B4F8-4013-B67D-463D600E83A0}"/>
          </ac:spMkLst>
        </pc:spChg>
        <pc:spChg chg="add del">
          <ac:chgData name="Pavel Přibáň" userId="072b247a92f8c739" providerId="LiveId" clId="{13B9DB87-06EA-4288-B0CF-5E6F22C4F1C0}" dt="2024-09-24T18:04:49.824" v="1163" actId="26606"/>
          <ac:spMkLst>
            <pc:docMk/>
            <pc:sldMk cId="1575188869" sldId="269"/>
            <ac:spMk id="43" creationId="{3A8657D3-FF5C-4E4D-BF2D-FA413B67CF65}"/>
          </ac:spMkLst>
        </pc:spChg>
        <pc:spChg chg="add">
          <ac:chgData name="Pavel Přibáň" userId="072b247a92f8c739" providerId="LiveId" clId="{13B9DB87-06EA-4288-B0CF-5E6F22C4F1C0}" dt="2024-09-24T18:04:49.840" v="1164" actId="26606"/>
          <ac:spMkLst>
            <pc:docMk/>
            <pc:sldMk cId="1575188869" sldId="269"/>
            <ac:spMk id="45" creationId="{AD96FDFD-4E42-4A06-B8B5-768A1DB9C2A9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1575188869" sldId="269"/>
            <ac:spMk id="135" creationId="{26C4D022-E2BC-435F-9CDB-44DC57C0701C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1575188869" sldId="269"/>
            <ac:spMk id="136" creationId="{C926CAD6-45B1-4A85-A196-E722067B1D21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1575188869" sldId="269"/>
            <ac:spMk id="137" creationId="{0E0936D5-2DCE-48A4-93BC-BA7861B4E343}"/>
          </ac:spMkLst>
        </pc:spChg>
        <pc:picChg chg="add mod ord">
          <ac:chgData name="Pavel Přibáň" userId="072b247a92f8c739" providerId="LiveId" clId="{13B9DB87-06EA-4288-B0CF-5E6F22C4F1C0}" dt="2024-09-24T18:04:49.840" v="1164" actId="26606"/>
          <ac:picMkLst>
            <pc:docMk/>
            <pc:sldMk cId="1575188869" sldId="269"/>
            <ac:picMk id="5" creationId="{C5EC66A7-2B68-EFB0-CC28-391627A7D787}"/>
          </ac:picMkLst>
        </pc:picChg>
        <pc:picChg chg="add mod ord">
          <ac:chgData name="Pavel Přibáň" userId="072b247a92f8c739" providerId="LiveId" clId="{13B9DB87-06EA-4288-B0CF-5E6F22C4F1C0}" dt="2024-09-24T18:04:49.840" v="1164" actId="26606"/>
          <ac:picMkLst>
            <pc:docMk/>
            <pc:sldMk cId="1575188869" sldId="269"/>
            <ac:picMk id="7" creationId="{4BA7ACAD-2566-F1E1-45DF-11F7C8EE8CFB}"/>
          </ac:picMkLst>
        </pc:picChg>
        <pc:picChg chg="mod ord">
          <ac:chgData name="Pavel Přibáň" userId="072b247a92f8c739" providerId="LiveId" clId="{13B9DB87-06EA-4288-B0CF-5E6F22C4F1C0}" dt="2024-09-24T18:04:49.840" v="1164" actId="26606"/>
          <ac:picMkLst>
            <pc:docMk/>
            <pc:sldMk cId="1575188869" sldId="269"/>
            <ac:picMk id="9" creationId="{56D4D147-81B9-4E7D-8776-63D22F325532}"/>
          </ac:picMkLst>
        </pc:picChg>
        <pc:picChg chg="del">
          <ac:chgData name="Pavel Přibáň" userId="072b247a92f8c739" providerId="LiveId" clId="{13B9DB87-06EA-4288-B0CF-5E6F22C4F1C0}" dt="2024-09-24T18:03:13.351" v="1156" actId="478"/>
          <ac:picMkLst>
            <pc:docMk/>
            <pc:sldMk cId="1575188869" sldId="269"/>
            <ac:picMk id="11" creationId="{61EA3ADC-E9B4-4E3E-B4AE-0D29A1515B4B}"/>
          </ac:picMkLst>
        </pc:picChg>
        <pc:picChg chg="del mod">
          <ac:chgData name="Pavel Přibáň" userId="072b247a92f8c739" providerId="LiveId" clId="{13B9DB87-06EA-4288-B0CF-5E6F22C4F1C0}" dt="2024-09-24T17:55:35.575" v="1034" actId="478"/>
          <ac:picMkLst>
            <pc:docMk/>
            <pc:sldMk cId="1575188869" sldId="269"/>
            <ac:picMk id="13" creationId="{3F69082D-8DF6-410B-A825-98EB9288D3CA}"/>
          </ac:picMkLst>
        </pc:picChg>
      </pc:sldChg>
      <pc:sldChg chg="addSp delSp modSp add mod setBg delDesignElem">
        <pc:chgData name="Pavel Přibáň" userId="072b247a92f8c739" providerId="LiveId" clId="{13B9DB87-06EA-4288-B0CF-5E6F22C4F1C0}" dt="2024-09-24T18:26:00.881" v="1480" actId="20577"/>
        <pc:sldMkLst>
          <pc:docMk/>
          <pc:sldMk cId="1443502565" sldId="270"/>
        </pc:sldMkLst>
        <pc:spChg chg="mod">
          <ac:chgData name="Pavel Přibáň" userId="072b247a92f8c739" providerId="LiveId" clId="{13B9DB87-06EA-4288-B0CF-5E6F22C4F1C0}" dt="2024-09-24T18:24:02.809" v="1446" actId="26606"/>
          <ac:spMkLst>
            <pc:docMk/>
            <pc:sldMk cId="1443502565" sldId="270"/>
            <ac:spMk id="2" creationId="{4DA97B81-441F-4A27-9B67-B6842E13B588}"/>
          </ac:spMkLst>
        </pc:spChg>
        <pc:spChg chg="mod">
          <ac:chgData name="Pavel Přibáň" userId="072b247a92f8c739" providerId="LiveId" clId="{13B9DB87-06EA-4288-B0CF-5E6F22C4F1C0}" dt="2024-09-24T18:26:00.881" v="1480" actId="20577"/>
          <ac:spMkLst>
            <pc:docMk/>
            <pc:sldMk cId="1443502565" sldId="270"/>
            <ac:spMk id="3" creationId="{0BBA4385-5BF3-451A-BD24-CE0EA0C7B6C8}"/>
          </ac:spMkLst>
        </pc:spChg>
        <pc:spChg chg="add del">
          <ac:chgData name="Pavel Přibáň" userId="072b247a92f8c739" providerId="LiveId" clId="{13B9DB87-06EA-4288-B0CF-5E6F22C4F1C0}" dt="2024-09-24T18:23:57.378" v="1443" actId="26606"/>
          <ac:spMkLst>
            <pc:docMk/>
            <pc:sldMk cId="1443502565" sldId="270"/>
            <ac:spMk id="16" creationId="{D2B783EE-0239-4717-BBEA-8C9EAC61C824}"/>
          </ac:spMkLst>
        </pc:spChg>
        <pc:spChg chg="add del">
          <ac:chgData name="Pavel Přibáň" userId="072b247a92f8c739" providerId="LiveId" clId="{13B9DB87-06EA-4288-B0CF-5E6F22C4F1C0}" dt="2024-09-24T18:23:57.378" v="1443" actId="26606"/>
          <ac:spMkLst>
            <pc:docMk/>
            <pc:sldMk cId="1443502565" sldId="270"/>
            <ac:spMk id="18" creationId="{A7B99495-F43F-4D80-A44F-2CB4764EB90B}"/>
          </ac:spMkLst>
        </pc:spChg>
        <pc:spChg chg="add del">
          <ac:chgData name="Pavel Přibáň" userId="072b247a92f8c739" providerId="LiveId" clId="{13B9DB87-06EA-4288-B0CF-5E6F22C4F1C0}" dt="2024-09-24T18:23:57.378" v="1443" actId="26606"/>
          <ac:spMkLst>
            <pc:docMk/>
            <pc:sldMk cId="1443502565" sldId="270"/>
            <ac:spMk id="20" creationId="{70BEB1E7-2F88-40BC-B73D-42E5B6F80BFC}"/>
          </ac:spMkLst>
        </pc:spChg>
        <pc:spChg chg="add del">
          <ac:chgData name="Pavel Přibáň" userId="072b247a92f8c739" providerId="LiveId" clId="{13B9DB87-06EA-4288-B0CF-5E6F22C4F1C0}" dt="2024-09-24T18:24:02.793" v="1445" actId="26606"/>
          <ac:spMkLst>
            <pc:docMk/>
            <pc:sldMk cId="1443502565" sldId="270"/>
            <ac:spMk id="23" creationId="{D9A7F3BF-8763-4074-AD77-92790AF314D1}"/>
          </ac:spMkLst>
        </pc:spChg>
        <pc:spChg chg="add del">
          <ac:chgData name="Pavel Přibáň" userId="072b247a92f8c739" providerId="LiveId" clId="{13B9DB87-06EA-4288-B0CF-5E6F22C4F1C0}" dt="2024-09-24T18:24:02.793" v="1445" actId="26606"/>
          <ac:spMkLst>
            <pc:docMk/>
            <pc:sldMk cId="1443502565" sldId="270"/>
            <ac:spMk id="24" creationId="{1453BF6C-B012-48B7-B4E8-6D7AC7C27D02}"/>
          </ac:spMkLst>
        </pc:spChg>
        <pc:spChg chg="add">
          <ac:chgData name="Pavel Přibáň" userId="072b247a92f8c739" providerId="LiveId" clId="{13B9DB87-06EA-4288-B0CF-5E6F22C4F1C0}" dt="2024-09-24T18:24:02.809" v="1446" actId="26606"/>
          <ac:spMkLst>
            <pc:docMk/>
            <pc:sldMk cId="1443502565" sldId="270"/>
            <ac:spMk id="28" creationId="{69AB23CA-CF96-42B0-847F-37A181DEBFA5}"/>
          </ac:spMkLst>
        </pc:spChg>
        <pc:spChg chg="add">
          <ac:chgData name="Pavel Přibáň" userId="072b247a92f8c739" providerId="LiveId" clId="{13B9DB87-06EA-4288-B0CF-5E6F22C4F1C0}" dt="2024-09-24T18:24:02.809" v="1446" actId="26606"/>
          <ac:spMkLst>
            <pc:docMk/>
            <pc:sldMk cId="1443502565" sldId="270"/>
            <ac:spMk id="29" creationId="{A45FD7F6-BF7B-4588-AE38-90035891A149}"/>
          </ac:spMkLst>
        </pc:spChg>
        <pc:spChg chg="add">
          <ac:chgData name="Pavel Přibáň" userId="072b247a92f8c739" providerId="LiveId" clId="{13B9DB87-06EA-4288-B0CF-5E6F22C4F1C0}" dt="2024-09-24T18:24:02.809" v="1446" actId="26606"/>
          <ac:spMkLst>
            <pc:docMk/>
            <pc:sldMk cId="1443502565" sldId="270"/>
            <ac:spMk id="30" creationId="{2F05AAE2-453E-4EDA-8961-D9B319978159}"/>
          </ac:spMkLst>
        </pc:spChg>
        <pc:spChg chg="add">
          <ac:chgData name="Pavel Přibáň" userId="072b247a92f8c739" providerId="LiveId" clId="{13B9DB87-06EA-4288-B0CF-5E6F22C4F1C0}" dt="2024-09-24T18:24:02.809" v="1446" actId="26606"/>
          <ac:spMkLst>
            <pc:docMk/>
            <pc:sldMk cId="1443502565" sldId="270"/>
            <ac:spMk id="31" creationId="{CE2CF453-4871-4F22-8746-957F757DAAF8}"/>
          </ac:spMkLst>
        </pc:spChg>
        <pc:spChg chg="add">
          <ac:chgData name="Pavel Přibáň" userId="072b247a92f8c739" providerId="LiveId" clId="{13B9DB87-06EA-4288-B0CF-5E6F22C4F1C0}" dt="2024-09-24T18:24:02.809" v="1446" actId="26606"/>
          <ac:spMkLst>
            <pc:docMk/>
            <pc:sldMk cId="1443502565" sldId="270"/>
            <ac:spMk id="32" creationId="{6A0E0FAE-D6BC-43D5-ACA6-8CDE484777BC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1443502565" sldId="270"/>
            <ac:spMk id="129" creationId="{B6EE7E08-B389-43E5-B019-1B0A8ACBBD93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1443502565" sldId="270"/>
            <ac:spMk id="131" creationId="{E60D94A5-8A09-4BAB-8F7C-69BC34C54DDE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1443502565" sldId="270"/>
            <ac:spMk id="133" creationId="{7A1AE32B-3A6E-4C5E-8FEB-73861B9A26B5}"/>
          </ac:spMkLst>
        </pc:spChg>
        <pc:grpChg chg="add del">
          <ac:chgData name="Pavel Přibáň" userId="072b247a92f8c739" providerId="LiveId" clId="{13B9DB87-06EA-4288-B0CF-5E6F22C4F1C0}" dt="2024-09-24T18:24:02.793" v="1445" actId="26606"/>
          <ac:grpSpMkLst>
            <pc:docMk/>
            <pc:sldMk cId="1443502565" sldId="270"/>
            <ac:grpSpMk id="26" creationId="{F2FF18BF-3051-4B7A-951C-4BC742E749B8}"/>
          </ac:grpSpMkLst>
        </pc:grpChg>
        <pc:picChg chg="mod ord">
          <ac:chgData name="Pavel Přibáň" userId="072b247a92f8c739" providerId="LiveId" clId="{13B9DB87-06EA-4288-B0CF-5E6F22C4F1C0}" dt="2024-09-24T18:24:02.809" v="1446" actId="26606"/>
          <ac:picMkLst>
            <pc:docMk/>
            <pc:sldMk cId="1443502565" sldId="270"/>
            <ac:picMk id="9" creationId="{40E86D25-702B-47A1-9CDA-AEA4EF16067E}"/>
          </ac:picMkLst>
        </pc:picChg>
        <pc:picChg chg="mod">
          <ac:chgData name="Pavel Přibáň" userId="072b247a92f8c739" providerId="LiveId" clId="{13B9DB87-06EA-4288-B0CF-5E6F22C4F1C0}" dt="2024-09-24T18:24:02.809" v="1446" actId="26606"/>
          <ac:picMkLst>
            <pc:docMk/>
            <pc:sldMk cId="1443502565" sldId="270"/>
            <ac:picMk id="11" creationId="{14A9675A-D64A-4B34-A983-C3F3F9677202}"/>
          </ac:picMkLst>
        </pc:picChg>
        <pc:cxnChg chg="add del">
          <ac:chgData name="Pavel Přibáň" userId="072b247a92f8c739" providerId="LiveId" clId="{13B9DB87-06EA-4288-B0CF-5E6F22C4F1C0}" dt="2024-09-24T18:24:02.793" v="1445" actId="26606"/>
          <ac:cxnSpMkLst>
            <pc:docMk/>
            <pc:sldMk cId="1443502565" sldId="270"/>
            <ac:cxnSpMk id="25" creationId="{C49DA8F6-BCC1-4447-B54C-57856834B94B}"/>
          </ac:cxnSpMkLst>
        </pc:cxnChg>
      </pc:sldChg>
      <pc:sldChg chg="addSp delSp modSp add mod setBg delDesignElem">
        <pc:chgData name="Pavel Přibáň" userId="072b247a92f8c739" providerId="LiveId" clId="{13B9DB87-06EA-4288-B0CF-5E6F22C4F1C0}" dt="2024-09-24T18:36:22.935" v="1700" actId="313"/>
        <pc:sldMkLst>
          <pc:docMk/>
          <pc:sldMk cId="3367183680" sldId="271"/>
        </pc:sldMkLst>
        <pc:spChg chg="mod">
          <ac:chgData name="Pavel Přibáň" userId="072b247a92f8c739" providerId="LiveId" clId="{13B9DB87-06EA-4288-B0CF-5E6F22C4F1C0}" dt="2024-09-24T18:36:02.851" v="1693" actId="26606"/>
          <ac:spMkLst>
            <pc:docMk/>
            <pc:sldMk cId="3367183680" sldId="271"/>
            <ac:spMk id="2" creationId="{4DA97B81-441F-4A27-9B67-B6842E13B588}"/>
          </ac:spMkLst>
        </pc:spChg>
        <pc:spChg chg="mod ord">
          <ac:chgData name="Pavel Přibáň" userId="072b247a92f8c739" providerId="LiveId" clId="{13B9DB87-06EA-4288-B0CF-5E6F22C4F1C0}" dt="2024-09-24T18:36:22.935" v="1700" actId="313"/>
          <ac:spMkLst>
            <pc:docMk/>
            <pc:sldMk cId="3367183680" sldId="271"/>
            <ac:spMk id="3" creationId="{0BBA4385-5BF3-451A-BD24-CE0EA0C7B6C8}"/>
          </ac:spMkLst>
        </pc:spChg>
        <pc:spChg chg="add del">
          <ac:chgData name="Pavel Přibáň" userId="072b247a92f8c739" providerId="LiveId" clId="{13B9DB87-06EA-4288-B0CF-5E6F22C4F1C0}" dt="2024-09-24T18:36:02.827" v="1692" actId="26606"/>
          <ac:spMkLst>
            <pc:docMk/>
            <pc:sldMk cId="3367183680" sldId="271"/>
            <ac:spMk id="15" creationId="{DE09615D-24FD-4086-87D4-3BC6FF4383AD}"/>
          </ac:spMkLst>
        </pc:spChg>
        <pc:spChg chg="add del">
          <ac:chgData name="Pavel Přibáň" userId="072b247a92f8c739" providerId="LiveId" clId="{13B9DB87-06EA-4288-B0CF-5E6F22C4F1C0}" dt="2024-09-24T18:36:02.827" v="1692" actId="26606"/>
          <ac:spMkLst>
            <pc:docMk/>
            <pc:sldMk cId="3367183680" sldId="271"/>
            <ac:spMk id="19" creationId="{68C00EAE-4816-44D0-8DA9-3F070179BAB0}"/>
          </ac:spMkLst>
        </pc:spChg>
        <pc:spChg chg="add del">
          <ac:chgData name="Pavel Přibáň" userId="072b247a92f8c739" providerId="LiveId" clId="{13B9DB87-06EA-4288-B0CF-5E6F22C4F1C0}" dt="2024-09-24T18:36:02.827" v="1692" actId="26606"/>
          <ac:spMkLst>
            <pc:docMk/>
            <pc:sldMk cId="3367183680" sldId="271"/>
            <ac:spMk id="21" creationId="{D5391212-5277-4C05-9E96-E724C9611343}"/>
          </ac:spMkLst>
        </pc:spChg>
        <pc:spChg chg="add del">
          <ac:chgData name="Pavel Přibáň" userId="072b247a92f8c739" providerId="LiveId" clId="{13B9DB87-06EA-4288-B0CF-5E6F22C4F1C0}" dt="2024-09-24T18:36:02.827" v="1692" actId="26606"/>
          <ac:spMkLst>
            <pc:docMk/>
            <pc:sldMk cId="3367183680" sldId="271"/>
            <ac:spMk id="23" creationId="{0B331F10-0144-4133-AB48-EDEFB354650F}"/>
          </ac:spMkLst>
        </pc:spChg>
        <pc:spChg chg="add">
          <ac:chgData name="Pavel Přibáň" userId="072b247a92f8c739" providerId="LiveId" clId="{13B9DB87-06EA-4288-B0CF-5E6F22C4F1C0}" dt="2024-09-24T18:36:02.851" v="1693" actId="26606"/>
          <ac:spMkLst>
            <pc:docMk/>
            <pc:sldMk cId="3367183680" sldId="271"/>
            <ac:spMk id="25" creationId="{E278376F-CAC3-43B2-B3BB-316716BCAEA1}"/>
          </ac:spMkLst>
        </pc:spChg>
        <pc:spChg chg="add">
          <ac:chgData name="Pavel Přibáň" userId="072b247a92f8c739" providerId="LiveId" clId="{13B9DB87-06EA-4288-B0CF-5E6F22C4F1C0}" dt="2024-09-24T18:36:02.851" v="1693" actId="26606"/>
          <ac:spMkLst>
            <pc:docMk/>
            <pc:sldMk cId="3367183680" sldId="271"/>
            <ac:spMk id="26" creationId="{06FBBFD6-9D64-418F-B51F-940739822FCD}"/>
          </ac:spMkLst>
        </pc:spChg>
        <pc:spChg chg="add">
          <ac:chgData name="Pavel Přibáň" userId="072b247a92f8c739" providerId="LiveId" clId="{13B9DB87-06EA-4288-B0CF-5E6F22C4F1C0}" dt="2024-09-24T18:36:02.851" v="1693" actId="26606"/>
          <ac:spMkLst>
            <pc:docMk/>
            <pc:sldMk cId="3367183680" sldId="271"/>
            <ac:spMk id="27" creationId="{B7C6A42B-76CD-4D26-BC28-A1643FD64202}"/>
          </ac:spMkLst>
        </pc:spChg>
        <pc:spChg chg="add">
          <ac:chgData name="Pavel Přibáň" userId="072b247a92f8c739" providerId="LiveId" clId="{13B9DB87-06EA-4288-B0CF-5E6F22C4F1C0}" dt="2024-09-24T18:36:02.851" v="1693" actId="26606"/>
          <ac:spMkLst>
            <pc:docMk/>
            <pc:sldMk cId="3367183680" sldId="271"/>
            <ac:spMk id="28" creationId="{068B0AB6-581C-48A6-B326-FBB06170BB46}"/>
          </ac:spMkLst>
        </pc:spChg>
        <pc:spChg chg="add">
          <ac:chgData name="Pavel Přibáň" userId="072b247a92f8c739" providerId="LiveId" clId="{13B9DB87-06EA-4288-B0CF-5E6F22C4F1C0}" dt="2024-09-24T18:36:02.851" v="1693" actId="26606"/>
          <ac:spMkLst>
            <pc:docMk/>
            <pc:sldMk cId="3367183680" sldId="271"/>
            <ac:spMk id="29" creationId="{58D256AA-C8BE-4F76-AC46-0394FB4827C5}"/>
          </ac:spMkLst>
        </pc:spChg>
        <pc:spChg chg="add">
          <ac:chgData name="Pavel Přibáň" userId="072b247a92f8c739" providerId="LiveId" clId="{13B9DB87-06EA-4288-B0CF-5E6F22C4F1C0}" dt="2024-09-24T18:36:02.851" v="1693" actId="26606"/>
          <ac:spMkLst>
            <pc:docMk/>
            <pc:sldMk cId="3367183680" sldId="271"/>
            <ac:spMk id="30" creationId="{9EF15C42-298B-42CE-9291-7BC6653A81A3}"/>
          </ac:spMkLst>
        </pc:spChg>
        <pc:spChg chg="add">
          <ac:chgData name="Pavel Přibáň" userId="072b247a92f8c739" providerId="LiveId" clId="{13B9DB87-06EA-4288-B0CF-5E6F22C4F1C0}" dt="2024-09-24T18:36:02.851" v="1693" actId="26606"/>
          <ac:spMkLst>
            <pc:docMk/>
            <pc:sldMk cId="3367183680" sldId="271"/>
            <ac:spMk id="31" creationId="{66631EA5-A729-497B-AFFD-830EA6601A0F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3367183680" sldId="271"/>
            <ac:spMk id="96" creationId="{77B2BA5B-1894-4AF7-A31A-68B310384EB4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3367183680" sldId="271"/>
            <ac:spMk id="98" creationId="{3F8292AA-2164-4B18-AEBD-CC13F4CA6F02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3367183680" sldId="271"/>
            <ac:spMk id="100" creationId="{492E3DD6-EE3F-4714-B087-11DF4E1FBC37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3367183680" sldId="271"/>
            <ac:spMk id="102" creationId="{25B8B2C1-56D3-48CF-B950-1C2F68E19831}"/>
          </ac:spMkLst>
        </pc:spChg>
        <pc:picChg chg="mod ord">
          <ac:chgData name="Pavel Přibáň" userId="072b247a92f8c739" providerId="LiveId" clId="{13B9DB87-06EA-4288-B0CF-5E6F22C4F1C0}" dt="2024-09-24T18:36:02.851" v="1693" actId="26606"/>
          <ac:picMkLst>
            <pc:docMk/>
            <pc:sldMk cId="3367183680" sldId="271"/>
            <ac:picMk id="5" creationId="{C0E80E76-766C-4F23-B216-025EF0A2D2AF}"/>
          </ac:picMkLst>
        </pc:picChg>
        <pc:picChg chg="mod">
          <ac:chgData name="Pavel Přibáň" userId="072b247a92f8c739" providerId="LiveId" clId="{13B9DB87-06EA-4288-B0CF-5E6F22C4F1C0}" dt="2024-09-24T18:36:02.851" v="1693" actId="26606"/>
          <ac:picMkLst>
            <pc:docMk/>
            <pc:sldMk cId="3367183680" sldId="271"/>
            <ac:picMk id="7" creationId="{ACBB44EF-4AB7-44C6-9E9A-A1C9226C36A1}"/>
          </ac:picMkLst>
        </pc:picChg>
        <pc:picChg chg="mod ord">
          <ac:chgData name="Pavel Přibáň" userId="072b247a92f8c739" providerId="LiveId" clId="{13B9DB87-06EA-4288-B0CF-5E6F22C4F1C0}" dt="2024-09-24T18:36:02.851" v="1693" actId="26606"/>
          <ac:picMkLst>
            <pc:docMk/>
            <pc:sldMk cId="3367183680" sldId="271"/>
            <ac:picMk id="10" creationId="{8C978BBA-D69E-4D7F-B666-45F4DFF877E2}"/>
          </ac:picMkLst>
        </pc:picChg>
        <pc:picChg chg="add del">
          <ac:chgData name="Pavel Přibáň" userId="072b247a92f8c739" providerId="LiveId" clId="{13B9DB87-06EA-4288-B0CF-5E6F22C4F1C0}" dt="2024-09-24T18:36:02.827" v="1692" actId="26606"/>
          <ac:picMkLst>
            <pc:docMk/>
            <pc:sldMk cId="3367183680" sldId="271"/>
            <ac:picMk id="17" creationId="{2CD1987F-8813-4F4A-BE57-BB00FB4F081B}"/>
          </ac:picMkLst>
        </pc:picChg>
      </pc:sldChg>
      <pc:sldChg chg="modSp add mod setBg">
        <pc:chgData name="Pavel Přibáň" userId="072b247a92f8c739" providerId="LiveId" clId="{13B9DB87-06EA-4288-B0CF-5E6F22C4F1C0}" dt="2024-09-24T17:54:37.387" v="1025" actId="20577"/>
        <pc:sldMkLst>
          <pc:docMk/>
          <pc:sldMk cId="1238286368" sldId="272"/>
        </pc:sldMkLst>
        <pc:spChg chg="mod">
          <ac:chgData name="Pavel Přibáň" userId="072b247a92f8c739" providerId="LiveId" clId="{13B9DB87-06EA-4288-B0CF-5E6F22C4F1C0}" dt="2024-09-24T17:54:37.387" v="1025" actId="20577"/>
          <ac:spMkLst>
            <pc:docMk/>
            <pc:sldMk cId="1238286368" sldId="272"/>
            <ac:spMk id="6" creationId="{3AFBB0FC-2B35-4DBA-86BC-C9D103CB5DB7}"/>
          </ac:spMkLst>
        </pc:spChg>
      </pc:sldChg>
      <pc:sldChg chg="delSp modSp add mod setBg delDesignElem">
        <pc:chgData name="Pavel Přibáň" userId="072b247a92f8c739" providerId="LiveId" clId="{13B9DB87-06EA-4288-B0CF-5E6F22C4F1C0}" dt="2024-09-24T17:54:04.615" v="1022" actId="27636"/>
        <pc:sldMkLst>
          <pc:docMk/>
          <pc:sldMk cId="1737395987" sldId="273"/>
        </pc:sldMkLst>
        <pc:spChg chg="mod">
          <ac:chgData name="Pavel Přibáň" userId="072b247a92f8c739" providerId="LiveId" clId="{13B9DB87-06EA-4288-B0CF-5E6F22C4F1C0}" dt="2024-09-24T17:54:04.615" v="1022" actId="27636"/>
          <ac:spMkLst>
            <pc:docMk/>
            <pc:sldMk cId="1737395987" sldId="273"/>
            <ac:spMk id="3" creationId="{0BBA4385-5BF3-451A-BD24-CE0EA0C7B6C8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1737395987" sldId="273"/>
            <ac:spMk id="83" creationId="{26C4D022-E2BC-435F-9CDB-44DC57C0701C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1737395987" sldId="273"/>
            <ac:spMk id="85" creationId="{C926CAD6-45B1-4A85-A196-E722067B1D21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1737395987" sldId="273"/>
            <ac:spMk id="87" creationId="{0E0936D5-2DCE-48A4-93BC-BA7861B4E343}"/>
          </ac:spMkLst>
        </pc:spChg>
      </pc:sldChg>
      <pc:sldChg chg="delSp add setBg delDesignElem">
        <pc:chgData name="Pavel Přibáň" userId="072b247a92f8c739" providerId="LiveId" clId="{13B9DB87-06EA-4288-B0CF-5E6F22C4F1C0}" dt="2024-09-24T16:10:56.679" v="62"/>
        <pc:sldMkLst>
          <pc:docMk/>
          <pc:sldMk cId="2931597434" sldId="274"/>
        </pc:sldMkLst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2931597434" sldId="274"/>
            <ac:spMk id="105" creationId="{77B2BA5B-1894-4AF7-A31A-68B310384EB4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2931597434" sldId="274"/>
            <ac:spMk id="107" creationId="{3F8292AA-2164-4B18-AEBD-CC13F4CA6F02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2931597434" sldId="274"/>
            <ac:spMk id="109" creationId="{492E3DD6-EE3F-4714-B087-11DF4E1FBC37}"/>
          </ac:spMkLst>
        </pc:spChg>
        <pc:spChg chg="del">
          <ac:chgData name="Pavel Přibáň" userId="072b247a92f8c739" providerId="LiveId" clId="{13B9DB87-06EA-4288-B0CF-5E6F22C4F1C0}" dt="2024-09-24T16:10:56.679" v="62"/>
          <ac:spMkLst>
            <pc:docMk/>
            <pc:sldMk cId="2931597434" sldId="274"/>
            <ac:spMk id="111" creationId="{25B8B2C1-56D3-48CF-B950-1C2F68E19831}"/>
          </ac:spMkLst>
        </pc:spChg>
      </pc:sldChg>
      <pc:sldChg chg="new del">
        <pc:chgData name="Pavel Přibáň" userId="072b247a92f8c739" providerId="LiveId" clId="{13B9DB87-06EA-4288-B0CF-5E6F22C4F1C0}" dt="2024-09-24T16:33:55.894" v="158" actId="47"/>
        <pc:sldMkLst>
          <pc:docMk/>
          <pc:sldMk cId="4222383222" sldId="275"/>
        </pc:sldMkLst>
      </pc:sldChg>
      <pc:sldChg chg="addSp delSp modSp add mod setBg">
        <pc:chgData name="Pavel Přibáň" userId="072b247a92f8c739" providerId="LiveId" clId="{13B9DB87-06EA-4288-B0CF-5E6F22C4F1C0}" dt="2024-09-24T17:00:10.382" v="459" actId="20577"/>
        <pc:sldMkLst>
          <pc:docMk/>
          <pc:sldMk cId="3382908069" sldId="276"/>
        </pc:sldMkLst>
        <pc:spChg chg="mod">
          <ac:chgData name="Pavel Přibáň" userId="072b247a92f8c739" providerId="LiveId" clId="{13B9DB87-06EA-4288-B0CF-5E6F22C4F1C0}" dt="2024-09-24T16:58:37.666" v="442" actId="26606"/>
          <ac:spMkLst>
            <pc:docMk/>
            <pc:sldMk cId="3382908069" sldId="276"/>
            <ac:spMk id="2" creationId="{4DA97B81-441F-4A27-9B67-B6842E13B588}"/>
          </ac:spMkLst>
        </pc:spChg>
        <pc:spChg chg="mod ord">
          <ac:chgData name="Pavel Přibáň" userId="072b247a92f8c739" providerId="LiveId" clId="{13B9DB87-06EA-4288-B0CF-5E6F22C4F1C0}" dt="2024-09-24T17:00:10.382" v="459" actId="20577"/>
          <ac:spMkLst>
            <pc:docMk/>
            <pc:sldMk cId="3382908069" sldId="276"/>
            <ac:spMk id="3" creationId="{0BBA4385-5BF3-451A-BD24-CE0EA0C7B6C8}"/>
          </ac:spMkLst>
        </pc:spChg>
        <pc:spChg chg="add del">
          <ac:chgData name="Pavel Přibáň" userId="072b247a92f8c739" providerId="LiveId" clId="{13B9DB87-06EA-4288-B0CF-5E6F22C4F1C0}" dt="2024-09-24T16:58:37.666" v="442" actId="26606"/>
          <ac:spMkLst>
            <pc:docMk/>
            <pc:sldMk cId="3382908069" sldId="276"/>
            <ac:spMk id="10" creationId="{F13C74B1-5B17-4795-BED0-7140497B445A}"/>
          </ac:spMkLst>
        </pc:spChg>
        <pc:spChg chg="add del">
          <ac:chgData name="Pavel Přibáň" userId="072b247a92f8c739" providerId="LiveId" clId="{13B9DB87-06EA-4288-B0CF-5E6F22C4F1C0}" dt="2024-09-24T16:58:37.666" v="442" actId="26606"/>
          <ac:spMkLst>
            <pc:docMk/>
            <pc:sldMk cId="3382908069" sldId="276"/>
            <ac:spMk id="12" creationId="{D4974D33-8DC5-464E-8C6D-BE58F0669C17}"/>
          </ac:spMkLst>
        </pc:spChg>
        <pc:spChg chg="add">
          <ac:chgData name="Pavel Přibáň" userId="072b247a92f8c739" providerId="LiveId" clId="{13B9DB87-06EA-4288-B0CF-5E6F22C4F1C0}" dt="2024-09-24T16:58:37.666" v="442" actId="26606"/>
          <ac:spMkLst>
            <pc:docMk/>
            <pc:sldMk cId="3382908069" sldId="276"/>
            <ac:spMk id="17" creationId="{2C61293E-6EBE-43EF-A52C-9BEBFD7679D4}"/>
          </ac:spMkLst>
        </pc:spChg>
        <pc:spChg chg="add">
          <ac:chgData name="Pavel Přibáň" userId="072b247a92f8c739" providerId="LiveId" clId="{13B9DB87-06EA-4288-B0CF-5E6F22C4F1C0}" dt="2024-09-24T16:58:37.666" v="442" actId="26606"/>
          <ac:spMkLst>
            <pc:docMk/>
            <pc:sldMk cId="3382908069" sldId="276"/>
            <ac:spMk id="19" creationId="{21540236-BFD5-4A9D-8840-4703E7F76825}"/>
          </ac:spMkLst>
        </pc:spChg>
        <pc:picChg chg="add mod">
          <ac:chgData name="Pavel Přibáň" userId="072b247a92f8c739" providerId="LiveId" clId="{13B9DB87-06EA-4288-B0CF-5E6F22C4F1C0}" dt="2024-09-24T16:58:37.666" v="442" actId="26606"/>
          <ac:picMkLst>
            <pc:docMk/>
            <pc:sldMk cId="3382908069" sldId="276"/>
            <ac:picMk id="5" creationId="{DC4AF4DF-222A-1B41-36B2-AE0D33EFF515}"/>
          </ac:picMkLst>
        </pc:picChg>
        <pc:picChg chg="del">
          <ac:chgData name="Pavel Přibáň" userId="072b247a92f8c739" providerId="LiveId" clId="{13B9DB87-06EA-4288-B0CF-5E6F22C4F1C0}" dt="2024-09-24T16:50:16.150" v="339" actId="478"/>
          <ac:picMkLst>
            <pc:docMk/>
            <pc:sldMk cId="3382908069" sldId="276"/>
            <ac:picMk id="8" creationId="{02CD36AE-A3DA-46FE-B079-E97C80C0D070}"/>
          </ac:picMkLst>
        </pc:picChg>
      </pc:sldChg>
      <pc:sldChg chg="addSp delSp modSp add mod setBg">
        <pc:chgData name="Pavel Přibáň" userId="072b247a92f8c739" providerId="LiveId" clId="{13B9DB87-06EA-4288-B0CF-5E6F22C4F1C0}" dt="2024-09-24T18:29:53.916" v="1582" actId="20577"/>
        <pc:sldMkLst>
          <pc:docMk/>
          <pc:sldMk cId="570708609" sldId="277"/>
        </pc:sldMkLst>
        <pc:spChg chg="mod">
          <ac:chgData name="Pavel Přibáň" userId="072b247a92f8c739" providerId="LiveId" clId="{13B9DB87-06EA-4288-B0CF-5E6F22C4F1C0}" dt="2024-09-24T17:53:16.716" v="1019" actId="26606"/>
          <ac:spMkLst>
            <pc:docMk/>
            <pc:sldMk cId="570708609" sldId="277"/>
            <ac:spMk id="2" creationId="{4DA97B81-441F-4A27-9B67-B6842E13B588}"/>
          </ac:spMkLst>
        </pc:spChg>
        <pc:spChg chg="mod">
          <ac:chgData name="Pavel Přibáň" userId="072b247a92f8c739" providerId="LiveId" clId="{13B9DB87-06EA-4288-B0CF-5E6F22C4F1C0}" dt="2024-09-24T18:29:53.916" v="1582" actId="20577"/>
          <ac:spMkLst>
            <pc:docMk/>
            <pc:sldMk cId="570708609" sldId="277"/>
            <ac:spMk id="3" creationId="{0BBA4385-5BF3-451A-BD24-CE0EA0C7B6C8}"/>
          </ac:spMkLst>
        </pc:spChg>
        <pc:spChg chg="add del">
          <ac:chgData name="Pavel Přibáň" userId="072b247a92f8c739" providerId="LiveId" clId="{13B9DB87-06EA-4288-B0CF-5E6F22C4F1C0}" dt="2024-09-24T17:53:16.716" v="1019" actId="26606"/>
          <ac:spMkLst>
            <pc:docMk/>
            <pc:sldMk cId="570708609" sldId="277"/>
            <ac:spMk id="13" creationId="{69AB23CA-CF96-42B0-847F-37A181DEBFA5}"/>
          </ac:spMkLst>
        </pc:spChg>
        <pc:spChg chg="add del">
          <ac:chgData name="Pavel Přibáň" userId="072b247a92f8c739" providerId="LiveId" clId="{13B9DB87-06EA-4288-B0CF-5E6F22C4F1C0}" dt="2024-09-24T17:53:16.716" v="1019" actId="26606"/>
          <ac:spMkLst>
            <pc:docMk/>
            <pc:sldMk cId="570708609" sldId="277"/>
            <ac:spMk id="15" creationId="{A45FD7F6-BF7B-4588-AE38-90035891A149}"/>
          </ac:spMkLst>
        </pc:spChg>
        <pc:spChg chg="add del">
          <ac:chgData name="Pavel Přibáň" userId="072b247a92f8c739" providerId="LiveId" clId="{13B9DB87-06EA-4288-B0CF-5E6F22C4F1C0}" dt="2024-09-24T17:53:16.716" v="1019" actId="26606"/>
          <ac:spMkLst>
            <pc:docMk/>
            <pc:sldMk cId="570708609" sldId="277"/>
            <ac:spMk id="17" creationId="{2F05AAE2-453E-4EDA-8961-D9B319978159}"/>
          </ac:spMkLst>
        </pc:spChg>
        <pc:spChg chg="add del">
          <ac:chgData name="Pavel Přibáň" userId="072b247a92f8c739" providerId="LiveId" clId="{13B9DB87-06EA-4288-B0CF-5E6F22C4F1C0}" dt="2024-09-24T17:53:16.716" v="1019" actId="26606"/>
          <ac:spMkLst>
            <pc:docMk/>
            <pc:sldMk cId="570708609" sldId="277"/>
            <ac:spMk id="19" creationId="{CE2CF453-4871-4F22-8746-957F757DAAF8}"/>
          </ac:spMkLst>
        </pc:spChg>
        <pc:spChg chg="add del">
          <ac:chgData name="Pavel Přibáň" userId="072b247a92f8c739" providerId="LiveId" clId="{13B9DB87-06EA-4288-B0CF-5E6F22C4F1C0}" dt="2024-09-24T17:53:16.716" v="1019" actId="26606"/>
          <ac:spMkLst>
            <pc:docMk/>
            <pc:sldMk cId="570708609" sldId="277"/>
            <ac:spMk id="21" creationId="{6A0E0FAE-D6BC-43D5-ACA6-8CDE484777BC}"/>
          </ac:spMkLst>
        </pc:spChg>
        <pc:spChg chg="add">
          <ac:chgData name="Pavel Přibáň" userId="072b247a92f8c739" providerId="LiveId" clId="{13B9DB87-06EA-4288-B0CF-5E6F22C4F1C0}" dt="2024-09-24T17:53:16.716" v="1019" actId="26606"/>
          <ac:spMkLst>
            <pc:docMk/>
            <pc:sldMk cId="570708609" sldId="277"/>
            <ac:spMk id="26" creationId="{69AB23CA-CF96-42B0-847F-37A181DEBFA5}"/>
          </ac:spMkLst>
        </pc:spChg>
        <pc:spChg chg="add">
          <ac:chgData name="Pavel Přibáň" userId="072b247a92f8c739" providerId="LiveId" clId="{13B9DB87-06EA-4288-B0CF-5E6F22C4F1C0}" dt="2024-09-24T17:53:16.716" v="1019" actId="26606"/>
          <ac:spMkLst>
            <pc:docMk/>
            <pc:sldMk cId="570708609" sldId="277"/>
            <ac:spMk id="28" creationId="{A45FD7F6-BF7B-4588-AE38-90035891A149}"/>
          </ac:spMkLst>
        </pc:spChg>
        <pc:spChg chg="add">
          <ac:chgData name="Pavel Přibáň" userId="072b247a92f8c739" providerId="LiveId" clId="{13B9DB87-06EA-4288-B0CF-5E6F22C4F1C0}" dt="2024-09-24T17:53:16.716" v="1019" actId="26606"/>
          <ac:spMkLst>
            <pc:docMk/>
            <pc:sldMk cId="570708609" sldId="277"/>
            <ac:spMk id="30" creationId="{2F05AAE2-453E-4EDA-8961-D9B319978159}"/>
          </ac:spMkLst>
        </pc:spChg>
        <pc:spChg chg="add">
          <ac:chgData name="Pavel Přibáň" userId="072b247a92f8c739" providerId="LiveId" clId="{13B9DB87-06EA-4288-B0CF-5E6F22C4F1C0}" dt="2024-09-24T17:53:16.716" v="1019" actId="26606"/>
          <ac:spMkLst>
            <pc:docMk/>
            <pc:sldMk cId="570708609" sldId="277"/>
            <ac:spMk id="32" creationId="{CE2CF453-4871-4F22-8746-957F757DAAF8}"/>
          </ac:spMkLst>
        </pc:spChg>
        <pc:spChg chg="add">
          <ac:chgData name="Pavel Přibáň" userId="072b247a92f8c739" providerId="LiveId" clId="{13B9DB87-06EA-4288-B0CF-5E6F22C4F1C0}" dt="2024-09-24T17:53:16.716" v="1019" actId="26606"/>
          <ac:spMkLst>
            <pc:docMk/>
            <pc:sldMk cId="570708609" sldId="277"/>
            <ac:spMk id="34" creationId="{6A0E0FAE-D6BC-43D5-ACA6-8CDE484777BC}"/>
          </ac:spMkLst>
        </pc:spChg>
        <pc:picChg chg="del mod ord">
          <ac:chgData name="Pavel Přibáň" userId="072b247a92f8c739" providerId="LiveId" clId="{13B9DB87-06EA-4288-B0CF-5E6F22C4F1C0}" dt="2024-09-24T17:52:56.550" v="1013" actId="478"/>
          <ac:picMkLst>
            <pc:docMk/>
            <pc:sldMk cId="570708609" sldId="277"/>
            <ac:picMk id="5" creationId="{365A498E-34AF-42B7-82DF-F09C949C05AC}"/>
          </ac:picMkLst>
        </pc:picChg>
        <pc:picChg chg="add mod ord">
          <ac:chgData name="Pavel Přibáň" userId="072b247a92f8c739" providerId="LiveId" clId="{13B9DB87-06EA-4288-B0CF-5E6F22C4F1C0}" dt="2024-09-24T17:53:16.716" v="1019" actId="26606"/>
          <ac:picMkLst>
            <pc:docMk/>
            <pc:sldMk cId="570708609" sldId="277"/>
            <ac:picMk id="6" creationId="{59A4C587-48BD-6C3D-712C-57CF428D32E6}"/>
          </ac:picMkLst>
        </pc:picChg>
        <pc:picChg chg="mod">
          <ac:chgData name="Pavel Přibáň" userId="072b247a92f8c739" providerId="LiveId" clId="{13B9DB87-06EA-4288-B0CF-5E6F22C4F1C0}" dt="2024-09-24T17:45:20.586" v="834" actId="26606"/>
          <ac:picMkLst>
            <pc:docMk/>
            <pc:sldMk cId="570708609" sldId="277"/>
            <ac:picMk id="8" creationId="{F8366112-4D65-4B15-A3FF-7B14E9A0059F}"/>
          </ac:picMkLst>
        </pc:picChg>
      </pc:sldChg>
      <pc:sldChg chg="addSp delSp modSp add mod setBg delDesignElem">
        <pc:chgData name="Pavel Přibáň" userId="072b247a92f8c739" providerId="LiveId" clId="{13B9DB87-06EA-4288-B0CF-5E6F22C4F1C0}" dt="2024-09-24T18:23:12.583" v="1441" actId="27636"/>
        <pc:sldMkLst>
          <pc:docMk/>
          <pc:sldMk cId="1549989119" sldId="278"/>
        </pc:sldMkLst>
        <pc:spChg chg="mod">
          <ac:chgData name="Pavel Přibáň" userId="072b247a92f8c739" providerId="LiveId" clId="{13B9DB87-06EA-4288-B0CF-5E6F22C4F1C0}" dt="2024-09-24T18:21:42.976" v="1432" actId="26606"/>
          <ac:spMkLst>
            <pc:docMk/>
            <pc:sldMk cId="1549989119" sldId="278"/>
            <ac:spMk id="2" creationId="{4DA97B81-441F-4A27-9B67-B6842E13B588}"/>
          </ac:spMkLst>
        </pc:spChg>
        <pc:spChg chg="mod ord">
          <ac:chgData name="Pavel Přibáň" userId="072b247a92f8c739" providerId="LiveId" clId="{13B9DB87-06EA-4288-B0CF-5E6F22C4F1C0}" dt="2024-09-24T18:23:12.583" v="1441" actId="27636"/>
          <ac:spMkLst>
            <pc:docMk/>
            <pc:sldMk cId="1549989119" sldId="278"/>
            <ac:spMk id="3" creationId="{0BBA4385-5BF3-451A-BD24-CE0EA0C7B6C8}"/>
          </ac:spMkLst>
        </pc:spChg>
        <pc:spChg chg="add del">
          <ac:chgData name="Pavel Přibáň" userId="072b247a92f8c739" providerId="LiveId" clId="{13B9DB87-06EA-4288-B0CF-5E6F22C4F1C0}" dt="2024-09-24T18:19:51.159" v="1423" actId="26606"/>
          <ac:spMkLst>
            <pc:docMk/>
            <pc:sldMk cId="1549989119" sldId="278"/>
            <ac:spMk id="14" creationId="{B3684CCF-CEBB-4D8E-A366-95E43D4C790B}"/>
          </ac:spMkLst>
        </pc:spChg>
        <pc:spChg chg="add del">
          <ac:chgData name="Pavel Přibáň" userId="072b247a92f8c739" providerId="LiveId" clId="{13B9DB87-06EA-4288-B0CF-5E6F22C4F1C0}" dt="2024-09-24T18:19:51.159" v="1423" actId="26606"/>
          <ac:spMkLst>
            <pc:docMk/>
            <pc:sldMk cId="1549989119" sldId="278"/>
            <ac:spMk id="16" creationId="{70BEB1E7-2F88-40BC-B73D-42E5B6F80BFC}"/>
          </ac:spMkLst>
        </pc:spChg>
        <pc:spChg chg="add del">
          <ac:chgData name="Pavel Přibáň" userId="072b247a92f8c739" providerId="LiveId" clId="{13B9DB87-06EA-4288-B0CF-5E6F22C4F1C0}" dt="2024-09-24T18:19:47.204" v="1420" actId="26606"/>
          <ac:spMkLst>
            <pc:docMk/>
            <pc:sldMk cId="1549989119" sldId="278"/>
            <ac:spMk id="21" creationId="{B3684CCF-CEBB-4D8E-A366-95E43D4C790B}"/>
          </ac:spMkLst>
        </pc:spChg>
        <pc:spChg chg="add del">
          <ac:chgData name="Pavel Přibáň" userId="072b247a92f8c739" providerId="LiveId" clId="{13B9DB87-06EA-4288-B0CF-5E6F22C4F1C0}" dt="2024-09-24T18:19:47.204" v="1420" actId="26606"/>
          <ac:spMkLst>
            <pc:docMk/>
            <pc:sldMk cId="1549989119" sldId="278"/>
            <ac:spMk id="23" creationId="{70BEB1E7-2F88-40BC-B73D-42E5B6F80BFC}"/>
          </ac:spMkLst>
        </pc:spChg>
        <pc:spChg chg="add del">
          <ac:chgData name="Pavel Přibáň" userId="072b247a92f8c739" providerId="LiveId" clId="{13B9DB87-06EA-4288-B0CF-5E6F22C4F1C0}" dt="2024-09-24T18:19:51.135" v="1422" actId="26606"/>
          <ac:spMkLst>
            <pc:docMk/>
            <pc:sldMk cId="1549989119" sldId="278"/>
            <ac:spMk id="25" creationId="{B35D540D-9486-4236-952A-F72DC52D79BF}"/>
          </ac:spMkLst>
        </pc:spChg>
        <pc:spChg chg="add del">
          <ac:chgData name="Pavel Přibáň" userId="072b247a92f8c739" providerId="LiveId" clId="{13B9DB87-06EA-4288-B0CF-5E6F22C4F1C0}" dt="2024-09-24T18:19:51.135" v="1422" actId="26606"/>
          <ac:spMkLst>
            <pc:docMk/>
            <pc:sldMk cId="1549989119" sldId="278"/>
            <ac:spMk id="26" creationId="{5EBC18B6-E5C3-4AD1-97A4-E6A3477A0BB9}"/>
          </ac:spMkLst>
        </pc:spChg>
        <pc:spChg chg="add del">
          <ac:chgData name="Pavel Přibáň" userId="072b247a92f8c739" providerId="LiveId" clId="{13B9DB87-06EA-4288-B0CF-5E6F22C4F1C0}" dt="2024-09-24T18:19:51.135" v="1422" actId="26606"/>
          <ac:spMkLst>
            <pc:docMk/>
            <pc:sldMk cId="1549989119" sldId="278"/>
            <ac:spMk id="27" creationId="{136A4AB6-B72B-4CC6-ADCF-BE807B6C3D71}"/>
          </ac:spMkLst>
        </pc:spChg>
        <pc:spChg chg="add del">
          <ac:chgData name="Pavel Přibáň" userId="072b247a92f8c739" providerId="LiveId" clId="{13B9DB87-06EA-4288-B0CF-5E6F22C4F1C0}" dt="2024-09-24T18:21:42.976" v="1432" actId="26606"/>
          <ac:spMkLst>
            <pc:docMk/>
            <pc:sldMk cId="1549989119" sldId="278"/>
            <ac:spMk id="30" creationId="{CDBF2F9D-983F-4E90-827D-5A23216DEA35}"/>
          </ac:spMkLst>
        </pc:spChg>
        <pc:spChg chg="add del">
          <ac:chgData name="Pavel Přibáň" userId="072b247a92f8c739" providerId="LiveId" clId="{13B9DB87-06EA-4288-B0CF-5E6F22C4F1C0}" dt="2024-09-24T18:21:42.976" v="1432" actId="26606"/>
          <ac:spMkLst>
            <pc:docMk/>
            <pc:sldMk cId="1549989119" sldId="278"/>
            <ac:spMk id="31" creationId="{E3020543-B24B-4EC4-8FFC-8DD88EEA91A8}"/>
          </ac:spMkLst>
        </pc:spChg>
        <pc:spChg chg="add del">
          <ac:chgData name="Pavel Přibáň" userId="072b247a92f8c739" providerId="LiveId" clId="{13B9DB87-06EA-4288-B0CF-5E6F22C4F1C0}" dt="2024-09-24T18:21:42.976" v="1432" actId="26606"/>
          <ac:spMkLst>
            <pc:docMk/>
            <pc:sldMk cId="1549989119" sldId="278"/>
            <ac:spMk id="32" creationId="{6CB927A4-E432-4310-9CD5-E89FF5063179}"/>
          </ac:spMkLst>
        </pc:spChg>
        <pc:spChg chg="add del">
          <ac:chgData name="Pavel Přibáň" userId="072b247a92f8c739" providerId="LiveId" clId="{13B9DB87-06EA-4288-B0CF-5E6F22C4F1C0}" dt="2024-09-24T18:21:42.976" v="1432" actId="26606"/>
          <ac:spMkLst>
            <pc:docMk/>
            <pc:sldMk cId="1549989119" sldId="278"/>
            <ac:spMk id="33" creationId="{1453BF6C-B012-48B7-B4E8-6D7AC7C27D02}"/>
          </ac:spMkLst>
        </pc:spChg>
        <pc:spChg chg="add">
          <ac:chgData name="Pavel Přibáň" userId="072b247a92f8c739" providerId="LiveId" clId="{13B9DB87-06EA-4288-B0CF-5E6F22C4F1C0}" dt="2024-09-24T18:21:42.976" v="1432" actId="26606"/>
          <ac:spMkLst>
            <pc:docMk/>
            <pc:sldMk cId="1549989119" sldId="278"/>
            <ac:spMk id="38" creationId="{B3684CCF-CEBB-4D8E-A366-95E43D4C790B}"/>
          </ac:spMkLst>
        </pc:spChg>
        <pc:spChg chg="add">
          <ac:chgData name="Pavel Přibáň" userId="072b247a92f8c739" providerId="LiveId" clId="{13B9DB87-06EA-4288-B0CF-5E6F22C4F1C0}" dt="2024-09-24T18:21:42.976" v="1432" actId="26606"/>
          <ac:spMkLst>
            <pc:docMk/>
            <pc:sldMk cId="1549989119" sldId="278"/>
            <ac:spMk id="40" creationId="{70BEB1E7-2F88-40BC-B73D-42E5B6F80BFC}"/>
          </ac:spMkLst>
        </pc:spChg>
        <pc:spChg chg="del">
          <ac:chgData name="Pavel Přibáň" userId="072b247a92f8c739" providerId="LiveId" clId="{13B9DB87-06EA-4288-B0CF-5E6F22C4F1C0}" dt="2024-09-24T18:05:35.818" v="1166"/>
          <ac:spMkLst>
            <pc:docMk/>
            <pc:sldMk cId="1549989119" sldId="278"/>
            <ac:spMk id="45" creationId="{AD96FDFD-4E42-4A06-B8B5-768A1DB9C2A9}"/>
          </ac:spMkLst>
        </pc:spChg>
        <pc:picChg chg="del">
          <ac:chgData name="Pavel Přibáň" userId="072b247a92f8c739" providerId="LiveId" clId="{13B9DB87-06EA-4288-B0CF-5E6F22C4F1C0}" dt="2024-09-24T18:05:50.565" v="1176" actId="478"/>
          <ac:picMkLst>
            <pc:docMk/>
            <pc:sldMk cId="1549989119" sldId="278"/>
            <ac:picMk id="5" creationId="{C5EC66A7-2B68-EFB0-CC28-391627A7D787}"/>
          </ac:picMkLst>
        </pc:picChg>
        <pc:picChg chg="add mod ord">
          <ac:chgData name="Pavel Přibáň" userId="072b247a92f8c739" providerId="LiveId" clId="{13B9DB87-06EA-4288-B0CF-5E6F22C4F1C0}" dt="2024-09-24T18:21:42.976" v="1432" actId="26606"/>
          <ac:picMkLst>
            <pc:docMk/>
            <pc:sldMk cId="1549989119" sldId="278"/>
            <ac:picMk id="6" creationId="{70D58D46-967C-7D36-50C6-73353C223A15}"/>
          </ac:picMkLst>
        </pc:picChg>
        <pc:picChg chg="del mod">
          <ac:chgData name="Pavel Přibáň" userId="072b247a92f8c739" providerId="LiveId" clId="{13B9DB87-06EA-4288-B0CF-5E6F22C4F1C0}" dt="2024-09-24T18:19:42.391" v="1418" actId="478"/>
          <ac:picMkLst>
            <pc:docMk/>
            <pc:sldMk cId="1549989119" sldId="278"/>
            <ac:picMk id="7" creationId="{4BA7ACAD-2566-F1E1-45DF-11F7C8EE8CFB}"/>
          </ac:picMkLst>
        </pc:picChg>
        <pc:picChg chg="del mod ord">
          <ac:chgData name="Pavel Přibáň" userId="072b247a92f8c739" providerId="LiveId" clId="{13B9DB87-06EA-4288-B0CF-5E6F22C4F1C0}" dt="2024-09-24T18:21:17.859" v="1430" actId="478"/>
          <ac:picMkLst>
            <pc:docMk/>
            <pc:sldMk cId="1549989119" sldId="278"/>
            <ac:picMk id="9" creationId="{56D4D147-81B9-4E7D-8776-63D22F325532}"/>
          </ac:picMkLst>
        </pc:picChg>
        <pc:picChg chg="add mod ord">
          <ac:chgData name="Pavel Přibáň" userId="072b247a92f8c739" providerId="LiveId" clId="{13B9DB87-06EA-4288-B0CF-5E6F22C4F1C0}" dt="2024-09-24T18:21:42.976" v="1432" actId="26606"/>
          <ac:picMkLst>
            <pc:docMk/>
            <pc:sldMk cId="1549989119" sldId="278"/>
            <ac:picMk id="10" creationId="{AEF1AC23-C720-B933-5208-EA66A216B4C9}"/>
          </ac:picMkLst>
        </pc:picChg>
        <pc:picChg chg="add mod">
          <ac:chgData name="Pavel Přibáň" userId="072b247a92f8c739" providerId="LiveId" clId="{13B9DB87-06EA-4288-B0CF-5E6F22C4F1C0}" dt="2024-09-24T18:21:42.976" v="1432" actId="26606"/>
          <ac:picMkLst>
            <pc:docMk/>
            <pc:sldMk cId="1549989119" sldId="278"/>
            <ac:picMk id="12" creationId="{2715FCCB-9E5F-B037-6C46-59291AC941D7}"/>
          </ac:picMkLst>
        </pc:picChg>
        <pc:cxnChg chg="add del">
          <ac:chgData name="Pavel Přibáň" userId="072b247a92f8c739" providerId="LiveId" clId="{13B9DB87-06EA-4288-B0CF-5E6F22C4F1C0}" dt="2024-09-24T18:21:42.976" v="1432" actId="26606"/>
          <ac:cxnSpMkLst>
            <pc:docMk/>
            <pc:sldMk cId="1549989119" sldId="278"/>
            <ac:cxnSpMk id="29" creationId="{C49DA8F6-BCC1-4447-B54C-57856834B94B}"/>
          </ac:cxnSpMkLst>
        </pc:cxnChg>
      </pc:sldChg>
      <pc:sldChg chg="addSp delSp modSp add mod setBg delDesignElem">
        <pc:chgData name="Pavel Přibáň" userId="072b247a92f8c739" providerId="LiveId" clId="{13B9DB87-06EA-4288-B0CF-5E6F22C4F1C0}" dt="2024-09-24T18:34:32.673" v="1690" actId="20577"/>
        <pc:sldMkLst>
          <pc:docMk/>
          <pc:sldMk cId="3853595324" sldId="279"/>
        </pc:sldMkLst>
        <pc:spChg chg="mod">
          <ac:chgData name="Pavel Přibáň" userId="072b247a92f8c739" providerId="LiveId" clId="{13B9DB87-06EA-4288-B0CF-5E6F22C4F1C0}" dt="2024-09-24T18:27:21.154" v="1493" actId="20577"/>
          <ac:spMkLst>
            <pc:docMk/>
            <pc:sldMk cId="3853595324" sldId="279"/>
            <ac:spMk id="2" creationId="{4DA97B81-441F-4A27-9B67-B6842E13B588}"/>
          </ac:spMkLst>
        </pc:spChg>
        <pc:spChg chg="mod">
          <ac:chgData name="Pavel Přibáň" userId="072b247a92f8c739" providerId="LiveId" clId="{13B9DB87-06EA-4288-B0CF-5E6F22C4F1C0}" dt="2024-09-24T18:34:32.673" v="1690" actId="20577"/>
          <ac:spMkLst>
            <pc:docMk/>
            <pc:sldMk cId="3853595324" sldId="279"/>
            <ac:spMk id="3" creationId="{0BBA4385-5BF3-451A-BD24-CE0EA0C7B6C8}"/>
          </ac:spMkLst>
        </pc:spChg>
        <pc:spChg chg="add">
          <ac:chgData name="Pavel Přibáň" userId="072b247a92f8c739" providerId="LiveId" clId="{13B9DB87-06EA-4288-B0CF-5E6F22C4F1C0}" dt="2024-09-24T18:29:38.375" v="1568" actId="26606"/>
          <ac:spMkLst>
            <pc:docMk/>
            <pc:sldMk cId="3853595324" sldId="279"/>
            <ac:spMk id="11" creationId="{69AB23CA-CF96-42B0-847F-37A181DEBFA5}"/>
          </ac:spMkLst>
        </pc:spChg>
        <pc:spChg chg="add">
          <ac:chgData name="Pavel Přibáň" userId="072b247a92f8c739" providerId="LiveId" clId="{13B9DB87-06EA-4288-B0CF-5E6F22C4F1C0}" dt="2024-09-24T18:29:38.375" v="1568" actId="26606"/>
          <ac:spMkLst>
            <pc:docMk/>
            <pc:sldMk cId="3853595324" sldId="279"/>
            <ac:spMk id="13" creationId="{A45FD7F6-BF7B-4588-AE38-90035891A149}"/>
          </ac:spMkLst>
        </pc:spChg>
        <pc:spChg chg="add">
          <ac:chgData name="Pavel Přibáň" userId="072b247a92f8c739" providerId="LiveId" clId="{13B9DB87-06EA-4288-B0CF-5E6F22C4F1C0}" dt="2024-09-24T18:29:38.375" v="1568" actId="26606"/>
          <ac:spMkLst>
            <pc:docMk/>
            <pc:sldMk cId="3853595324" sldId="279"/>
            <ac:spMk id="15" creationId="{2F05AAE2-453E-4EDA-8961-D9B319978159}"/>
          </ac:spMkLst>
        </pc:spChg>
        <pc:spChg chg="add">
          <ac:chgData name="Pavel Přibáň" userId="072b247a92f8c739" providerId="LiveId" clId="{13B9DB87-06EA-4288-B0CF-5E6F22C4F1C0}" dt="2024-09-24T18:29:38.375" v="1568" actId="26606"/>
          <ac:spMkLst>
            <pc:docMk/>
            <pc:sldMk cId="3853595324" sldId="279"/>
            <ac:spMk id="17" creationId="{CE2CF453-4871-4F22-8746-957F757DAAF8}"/>
          </ac:spMkLst>
        </pc:spChg>
        <pc:spChg chg="add">
          <ac:chgData name="Pavel Přibáň" userId="072b247a92f8c739" providerId="LiveId" clId="{13B9DB87-06EA-4288-B0CF-5E6F22C4F1C0}" dt="2024-09-24T18:29:38.375" v="1568" actId="26606"/>
          <ac:spMkLst>
            <pc:docMk/>
            <pc:sldMk cId="3853595324" sldId="279"/>
            <ac:spMk id="19" creationId="{6A0E0FAE-D6BC-43D5-ACA6-8CDE484777BC}"/>
          </ac:spMkLst>
        </pc:spChg>
        <pc:spChg chg="del">
          <ac:chgData name="Pavel Přibáň" userId="072b247a92f8c739" providerId="LiveId" clId="{13B9DB87-06EA-4288-B0CF-5E6F22C4F1C0}" dt="2024-09-24T18:26:28.166" v="1482"/>
          <ac:spMkLst>
            <pc:docMk/>
            <pc:sldMk cId="3853595324" sldId="279"/>
            <ac:spMk id="26" creationId="{69AB23CA-CF96-42B0-847F-37A181DEBFA5}"/>
          </ac:spMkLst>
        </pc:spChg>
        <pc:spChg chg="del">
          <ac:chgData name="Pavel Přibáň" userId="072b247a92f8c739" providerId="LiveId" clId="{13B9DB87-06EA-4288-B0CF-5E6F22C4F1C0}" dt="2024-09-24T18:26:28.166" v="1482"/>
          <ac:spMkLst>
            <pc:docMk/>
            <pc:sldMk cId="3853595324" sldId="279"/>
            <ac:spMk id="28" creationId="{A45FD7F6-BF7B-4588-AE38-90035891A149}"/>
          </ac:spMkLst>
        </pc:spChg>
        <pc:spChg chg="del">
          <ac:chgData name="Pavel Přibáň" userId="072b247a92f8c739" providerId="LiveId" clId="{13B9DB87-06EA-4288-B0CF-5E6F22C4F1C0}" dt="2024-09-24T18:26:28.166" v="1482"/>
          <ac:spMkLst>
            <pc:docMk/>
            <pc:sldMk cId="3853595324" sldId="279"/>
            <ac:spMk id="30" creationId="{2F05AAE2-453E-4EDA-8961-D9B319978159}"/>
          </ac:spMkLst>
        </pc:spChg>
        <pc:spChg chg="del">
          <ac:chgData name="Pavel Přibáň" userId="072b247a92f8c739" providerId="LiveId" clId="{13B9DB87-06EA-4288-B0CF-5E6F22C4F1C0}" dt="2024-09-24T18:26:28.166" v="1482"/>
          <ac:spMkLst>
            <pc:docMk/>
            <pc:sldMk cId="3853595324" sldId="279"/>
            <ac:spMk id="32" creationId="{CE2CF453-4871-4F22-8746-957F757DAAF8}"/>
          </ac:spMkLst>
        </pc:spChg>
        <pc:spChg chg="del">
          <ac:chgData name="Pavel Přibáň" userId="072b247a92f8c739" providerId="LiveId" clId="{13B9DB87-06EA-4288-B0CF-5E6F22C4F1C0}" dt="2024-09-24T18:26:28.166" v="1482"/>
          <ac:spMkLst>
            <pc:docMk/>
            <pc:sldMk cId="3853595324" sldId="279"/>
            <ac:spMk id="34" creationId="{6A0E0FAE-D6BC-43D5-ACA6-8CDE484777BC}"/>
          </ac:spMkLst>
        </pc:spChg>
        <pc:picChg chg="add mod">
          <ac:chgData name="Pavel Přibáň" userId="072b247a92f8c739" providerId="LiveId" clId="{13B9DB87-06EA-4288-B0CF-5E6F22C4F1C0}" dt="2024-09-24T18:29:38.375" v="1568" actId="26606"/>
          <ac:picMkLst>
            <pc:docMk/>
            <pc:sldMk cId="3853595324" sldId="279"/>
            <ac:picMk id="5" creationId="{EFB5163F-F51A-5CAA-CFA4-11E72471306F}"/>
          </ac:picMkLst>
        </pc:picChg>
        <pc:picChg chg="del">
          <ac:chgData name="Pavel Přibáň" userId="072b247a92f8c739" providerId="LiveId" clId="{13B9DB87-06EA-4288-B0CF-5E6F22C4F1C0}" dt="2024-09-24T18:27:11.645" v="1483" actId="478"/>
          <ac:picMkLst>
            <pc:docMk/>
            <pc:sldMk cId="3853595324" sldId="279"/>
            <ac:picMk id="8" creationId="{F8366112-4D65-4B15-A3FF-7B14E9A0059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3B485-81AF-4CDB-9C01-BD96489CE8C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75B07-7B32-4C01-A8D7-BD825825E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3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6575" y="503238"/>
            <a:ext cx="3140075" cy="2354262"/>
          </a:xfr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2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66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BEC73-49AA-45BC-B16C-50B32D0D6D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2040C-D3B1-42F1-A452-9128C48DC3A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5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1">
                <a:lumMod val="95000"/>
              </a:schemeClr>
            </a:gs>
            <a:gs pos="99000">
              <a:schemeClr val="bg1">
                <a:lumMod val="6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91196551_6da7111c35_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289560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-386778" y="2402775"/>
            <a:ext cx="90075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4200" spc="100" dirty="0">
                <a:solidFill>
                  <a:prstClr val="white">
                    <a:alpha val="88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Impact" pitchFamily="34" charset="0"/>
              </a:rPr>
              <a:t>Norské Reálie – členění Norska</a:t>
            </a:r>
          </a:p>
          <a:p>
            <a:pPr algn="r"/>
            <a:r>
              <a:rPr lang="cs-CZ" sz="4200" spc="100" dirty="0">
                <a:solidFill>
                  <a:prstClr val="white">
                    <a:alpha val="88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Impact" pitchFamily="34" charset="0"/>
              </a:rPr>
              <a:t>Kraje, obce (komuny), zámořská území</a:t>
            </a:r>
          </a:p>
        </p:txBody>
      </p:sp>
    </p:spTree>
    <p:extLst>
      <p:ext uri="{BB962C8B-B14F-4D97-AF65-F5344CB8AC3E}">
        <p14:creationId xmlns:p14="http://schemas.microsoft.com/office/powerpoint/2010/main" val="84973582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9AB23CA-CF96-42B0-847F-37A181DE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" y="0"/>
            <a:ext cx="9143772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82" y="442914"/>
            <a:ext cx="5350811" cy="1331296"/>
          </a:xfrm>
        </p:spPr>
        <p:txBody>
          <a:bodyPr anchor="b">
            <a:normAutofit/>
          </a:bodyPr>
          <a:lstStyle/>
          <a:p>
            <a:r>
              <a:rPr lang="cs-CZ" sz="3100">
                <a:latin typeface="Arial" panose="020B0604020202020204" pitchFamily="34" charset="0"/>
                <a:cs typeface="Arial" panose="020B0604020202020204" pitchFamily="34" charset="0"/>
              </a:rPr>
              <a:t>Møre og Romsdal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45FD7F6-BF7B-4588-AE38-90035891A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73017" y="-18918"/>
            <a:ext cx="2685057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Obrázek 6" descr="Obsah obrázku voda, exteriér, příroda, oceán&#10;&#10;Popis byl vytvořen automaticky">
            <a:extLst>
              <a:ext uri="{FF2B5EF4-FFF2-40B4-BE49-F238E27FC236}">
                <a16:creationId xmlns:a16="http://schemas.microsoft.com/office/drawing/2014/main" id="{367E25F5-32D3-4307-B915-07DF37D173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2" r="2818" b="2"/>
          <a:stretch/>
        </p:blipFill>
        <p:spPr>
          <a:xfrm>
            <a:off x="4674227" y="3297831"/>
            <a:ext cx="4469769" cy="3560169"/>
          </a:xfrm>
          <a:custGeom>
            <a:avLst/>
            <a:gdLst/>
            <a:ahLst/>
            <a:cxnLst/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F05AAE2-453E-4EDA-8961-D9B319978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4117" y="3297832"/>
            <a:ext cx="4469769" cy="3560169"/>
          </a:xfrm>
          <a:custGeom>
            <a:avLst/>
            <a:gdLst>
              <a:gd name="connsiteX0" fmla="*/ 5959692 w 5959692"/>
              <a:gd name="connsiteY0" fmla="*/ 3363787 h 3560169"/>
              <a:gd name="connsiteX1" fmla="*/ 5959692 w 5959692"/>
              <a:gd name="connsiteY1" fmla="*/ 3560169 h 3560169"/>
              <a:gd name="connsiteX2" fmla="*/ 5918326 w 5959692"/>
              <a:gd name="connsiteY2" fmla="*/ 3560169 h 3560169"/>
              <a:gd name="connsiteX3" fmla="*/ 3008109 w 5959692"/>
              <a:gd name="connsiteY3" fmla="*/ 42 h 3560169"/>
              <a:gd name="connsiteX4" fmla="*/ 4702247 w 5959692"/>
              <a:gd name="connsiteY4" fmla="*/ 626282 h 3560169"/>
              <a:gd name="connsiteX5" fmla="*/ 5069411 w 5959692"/>
              <a:gd name="connsiteY5" fmla="*/ 865826 h 3560169"/>
              <a:gd name="connsiteX6" fmla="*/ 5895906 w 5959692"/>
              <a:gd name="connsiteY6" fmla="*/ 1594994 h 3560169"/>
              <a:gd name="connsiteX7" fmla="*/ 5959691 w 5959692"/>
              <a:gd name="connsiteY7" fmla="*/ 1728783 h 3560169"/>
              <a:gd name="connsiteX8" fmla="*/ 5959691 w 5959692"/>
              <a:gd name="connsiteY8" fmla="*/ 2242763 h 3560169"/>
              <a:gd name="connsiteX9" fmla="*/ 5918347 w 5959692"/>
              <a:gd name="connsiteY9" fmla="*/ 2056598 h 3560169"/>
              <a:gd name="connsiteX10" fmla="*/ 5820285 w 5959692"/>
              <a:gd name="connsiteY10" fmla="*/ 1774807 h 3560169"/>
              <a:gd name="connsiteX11" fmla="*/ 4980935 w 5959692"/>
              <a:gd name="connsiteY11" fmla="*/ 946614 h 3560169"/>
              <a:gd name="connsiteX12" fmla="*/ 4635662 w 5959692"/>
              <a:gd name="connsiteY12" fmla="*/ 716464 h 3560169"/>
              <a:gd name="connsiteX13" fmla="*/ 3044280 w 5959692"/>
              <a:gd name="connsiteY13" fmla="*/ 109209 h 3560169"/>
              <a:gd name="connsiteX14" fmla="*/ 2119450 w 5959692"/>
              <a:gd name="connsiteY14" fmla="*/ 300880 h 3560169"/>
              <a:gd name="connsiteX15" fmla="*/ 919412 w 5959692"/>
              <a:gd name="connsiteY15" fmla="*/ 1696777 h 3560169"/>
              <a:gd name="connsiteX16" fmla="*/ 797804 w 5959692"/>
              <a:gd name="connsiteY16" fmla="*/ 1925546 h 3560169"/>
              <a:gd name="connsiteX17" fmla="*/ 287588 w 5959692"/>
              <a:gd name="connsiteY17" fmla="*/ 3069391 h 3560169"/>
              <a:gd name="connsiteX18" fmla="*/ 235658 w 5959692"/>
              <a:gd name="connsiteY18" fmla="*/ 3441477 h 3560169"/>
              <a:gd name="connsiteX19" fmla="*/ 239056 w 5959692"/>
              <a:gd name="connsiteY19" fmla="*/ 3560169 h 3560169"/>
              <a:gd name="connsiteX20" fmla="*/ 635 w 5959692"/>
              <a:gd name="connsiteY20" fmla="*/ 3560169 h 3560169"/>
              <a:gd name="connsiteX21" fmla="*/ 0 w 5959692"/>
              <a:gd name="connsiteY21" fmla="*/ 3534810 h 3560169"/>
              <a:gd name="connsiteX22" fmla="*/ 56896 w 5959692"/>
              <a:gd name="connsiteY22" fmla="*/ 3142342 h 3560169"/>
              <a:gd name="connsiteX23" fmla="*/ 605568 w 5959692"/>
              <a:gd name="connsiteY23" fmla="*/ 1932853 h 3560169"/>
              <a:gd name="connsiteX24" fmla="*/ 736162 w 5959692"/>
              <a:gd name="connsiteY24" fmla="*/ 1690788 h 3560169"/>
              <a:gd name="connsiteX25" fmla="*/ 2021319 w 5959692"/>
              <a:gd name="connsiteY25" fmla="*/ 209863 h 3560169"/>
              <a:gd name="connsiteX26" fmla="*/ 3008109 w 5959692"/>
              <a:gd name="connsiteY26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59692" h="3560169">
                <a:moveTo>
                  <a:pt x="5959692" y="3363787"/>
                </a:moveTo>
                <a:lnTo>
                  <a:pt x="5959692" y="3560169"/>
                </a:lnTo>
                <a:lnTo>
                  <a:pt x="5918326" y="3560169"/>
                </a:lnTo>
                <a:close/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1" y="2242763"/>
                </a:lnTo>
                <a:lnTo>
                  <a:pt x="5918347" y="2056598"/>
                </a:lnTo>
                <a:cubicBezTo>
                  <a:pt x="5891169" y="1960834"/>
                  <a:pt x="5858474" y="1866845"/>
                  <a:pt x="5820285" y="1774807"/>
                </a:cubicBezTo>
                <a:cubicBezTo>
                  <a:pt x="5666444" y="1404038"/>
                  <a:pt x="5439344" y="1244459"/>
                  <a:pt x="4980935" y="946614"/>
                </a:cubicBezTo>
                <a:cubicBezTo>
                  <a:pt x="4870349" y="874793"/>
                  <a:pt x="4755972" y="800460"/>
                  <a:pt x="4635662" y="716464"/>
                </a:cubicBezTo>
                <a:cubicBezTo>
                  <a:pt x="4061110" y="315407"/>
                  <a:pt x="3551697" y="116473"/>
                  <a:pt x="3044280" y="109209"/>
                </a:cubicBezTo>
                <a:cubicBezTo>
                  <a:pt x="2739831" y="104851"/>
                  <a:pt x="2436100" y="169494"/>
                  <a:pt x="2119450" y="300880"/>
                </a:cubicBezTo>
                <a:cubicBezTo>
                  <a:pt x="1565269" y="530823"/>
                  <a:pt x="1284534" y="1002904"/>
                  <a:pt x="919412" y="1696777"/>
                </a:cubicBezTo>
                <a:cubicBezTo>
                  <a:pt x="878625" y="1774305"/>
                  <a:pt x="837580" y="1851211"/>
                  <a:pt x="797804" y="1925546"/>
                </a:cubicBezTo>
                <a:cubicBezTo>
                  <a:pt x="582340" y="2328776"/>
                  <a:pt x="378892" y="2709642"/>
                  <a:pt x="287588" y="3069391"/>
                </a:cubicBezTo>
                <a:cubicBezTo>
                  <a:pt x="254851" y="3198359"/>
                  <a:pt x="237447" y="3321111"/>
                  <a:pt x="235658" y="3441477"/>
                </a:cubicBezTo>
                <a:lnTo>
                  <a:pt x="239056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E2CF453-4871-4F22-8746-957F757DA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869" y="3124529"/>
            <a:ext cx="4606131" cy="3752389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682" y="1966431"/>
            <a:ext cx="4113998" cy="399780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Rozloha 14 500 km2, 270 000 obyv.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Hlavní město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Molde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největší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Ålesund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Kristiansund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Skládá se z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Sunnmøre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Nordmøre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Romsdal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Historický kraj, častá emigrace z tohoto kraje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Preferuje se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nynorsk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Kraj fjordů a hor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Jedna železnice, množství trajektů, mostů a tunelů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Rybolov, turismus, zemědělství, třetina norské elektřiny z tohoto kraje, ropný průmysl, nábytkářství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Høgskolen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Molde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Trollí stěna, Atlantská cesta,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Geiranger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- UNESCO, bohatá historie turismu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F9002A4-2109-4521-8CB7-D1DB8C370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1" r="-2" b="2065"/>
          <a:stretch/>
        </p:blipFill>
        <p:spPr>
          <a:xfrm>
            <a:off x="6673596" y="10"/>
            <a:ext cx="2470407" cy="2743202"/>
          </a:xfrm>
          <a:custGeom>
            <a:avLst/>
            <a:gdLst/>
            <a:ahLst/>
            <a:cxnLst/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A0E0FAE-D6BC-43D5-ACA6-8CDE48477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3477" y="0"/>
            <a:ext cx="2470408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175506 w 3293877"/>
              <a:gd name="connsiteY1" fmla="*/ 0 h 2743212"/>
              <a:gd name="connsiteX2" fmla="*/ 149226 w 3293877"/>
              <a:gd name="connsiteY2" fmla="*/ 78193 h 2743212"/>
              <a:gd name="connsiteX3" fmla="*/ 122819 w 3293877"/>
              <a:gd name="connsiteY3" fmla="*/ 237010 h 2743212"/>
              <a:gd name="connsiteX4" fmla="*/ 180914 w 3293877"/>
              <a:gd name="connsiteY4" fmla="*/ 1023956 h 2743212"/>
              <a:gd name="connsiteX5" fmla="*/ 203979 w 3293877"/>
              <a:gd name="connsiteY5" fmla="*/ 1185356 h 2743212"/>
              <a:gd name="connsiteX6" fmla="*/ 612631 w 3293877"/>
              <a:gd name="connsiteY6" fmla="*/ 2264082 h 2743212"/>
              <a:gd name="connsiteX7" fmla="*/ 2171849 w 3293877"/>
              <a:gd name="connsiteY7" fmla="*/ 2532019 h 2743212"/>
              <a:gd name="connsiteX8" fmla="*/ 2422184 w 3293877"/>
              <a:gd name="connsiteY8" fmla="*/ 2465509 h 2743212"/>
              <a:gd name="connsiteX9" fmla="*/ 3087206 w 3293877"/>
              <a:gd name="connsiteY9" fmla="*/ 2143537 h 2743212"/>
              <a:gd name="connsiteX10" fmla="*/ 3203783 w 3293877"/>
              <a:gd name="connsiteY10" fmla="*/ 1995541 h 2743212"/>
              <a:gd name="connsiteX11" fmla="*/ 3293877 w 3293877"/>
              <a:gd name="connsiteY11" fmla="*/ 1849554 h 2743212"/>
              <a:gd name="connsiteX12" fmla="*/ 3293877 w 3293877"/>
              <a:gd name="connsiteY12" fmla="*/ 2133887 h 2743212"/>
              <a:gd name="connsiteX13" fmla="*/ 3222757 w 3293877"/>
              <a:gd name="connsiteY13" fmla="*/ 2223039 h 2743212"/>
              <a:gd name="connsiteX14" fmla="*/ 2503136 w 3293877"/>
              <a:gd name="connsiteY14" fmla="*/ 2565392 h 2743212"/>
              <a:gd name="connsiteX15" fmla="*/ 2232111 w 3293877"/>
              <a:gd name="connsiteY15" fmla="*/ 2635826 h 2743212"/>
              <a:gd name="connsiteX16" fmla="*/ 542319 w 3293877"/>
              <a:gd name="connsiteY16" fmla="*/ 2345567 h 2743212"/>
              <a:gd name="connsiteX17" fmla="*/ 96920 w 3293877"/>
              <a:gd name="connsiteY17" fmla="*/ 1191868 h 2743212"/>
              <a:gd name="connsiteX18" fmla="*/ 71529 w 3293877"/>
              <a:gd name="connsiteY18" fmla="*/ 1019346 h 2743212"/>
              <a:gd name="connsiteX19" fmla="*/ 6623 w 3293877"/>
              <a:gd name="connsiteY19" fmla="*/ 178315 h 2743212"/>
              <a:gd name="connsiteX20" fmla="*/ 34833 w 3293877"/>
              <a:gd name="connsiteY2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175506" y="0"/>
                </a:lnTo>
                <a:lnTo>
                  <a:pt x="149226" y="78193"/>
                </a:lnTo>
                <a:cubicBezTo>
                  <a:pt x="136827" y="128527"/>
                  <a:pt x="128121" y="181246"/>
                  <a:pt x="122819" y="237010"/>
                </a:cubicBezTo>
                <a:cubicBezTo>
                  <a:pt x="100634" y="470331"/>
                  <a:pt x="139609" y="739241"/>
                  <a:pt x="180914" y="1023956"/>
                </a:cubicBezTo>
                <a:cubicBezTo>
                  <a:pt x="188562" y="1076454"/>
                  <a:pt x="196412" y="1130747"/>
                  <a:pt x="203979" y="1185356"/>
                </a:cubicBezTo>
                <a:cubicBezTo>
                  <a:pt x="271754" y="1674130"/>
                  <a:pt x="336774" y="2013298"/>
                  <a:pt x="612631" y="2264082"/>
                </a:cubicBezTo>
                <a:cubicBezTo>
                  <a:pt x="1032949" y="2646196"/>
                  <a:pt x="1499262" y="2726349"/>
                  <a:pt x="2171849" y="2532019"/>
                </a:cubicBezTo>
                <a:cubicBezTo>
                  <a:pt x="2259876" y="2506576"/>
                  <a:pt x="2342402" y="2485683"/>
                  <a:pt x="2422184" y="2465509"/>
                </a:cubicBezTo>
                <a:cubicBezTo>
                  <a:pt x="2752924" y="2381814"/>
                  <a:pt x="2919303" y="2333175"/>
                  <a:pt x="3087206" y="2143537"/>
                </a:cubicBezTo>
                <a:cubicBezTo>
                  <a:pt x="3128886" y="2096462"/>
                  <a:pt x="3167762" y="2047097"/>
                  <a:pt x="3203783" y="1995541"/>
                </a:cubicBezTo>
                <a:lnTo>
                  <a:pt x="3293877" y="1849554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859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9AB23CA-CF96-42B0-847F-37A181DE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" y="0"/>
            <a:ext cx="9143772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82" y="442914"/>
            <a:ext cx="5350811" cy="1331296"/>
          </a:xfrm>
        </p:spPr>
        <p:txBody>
          <a:bodyPr anchor="b">
            <a:normAutofit/>
          </a:bodyPr>
          <a:lstStyle/>
          <a:p>
            <a:r>
              <a:rPr lang="cs-CZ" sz="3100">
                <a:latin typeface="Arial" panose="020B0604020202020204" pitchFamily="34" charset="0"/>
                <a:cs typeface="Arial" panose="020B0604020202020204" pitchFamily="34" charset="0"/>
              </a:rPr>
              <a:t>Vestland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45FD7F6-BF7B-4588-AE38-90035891A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73017" y="-18918"/>
            <a:ext cx="2685057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1" name="Obrázek 10" descr="Obsah obrázku příroda, exteriér, hora, tráva&#10;&#10;Popis byl vytvořen automaticky">
            <a:extLst>
              <a:ext uri="{FF2B5EF4-FFF2-40B4-BE49-F238E27FC236}">
                <a16:creationId xmlns:a16="http://schemas.microsoft.com/office/drawing/2014/main" id="{E3B3721F-24D0-431D-A43C-B5F62BAA8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r="5008" b="2"/>
          <a:stretch/>
        </p:blipFill>
        <p:spPr>
          <a:xfrm>
            <a:off x="4674227" y="3297831"/>
            <a:ext cx="4469769" cy="3560169"/>
          </a:xfrm>
          <a:custGeom>
            <a:avLst/>
            <a:gdLst/>
            <a:ahLst/>
            <a:cxnLst/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F05AAE2-453E-4EDA-8961-D9B319978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4117" y="3297832"/>
            <a:ext cx="4469769" cy="3560169"/>
          </a:xfrm>
          <a:custGeom>
            <a:avLst/>
            <a:gdLst>
              <a:gd name="connsiteX0" fmla="*/ 5959692 w 5959692"/>
              <a:gd name="connsiteY0" fmla="*/ 3363787 h 3560169"/>
              <a:gd name="connsiteX1" fmla="*/ 5959692 w 5959692"/>
              <a:gd name="connsiteY1" fmla="*/ 3560169 h 3560169"/>
              <a:gd name="connsiteX2" fmla="*/ 5918326 w 5959692"/>
              <a:gd name="connsiteY2" fmla="*/ 3560169 h 3560169"/>
              <a:gd name="connsiteX3" fmla="*/ 3008109 w 5959692"/>
              <a:gd name="connsiteY3" fmla="*/ 42 h 3560169"/>
              <a:gd name="connsiteX4" fmla="*/ 4702247 w 5959692"/>
              <a:gd name="connsiteY4" fmla="*/ 626282 h 3560169"/>
              <a:gd name="connsiteX5" fmla="*/ 5069411 w 5959692"/>
              <a:gd name="connsiteY5" fmla="*/ 865826 h 3560169"/>
              <a:gd name="connsiteX6" fmla="*/ 5895906 w 5959692"/>
              <a:gd name="connsiteY6" fmla="*/ 1594994 h 3560169"/>
              <a:gd name="connsiteX7" fmla="*/ 5959691 w 5959692"/>
              <a:gd name="connsiteY7" fmla="*/ 1728783 h 3560169"/>
              <a:gd name="connsiteX8" fmla="*/ 5959691 w 5959692"/>
              <a:gd name="connsiteY8" fmla="*/ 2242763 h 3560169"/>
              <a:gd name="connsiteX9" fmla="*/ 5918347 w 5959692"/>
              <a:gd name="connsiteY9" fmla="*/ 2056598 h 3560169"/>
              <a:gd name="connsiteX10" fmla="*/ 5820285 w 5959692"/>
              <a:gd name="connsiteY10" fmla="*/ 1774807 h 3560169"/>
              <a:gd name="connsiteX11" fmla="*/ 4980935 w 5959692"/>
              <a:gd name="connsiteY11" fmla="*/ 946614 h 3560169"/>
              <a:gd name="connsiteX12" fmla="*/ 4635662 w 5959692"/>
              <a:gd name="connsiteY12" fmla="*/ 716464 h 3560169"/>
              <a:gd name="connsiteX13" fmla="*/ 3044280 w 5959692"/>
              <a:gd name="connsiteY13" fmla="*/ 109209 h 3560169"/>
              <a:gd name="connsiteX14" fmla="*/ 2119450 w 5959692"/>
              <a:gd name="connsiteY14" fmla="*/ 300880 h 3560169"/>
              <a:gd name="connsiteX15" fmla="*/ 919412 w 5959692"/>
              <a:gd name="connsiteY15" fmla="*/ 1696777 h 3560169"/>
              <a:gd name="connsiteX16" fmla="*/ 797804 w 5959692"/>
              <a:gd name="connsiteY16" fmla="*/ 1925546 h 3560169"/>
              <a:gd name="connsiteX17" fmla="*/ 287588 w 5959692"/>
              <a:gd name="connsiteY17" fmla="*/ 3069391 h 3560169"/>
              <a:gd name="connsiteX18" fmla="*/ 235658 w 5959692"/>
              <a:gd name="connsiteY18" fmla="*/ 3441477 h 3560169"/>
              <a:gd name="connsiteX19" fmla="*/ 239056 w 5959692"/>
              <a:gd name="connsiteY19" fmla="*/ 3560169 h 3560169"/>
              <a:gd name="connsiteX20" fmla="*/ 635 w 5959692"/>
              <a:gd name="connsiteY20" fmla="*/ 3560169 h 3560169"/>
              <a:gd name="connsiteX21" fmla="*/ 0 w 5959692"/>
              <a:gd name="connsiteY21" fmla="*/ 3534810 h 3560169"/>
              <a:gd name="connsiteX22" fmla="*/ 56896 w 5959692"/>
              <a:gd name="connsiteY22" fmla="*/ 3142342 h 3560169"/>
              <a:gd name="connsiteX23" fmla="*/ 605568 w 5959692"/>
              <a:gd name="connsiteY23" fmla="*/ 1932853 h 3560169"/>
              <a:gd name="connsiteX24" fmla="*/ 736162 w 5959692"/>
              <a:gd name="connsiteY24" fmla="*/ 1690788 h 3560169"/>
              <a:gd name="connsiteX25" fmla="*/ 2021319 w 5959692"/>
              <a:gd name="connsiteY25" fmla="*/ 209863 h 3560169"/>
              <a:gd name="connsiteX26" fmla="*/ 3008109 w 5959692"/>
              <a:gd name="connsiteY26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59692" h="3560169">
                <a:moveTo>
                  <a:pt x="5959692" y="3363787"/>
                </a:moveTo>
                <a:lnTo>
                  <a:pt x="5959692" y="3560169"/>
                </a:lnTo>
                <a:lnTo>
                  <a:pt x="5918326" y="3560169"/>
                </a:lnTo>
                <a:close/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1" y="2242763"/>
                </a:lnTo>
                <a:lnTo>
                  <a:pt x="5918347" y="2056598"/>
                </a:lnTo>
                <a:cubicBezTo>
                  <a:pt x="5891169" y="1960834"/>
                  <a:pt x="5858474" y="1866845"/>
                  <a:pt x="5820285" y="1774807"/>
                </a:cubicBezTo>
                <a:cubicBezTo>
                  <a:pt x="5666444" y="1404038"/>
                  <a:pt x="5439344" y="1244459"/>
                  <a:pt x="4980935" y="946614"/>
                </a:cubicBezTo>
                <a:cubicBezTo>
                  <a:pt x="4870349" y="874793"/>
                  <a:pt x="4755972" y="800460"/>
                  <a:pt x="4635662" y="716464"/>
                </a:cubicBezTo>
                <a:cubicBezTo>
                  <a:pt x="4061110" y="315407"/>
                  <a:pt x="3551697" y="116473"/>
                  <a:pt x="3044280" y="109209"/>
                </a:cubicBezTo>
                <a:cubicBezTo>
                  <a:pt x="2739831" y="104851"/>
                  <a:pt x="2436100" y="169494"/>
                  <a:pt x="2119450" y="300880"/>
                </a:cubicBezTo>
                <a:cubicBezTo>
                  <a:pt x="1565269" y="530823"/>
                  <a:pt x="1284534" y="1002904"/>
                  <a:pt x="919412" y="1696777"/>
                </a:cubicBezTo>
                <a:cubicBezTo>
                  <a:pt x="878625" y="1774305"/>
                  <a:pt x="837580" y="1851211"/>
                  <a:pt x="797804" y="1925546"/>
                </a:cubicBezTo>
                <a:cubicBezTo>
                  <a:pt x="582340" y="2328776"/>
                  <a:pt x="378892" y="2709642"/>
                  <a:pt x="287588" y="3069391"/>
                </a:cubicBezTo>
                <a:cubicBezTo>
                  <a:pt x="254851" y="3198359"/>
                  <a:pt x="237447" y="3321111"/>
                  <a:pt x="235658" y="3441477"/>
                </a:cubicBezTo>
                <a:lnTo>
                  <a:pt x="239056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E2CF453-4871-4F22-8746-957F757DA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869" y="3124529"/>
            <a:ext cx="4606131" cy="3752389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682" y="1966431"/>
            <a:ext cx="4113998" cy="399780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Rozloha 34 000 km2, 650 000 obyv.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Největší Bergen,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Fylkesmann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sídlí v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Leikangeru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(kanceláře po celém kraji)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Skládá se z dřívějších krajů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Hordaland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Sogn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Fjordane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Města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Sogndal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Askøy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Førde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Voss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Preferuje se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nynorsk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Původní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Sogn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Fjordane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plný fjordů a hor, málo obyvatel, většina obyvatel v původním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Hordalandu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Největší a nejdelší fjord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Sognefjorden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největší ledovec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Jostedalsbreen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Bergen býval hlavním městem Norska, hanzovní město, v této části státu se Norsko začalo formovat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Universitetet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i Bergen,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Høgskolen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Vestlandet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Trolltunga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Bryggen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Stavkirker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Voringfoss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a jiné vodopády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Bergensbanen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– železnice přes hory Bergen - Oslo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A92E396-0433-41FF-9FAD-88B6C8377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2" r="-2" b="-2"/>
          <a:stretch/>
        </p:blipFill>
        <p:spPr>
          <a:xfrm>
            <a:off x="6673596" y="10"/>
            <a:ext cx="2470407" cy="2743202"/>
          </a:xfrm>
          <a:custGeom>
            <a:avLst/>
            <a:gdLst/>
            <a:ahLst/>
            <a:cxnLst/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A0E0FAE-D6BC-43D5-ACA6-8CDE48477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3477" y="0"/>
            <a:ext cx="2470408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175506 w 3293877"/>
              <a:gd name="connsiteY1" fmla="*/ 0 h 2743212"/>
              <a:gd name="connsiteX2" fmla="*/ 149226 w 3293877"/>
              <a:gd name="connsiteY2" fmla="*/ 78193 h 2743212"/>
              <a:gd name="connsiteX3" fmla="*/ 122819 w 3293877"/>
              <a:gd name="connsiteY3" fmla="*/ 237010 h 2743212"/>
              <a:gd name="connsiteX4" fmla="*/ 180914 w 3293877"/>
              <a:gd name="connsiteY4" fmla="*/ 1023956 h 2743212"/>
              <a:gd name="connsiteX5" fmla="*/ 203979 w 3293877"/>
              <a:gd name="connsiteY5" fmla="*/ 1185356 h 2743212"/>
              <a:gd name="connsiteX6" fmla="*/ 612631 w 3293877"/>
              <a:gd name="connsiteY6" fmla="*/ 2264082 h 2743212"/>
              <a:gd name="connsiteX7" fmla="*/ 2171849 w 3293877"/>
              <a:gd name="connsiteY7" fmla="*/ 2532019 h 2743212"/>
              <a:gd name="connsiteX8" fmla="*/ 2422184 w 3293877"/>
              <a:gd name="connsiteY8" fmla="*/ 2465509 h 2743212"/>
              <a:gd name="connsiteX9" fmla="*/ 3087206 w 3293877"/>
              <a:gd name="connsiteY9" fmla="*/ 2143537 h 2743212"/>
              <a:gd name="connsiteX10" fmla="*/ 3203783 w 3293877"/>
              <a:gd name="connsiteY10" fmla="*/ 1995541 h 2743212"/>
              <a:gd name="connsiteX11" fmla="*/ 3293877 w 3293877"/>
              <a:gd name="connsiteY11" fmla="*/ 1849554 h 2743212"/>
              <a:gd name="connsiteX12" fmla="*/ 3293877 w 3293877"/>
              <a:gd name="connsiteY12" fmla="*/ 2133887 h 2743212"/>
              <a:gd name="connsiteX13" fmla="*/ 3222757 w 3293877"/>
              <a:gd name="connsiteY13" fmla="*/ 2223039 h 2743212"/>
              <a:gd name="connsiteX14" fmla="*/ 2503136 w 3293877"/>
              <a:gd name="connsiteY14" fmla="*/ 2565392 h 2743212"/>
              <a:gd name="connsiteX15" fmla="*/ 2232111 w 3293877"/>
              <a:gd name="connsiteY15" fmla="*/ 2635826 h 2743212"/>
              <a:gd name="connsiteX16" fmla="*/ 542319 w 3293877"/>
              <a:gd name="connsiteY16" fmla="*/ 2345567 h 2743212"/>
              <a:gd name="connsiteX17" fmla="*/ 96920 w 3293877"/>
              <a:gd name="connsiteY17" fmla="*/ 1191868 h 2743212"/>
              <a:gd name="connsiteX18" fmla="*/ 71529 w 3293877"/>
              <a:gd name="connsiteY18" fmla="*/ 1019346 h 2743212"/>
              <a:gd name="connsiteX19" fmla="*/ 6623 w 3293877"/>
              <a:gd name="connsiteY19" fmla="*/ 178315 h 2743212"/>
              <a:gd name="connsiteX20" fmla="*/ 34833 w 3293877"/>
              <a:gd name="connsiteY2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175506" y="0"/>
                </a:lnTo>
                <a:lnTo>
                  <a:pt x="149226" y="78193"/>
                </a:lnTo>
                <a:cubicBezTo>
                  <a:pt x="136827" y="128527"/>
                  <a:pt x="128121" y="181246"/>
                  <a:pt x="122819" y="237010"/>
                </a:cubicBezTo>
                <a:cubicBezTo>
                  <a:pt x="100634" y="470331"/>
                  <a:pt x="139609" y="739241"/>
                  <a:pt x="180914" y="1023956"/>
                </a:cubicBezTo>
                <a:cubicBezTo>
                  <a:pt x="188562" y="1076454"/>
                  <a:pt x="196412" y="1130747"/>
                  <a:pt x="203979" y="1185356"/>
                </a:cubicBezTo>
                <a:cubicBezTo>
                  <a:pt x="271754" y="1674130"/>
                  <a:pt x="336774" y="2013298"/>
                  <a:pt x="612631" y="2264082"/>
                </a:cubicBezTo>
                <a:cubicBezTo>
                  <a:pt x="1032949" y="2646196"/>
                  <a:pt x="1499262" y="2726349"/>
                  <a:pt x="2171849" y="2532019"/>
                </a:cubicBezTo>
                <a:cubicBezTo>
                  <a:pt x="2259876" y="2506576"/>
                  <a:pt x="2342402" y="2485683"/>
                  <a:pt x="2422184" y="2465509"/>
                </a:cubicBezTo>
                <a:cubicBezTo>
                  <a:pt x="2752924" y="2381814"/>
                  <a:pt x="2919303" y="2333175"/>
                  <a:pt x="3087206" y="2143537"/>
                </a:cubicBezTo>
                <a:cubicBezTo>
                  <a:pt x="3128886" y="2096462"/>
                  <a:pt x="3167762" y="2047097"/>
                  <a:pt x="3203783" y="1995541"/>
                </a:cubicBezTo>
                <a:lnTo>
                  <a:pt x="3293877" y="1849554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065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9AB23CA-CF96-42B0-847F-37A181DE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" y="0"/>
            <a:ext cx="9143772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82" y="442914"/>
            <a:ext cx="5350811" cy="1331296"/>
          </a:xfrm>
        </p:spPr>
        <p:txBody>
          <a:bodyPr anchor="b">
            <a:normAutofit/>
          </a:bodyPr>
          <a:lstStyle/>
          <a:p>
            <a:r>
              <a:rPr lang="cs-CZ" sz="3100">
                <a:latin typeface="Arial" panose="020B0604020202020204" pitchFamily="34" charset="0"/>
                <a:cs typeface="Arial" panose="020B0604020202020204" pitchFamily="34" charset="0"/>
              </a:rPr>
              <a:t>Rogaland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45FD7F6-BF7B-4588-AE38-90035891A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73017" y="-18918"/>
            <a:ext cx="2685057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DF515C8B-41CC-4CA1-8317-3BCBA1BD25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0" r="23535" b="-1"/>
          <a:stretch/>
        </p:blipFill>
        <p:spPr>
          <a:xfrm>
            <a:off x="4674227" y="3297831"/>
            <a:ext cx="4469769" cy="3560169"/>
          </a:xfrm>
          <a:custGeom>
            <a:avLst/>
            <a:gdLst/>
            <a:ahLst/>
            <a:cxnLst/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F05AAE2-453E-4EDA-8961-D9B319978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4117" y="3297832"/>
            <a:ext cx="4469769" cy="3560169"/>
          </a:xfrm>
          <a:custGeom>
            <a:avLst/>
            <a:gdLst>
              <a:gd name="connsiteX0" fmla="*/ 5959692 w 5959692"/>
              <a:gd name="connsiteY0" fmla="*/ 3363787 h 3560169"/>
              <a:gd name="connsiteX1" fmla="*/ 5959692 w 5959692"/>
              <a:gd name="connsiteY1" fmla="*/ 3560169 h 3560169"/>
              <a:gd name="connsiteX2" fmla="*/ 5918326 w 5959692"/>
              <a:gd name="connsiteY2" fmla="*/ 3560169 h 3560169"/>
              <a:gd name="connsiteX3" fmla="*/ 3008109 w 5959692"/>
              <a:gd name="connsiteY3" fmla="*/ 42 h 3560169"/>
              <a:gd name="connsiteX4" fmla="*/ 4702247 w 5959692"/>
              <a:gd name="connsiteY4" fmla="*/ 626282 h 3560169"/>
              <a:gd name="connsiteX5" fmla="*/ 5069411 w 5959692"/>
              <a:gd name="connsiteY5" fmla="*/ 865826 h 3560169"/>
              <a:gd name="connsiteX6" fmla="*/ 5895906 w 5959692"/>
              <a:gd name="connsiteY6" fmla="*/ 1594994 h 3560169"/>
              <a:gd name="connsiteX7" fmla="*/ 5959691 w 5959692"/>
              <a:gd name="connsiteY7" fmla="*/ 1728783 h 3560169"/>
              <a:gd name="connsiteX8" fmla="*/ 5959691 w 5959692"/>
              <a:gd name="connsiteY8" fmla="*/ 2242763 h 3560169"/>
              <a:gd name="connsiteX9" fmla="*/ 5918347 w 5959692"/>
              <a:gd name="connsiteY9" fmla="*/ 2056598 h 3560169"/>
              <a:gd name="connsiteX10" fmla="*/ 5820285 w 5959692"/>
              <a:gd name="connsiteY10" fmla="*/ 1774807 h 3560169"/>
              <a:gd name="connsiteX11" fmla="*/ 4980935 w 5959692"/>
              <a:gd name="connsiteY11" fmla="*/ 946614 h 3560169"/>
              <a:gd name="connsiteX12" fmla="*/ 4635662 w 5959692"/>
              <a:gd name="connsiteY12" fmla="*/ 716464 h 3560169"/>
              <a:gd name="connsiteX13" fmla="*/ 3044280 w 5959692"/>
              <a:gd name="connsiteY13" fmla="*/ 109209 h 3560169"/>
              <a:gd name="connsiteX14" fmla="*/ 2119450 w 5959692"/>
              <a:gd name="connsiteY14" fmla="*/ 300880 h 3560169"/>
              <a:gd name="connsiteX15" fmla="*/ 919412 w 5959692"/>
              <a:gd name="connsiteY15" fmla="*/ 1696777 h 3560169"/>
              <a:gd name="connsiteX16" fmla="*/ 797804 w 5959692"/>
              <a:gd name="connsiteY16" fmla="*/ 1925546 h 3560169"/>
              <a:gd name="connsiteX17" fmla="*/ 287588 w 5959692"/>
              <a:gd name="connsiteY17" fmla="*/ 3069391 h 3560169"/>
              <a:gd name="connsiteX18" fmla="*/ 235658 w 5959692"/>
              <a:gd name="connsiteY18" fmla="*/ 3441477 h 3560169"/>
              <a:gd name="connsiteX19" fmla="*/ 239056 w 5959692"/>
              <a:gd name="connsiteY19" fmla="*/ 3560169 h 3560169"/>
              <a:gd name="connsiteX20" fmla="*/ 635 w 5959692"/>
              <a:gd name="connsiteY20" fmla="*/ 3560169 h 3560169"/>
              <a:gd name="connsiteX21" fmla="*/ 0 w 5959692"/>
              <a:gd name="connsiteY21" fmla="*/ 3534810 h 3560169"/>
              <a:gd name="connsiteX22" fmla="*/ 56896 w 5959692"/>
              <a:gd name="connsiteY22" fmla="*/ 3142342 h 3560169"/>
              <a:gd name="connsiteX23" fmla="*/ 605568 w 5959692"/>
              <a:gd name="connsiteY23" fmla="*/ 1932853 h 3560169"/>
              <a:gd name="connsiteX24" fmla="*/ 736162 w 5959692"/>
              <a:gd name="connsiteY24" fmla="*/ 1690788 h 3560169"/>
              <a:gd name="connsiteX25" fmla="*/ 2021319 w 5959692"/>
              <a:gd name="connsiteY25" fmla="*/ 209863 h 3560169"/>
              <a:gd name="connsiteX26" fmla="*/ 3008109 w 5959692"/>
              <a:gd name="connsiteY26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59692" h="3560169">
                <a:moveTo>
                  <a:pt x="5959692" y="3363787"/>
                </a:moveTo>
                <a:lnTo>
                  <a:pt x="5959692" y="3560169"/>
                </a:lnTo>
                <a:lnTo>
                  <a:pt x="5918326" y="3560169"/>
                </a:lnTo>
                <a:close/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1" y="2242763"/>
                </a:lnTo>
                <a:lnTo>
                  <a:pt x="5918347" y="2056598"/>
                </a:lnTo>
                <a:cubicBezTo>
                  <a:pt x="5891169" y="1960834"/>
                  <a:pt x="5858474" y="1866845"/>
                  <a:pt x="5820285" y="1774807"/>
                </a:cubicBezTo>
                <a:cubicBezTo>
                  <a:pt x="5666444" y="1404038"/>
                  <a:pt x="5439344" y="1244459"/>
                  <a:pt x="4980935" y="946614"/>
                </a:cubicBezTo>
                <a:cubicBezTo>
                  <a:pt x="4870349" y="874793"/>
                  <a:pt x="4755972" y="800460"/>
                  <a:pt x="4635662" y="716464"/>
                </a:cubicBezTo>
                <a:cubicBezTo>
                  <a:pt x="4061110" y="315407"/>
                  <a:pt x="3551697" y="116473"/>
                  <a:pt x="3044280" y="109209"/>
                </a:cubicBezTo>
                <a:cubicBezTo>
                  <a:pt x="2739831" y="104851"/>
                  <a:pt x="2436100" y="169494"/>
                  <a:pt x="2119450" y="300880"/>
                </a:cubicBezTo>
                <a:cubicBezTo>
                  <a:pt x="1565269" y="530823"/>
                  <a:pt x="1284534" y="1002904"/>
                  <a:pt x="919412" y="1696777"/>
                </a:cubicBezTo>
                <a:cubicBezTo>
                  <a:pt x="878625" y="1774305"/>
                  <a:pt x="837580" y="1851211"/>
                  <a:pt x="797804" y="1925546"/>
                </a:cubicBezTo>
                <a:cubicBezTo>
                  <a:pt x="582340" y="2328776"/>
                  <a:pt x="378892" y="2709642"/>
                  <a:pt x="287588" y="3069391"/>
                </a:cubicBezTo>
                <a:cubicBezTo>
                  <a:pt x="254851" y="3198359"/>
                  <a:pt x="237447" y="3321111"/>
                  <a:pt x="235658" y="3441477"/>
                </a:cubicBezTo>
                <a:lnTo>
                  <a:pt x="239056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E2CF453-4871-4F22-8746-957F757DA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869" y="3124529"/>
            <a:ext cx="4606131" cy="3752389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682" y="1966431"/>
            <a:ext cx="4113998" cy="3997807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Rozloha 9 000 km2, 500 000 obyv.</a:t>
            </a:r>
          </a:p>
          <a:p>
            <a:pPr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Hlavní a největší město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Stavanger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Historický kraj, vikingové, ranné křesťanství</a:t>
            </a:r>
          </a:p>
          <a:p>
            <a:pPr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Města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Haugesund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Sandnes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Egersund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Mnoho fjordů, hor a jezer, úrodné části</a:t>
            </a:r>
          </a:p>
          <a:p>
            <a:pPr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Stavanger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hlavní ropné město Norska, velký rozvoj v 2. polovině 20. století</a:t>
            </a:r>
          </a:p>
          <a:p>
            <a:pPr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Rybolov, zemědělství, průmysl napojený na ropný průmysl, metalurgie</a:t>
            </a:r>
          </a:p>
          <a:p>
            <a:pPr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Universitetet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Stavanger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Díky penězům z ropy jsou zde velké stavební projekty –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Ryfast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Rogfast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Preikestolen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Kjeragbolten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Gamle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Stavanger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3AB36465-8E51-48ED-9C44-3279E6C00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945"/>
          <a:stretch/>
        </p:blipFill>
        <p:spPr>
          <a:xfrm>
            <a:off x="6673596" y="10"/>
            <a:ext cx="2470407" cy="2743202"/>
          </a:xfrm>
          <a:custGeom>
            <a:avLst/>
            <a:gdLst/>
            <a:ahLst/>
            <a:cxnLst/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A0E0FAE-D6BC-43D5-ACA6-8CDE48477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3477" y="0"/>
            <a:ext cx="2470408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175506 w 3293877"/>
              <a:gd name="connsiteY1" fmla="*/ 0 h 2743212"/>
              <a:gd name="connsiteX2" fmla="*/ 149226 w 3293877"/>
              <a:gd name="connsiteY2" fmla="*/ 78193 h 2743212"/>
              <a:gd name="connsiteX3" fmla="*/ 122819 w 3293877"/>
              <a:gd name="connsiteY3" fmla="*/ 237010 h 2743212"/>
              <a:gd name="connsiteX4" fmla="*/ 180914 w 3293877"/>
              <a:gd name="connsiteY4" fmla="*/ 1023956 h 2743212"/>
              <a:gd name="connsiteX5" fmla="*/ 203979 w 3293877"/>
              <a:gd name="connsiteY5" fmla="*/ 1185356 h 2743212"/>
              <a:gd name="connsiteX6" fmla="*/ 612631 w 3293877"/>
              <a:gd name="connsiteY6" fmla="*/ 2264082 h 2743212"/>
              <a:gd name="connsiteX7" fmla="*/ 2171849 w 3293877"/>
              <a:gd name="connsiteY7" fmla="*/ 2532019 h 2743212"/>
              <a:gd name="connsiteX8" fmla="*/ 2422184 w 3293877"/>
              <a:gd name="connsiteY8" fmla="*/ 2465509 h 2743212"/>
              <a:gd name="connsiteX9" fmla="*/ 3087206 w 3293877"/>
              <a:gd name="connsiteY9" fmla="*/ 2143537 h 2743212"/>
              <a:gd name="connsiteX10" fmla="*/ 3203783 w 3293877"/>
              <a:gd name="connsiteY10" fmla="*/ 1995541 h 2743212"/>
              <a:gd name="connsiteX11" fmla="*/ 3293877 w 3293877"/>
              <a:gd name="connsiteY11" fmla="*/ 1849554 h 2743212"/>
              <a:gd name="connsiteX12" fmla="*/ 3293877 w 3293877"/>
              <a:gd name="connsiteY12" fmla="*/ 2133887 h 2743212"/>
              <a:gd name="connsiteX13" fmla="*/ 3222757 w 3293877"/>
              <a:gd name="connsiteY13" fmla="*/ 2223039 h 2743212"/>
              <a:gd name="connsiteX14" fmla="*/ 2503136 w 3293877"/>
              <a:gd name="connsiteY14" fmla="*/ 2565392 h 2743212"/>
              <a:gd name="connsiteX15" fmla="*/ 2232111 w 3293877"/>
              <a:gd name="connsiteY15" fmla="*/ 2635826 h 2743212"/>
              <a:gd name="connsiteX16" fmla="*/ 542319 w 3293877"/>
              <a:gd name="connsiteY16" fmla="*/ 2345567 h 2743212"/>
              <a:gd name="connsiteX17" fmla="*/ 96920 w 3293877"/>
              <a:gd name="connsiteY17" fmla="*/ 1191868 h 2743212"/>
              <a:gd name="connsiteX18" fmla="*/ 71529 w 3293877"/>
              <a:gd name="connsiteY18" fmla="*/ 1019346 h 2743212"/>
              <a:gd name="connsiteX19" fmla="*/ 6623 w 3293877"/>
              <a:gd name="connsiteY19" fmla="*/ 178315 h 2743212"/>
              <a:gd name="connsiteX20" fmla="*/ 34833 w 3293877"/>
              <a:gd name="connsiteY2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175506" y="0"/>
                </a:lnTo>
                <a:lnTo>
                  <a:pt x="149226" y="78193"/>
                </a:lnTo>
                <a:cubicBezTo>
                  <a:pt x="136827" y="128527"/>
                  <a:pt x="128121" y="181246"/>
                  <a:pt x="122819" y="237010"/>
                </a:cubicBezTo>
                <a:cubicBezTo>
                  <a:pt x="100634" y="470331"/>
                  <a:pt x="139609" y="739241"/>
                  <a:pt x="180914" y="1023956"/>
                </a:cubicBezTo>
                <a:cubicBezTo>
                  <a:pt x="188562" y="1076454"/>
                  <a:pt x="196412" y="1130747"/>
                  <a:pt x="203979" y="1185356"/>
                </a:cubicBezTo>
                <a:cubicBezTo>
                  <a:pt x="271754" y="1674130"/>
                  <a:pt x="336774" y="2013298"/>
                  <a:pt x="612631" y="2264082"/>
                </a:cubicBezTo>
                <a:cubicBezTo>
                  <a:pt x="1032949" y="2646196"/>
                  <a:pt x="1499262" y="2726349"/>
                  <a:pt x="2171849" y="2532019"/>
                </a:cubicBezTo>
                <a:cubicBezTo>
                  <a:pt x="2259876" y="2506576"/>
                  <a:pt x="2342402" y="2485683"/>
                  <a:pt x="2422184" y="2465509"/>
                </a:cubicBezTo>
                <a:cubicBezTo>
                  <a:pt x="2752924" y="2381814"/>
                  <a:pt x="2919303" y="2333175"/>
                  <a:pt x="3087206" y="2143537"/>
                </a:cubicBezTo>
                <a:cubicBezTo>
                  <a:pt x="3128886" y="2096462"/>
                  <a:pt x="3167762" y="2047097"/>
                  <a:pt x="3203783" y="1995541"/>
                </a:cubicBezTo>
                <a:lnTo>
                  <a:pt x="3293877" y="1849554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197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9AB23CA-CF96-42B0-847F-37A181DE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" y="0"/>
            <a:ext cx="9143772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82" y="442914"/>
            <a:ext cx="5350811" cy="1331296"/>
          </a:xfrm>
        </p:spPr>
        <p:txBody>
          <a:bodyPr anchor="b">
            <a:normAutofit/>
          </a:bodyPr>
          <a:lstStyle/>
          <a:p>
            <a:r>
              <a:rPr lang="cs-CZ" sz="3100">
                <a:latin typeface="Arial" panose="020B0604020202020204" pitchFamily="34" charset="0"/>
                <a:cs typeface="Arial" panose="020B0604020202020204" pitchFamily="34" charset="0"/>
              </a:rPr>
              <a:t>Agder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45FD7F6-BF7B-4588-AE38-90035891A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73017" y="-18918"/>
            <a:ext cx="2685057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97C9EC5-F5B8-4A1F-B643-7BB6B27AE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826" b="3"/>
          <a:stretch/>
        </p:blipFill>
        <p:spPr>
          <a:xfrm>
            <a:off x="4674227" y="3297831"/>
            <a:ext cx="4469769" cy="3560169"/>
          </a:xfrm>
          <a:custGeom>
            <a:avLst/>
            <a:gdLst/>
            <a:ahLst/>
            <a:cxnLst/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F05AAE2-453E-4EDA-8961-D9B319978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4117" y="3297832"/>
            <a:ext cx="4469769" cy="3560169"/>
          </a:xfrm>
          <a:custGeom>
            <a:avLst/>
            <a:gdLst>
              <a:gd name="connsiteX0" fmla="*/ 5959692 w 5959692"/>
              <a:gd name="connsiteY0" fmla="*/ 3363787 h 3560169"/>
              <a:gd name="connsiteX1" fmla="*/ 5959692 w 5959692"/>
              <a:gd name="connsiteY1" fmla="*/ 3560169 h 3560169"/>
              <a:gd name="connsiteX2" fmla="*/ 5918326 w 5959692"/>
              <a:gd name="connsiteY2" fmla="*/ 3560169 h 3560169"/>
              <a:gd name="connsiteX3" fmla="*/ 3008109 w 5959692"/>
              <a:gd name="connsiteY3" fmla="*/ 42 h 3560169"/>
              <a:gd name="connsiteX4" fmla="*/ 4702247 w 5959692"/>
              <a:gd name="connsiteY4" fmla="*/ 626282 h 3560169"/>
              <a:gd name="connsiteX5" fmla="*/ 5069411 w 5959692"/>
              <a:gd name="connsiteY5" fmla="*/ 865826 h 3560169"/>
              <a:gd name="connsiteX6" fmla="*/ 5895906 w 5959692"/>
              <a:gd name="connsiteY6" fmla="*/ 1594994 h 3560169"/>
              <a:gd name="connsiteX7" fmla="*/ 5959691 w 5959692"/>
              <a:gd name="connsiteY7" fmla="*/ 1728783 h 3560169"/>
              <a:gd name="connsiteX8" fmla="*/ 5959691 w 5959692"/>
              <a:gd name="connsiteY8" fmla="*/ 2242763 h 3560169"/>
              <a:gd name="connsiteX9" fmla="*/ 5918347 w 5959692"/>
              <a:gd name="connsiteY9" fmla="*/ 2056598 h 3560169"/>
              <a:gd name="connsiteX10" fmla="*/ 5820285 w 5959692"/>
              <a:gd name="connsiteY10" fmla="*/ 1774807 h 3560169"/>
              <a:gd name="connsiteX11" fmla="*/ 4980935 w 5959692"/>
              <a:gd name="connsiteY11" fmla="*/ 946614 h 3560169"/>
              <a:gd name="connsiteX12" fmla="*/ 4635662 w 5959692"/>
              <a:gd name="connsiteY12" fmla="*/ 716464 h 3560169"/>
              <a:gd name="connsiteX13" fmla="*/ 3044280 w 5959692"/>
              <a:gd name="connsiteY13" fmla="*/ 109209 h 3560169"/>
              <a:gd name="connsiteX14" fmla="*/ 2119450 w 5959692"/>
              <a:gd name="connsiteY14" fmla="*/ 300880 h 3560169"/>
              <a:gd name="connsiteX15" fmla="*/ 919412 w 5959692"/>
              <a:gd name="connsiteY15" fmla="*/ 1696777 h 3560169"/>
              <a:gd name="connsiteX16" fmla="*/ 797804 w 5959692"/>
              <a:gd name="connsiteY16" fmla="*/ 1925546 h 3560169"/>
              <a:gd name="connsiteX17" fmla="*/ 287588 w 5959692"/>
              <a:gd name="connsiteY17" fmla="*/ 3069391 h 3560169"/>
              <a:gd name="connsiteX18" fmla="*/ 235658 w 5959692"/>
              <a:gd name="connsiteY18" fmla="*/ 3441477 h 3560169"/>
              <a:gd name="connsiteX19" fmla="*/ 239056 w 5959692"/>
              <a:gd name="connsiteY19" fmla="*/ 3560169 h 3560169"/>
              <a:gd name="connsiteX20" fmla="*/ 635 w 5959692"/>
              <a:gd name="connsiteY20" fmla="*/ 3560169 h 3560169"/>
              <a:gd name="connsiteX21" fmla="*/ 0 w 5959692"/>
              <a:gd name="connsiteY21" fmla="*/ 3534810 h 3560169"/>
              <a:gd name="connsiteX22" fmla="*/ 56896 w 5959692"/>
              <a:gd name="connsiteY22" fmla="*/ 3142342 h 3560169"/>
              <a:gd name="connsiteX23" fmla="*/ 605568 w 5959692"/>
              <a:gd name="connsiteY23" fmla="*/ 1932853 h 3560169"/>
              <a:gd name="connsiteX24" fmla="*/ 736162 w 5959692"/>
              <a:gd name="connsiteY24" fmla="*/ 1690788 h 3560169"/>
              <a:gd name="connsiteX25" fmla="*/ 2021319 w 5959692"/>
              <a:gd name="connsiteY25" fmla="*/ 209863 h 3560169"/>
              <a:gd name="connsiteX26" fmla="*/ 3008109 w 5959692"/>
              <a:gd name="connsiteY26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59692" h="3560169">
                <a:moveTo>
                  <a:pt x="5959692" y="3363787"/>
                </a:moveTo>
                <a:lnTo>
                  <a:pt x="5959692" y="3560169"/>
                </a:lnTo>
                <a:lnTo>
                  <a:pt x="5918326" y="3560169"/>
                </a:lnTo>
                <a:close/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1" y="2242763"/>
                </a:lnTo>
                <a:lnTo>
                  <a:pt x="5918347" y="2056598"/>
                </a:lnTo>
                <a:cubicBezTo>
                  <a:pt x="5891169" y="1960834"/>
                  <a:pt x="5858474" y="1866845"/>
                  <a:pt x="5820285" y="1774807"/>
                </a:cubicBezTo>
                <a:cubicBezTo>
                  <a:pt x="5666444" y="1404038"/>
                  <a:pt x="5439344" y="1244459"/>
                  <a:pt x="4980935" y="946614"/>
                </a:cubicBezTo>
                <a:cubicBezTo>
                  <a:pt x="4870349" y="874793"/>
                  <a:pt x="4755972" y="800460"/>
                  <a:pt x="4635662" y="716464"/>
                </a:cubicBezTo>
                <a:cubicBezTo>
                  <a:pt x="4061110" y="315407"/>
                  <a:pt x="3551697" y="116473"/>
                  <a:pt x="3044280" y="109209"/>
                </a:cubicBezTo>
                <a:cubicBezTo>
                  <a:pt x="2739831" y="104851"/>
                  <a:pt x="2436100" y="169494"/>
                  <a:pt x="2119450" y="300880"/>
                </a:cubicBezTo>
                <a:cubicBezTo>
                  <a:pt x="1565269" y="530823"/>
                  <a:pt x="1284534" y="1002904"/>
                  <a:pt x="919412" y="1696777"/>
                </a:cubicBezTo>
                <a:cubicBezTo>
                  <a:pt x="878625" y="1774305"/>
                  <a:pt x="837580" y="1851211"/>
                  <a:pt x="797804" y="1925546"/>
                </a:cubicBezTo>
                <a:cubicBezTo>
                  <a:pt x="582340" y="2328776"/>
                  <a:pt x="378892" y="2709642"/>
                  <a:pt x="287588" y="3069391"/>
                </a:cubicBezTo>
                <a:cubicBezTo>
                  <a:pt x="254851" y="3198359"/>
                  <a:pt x="237447" y="3321111"/>
                  <a:pt x="235658" y="3441477"/>
                </a:cubicBezTo>
                <a:lnTo>
                  <a:pt x="239056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E2CF453-4871-4F22-8746-957F757DA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869" y="3124529"/>
            <a:ext cx="4606131" cy="3752389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682" y="1966431"/>
            <a:ext cx="4113998" cy="39978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Rozloha 16 500 km2, 320 000 obyv.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Největší město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Kristiansand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Fylkesmannen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sídlí v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Arendalu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Vznikl sloučením Východního a Západního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Agderu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historický název kraje, místní se nazývají </a:t>
            </a:r>
            <a:r>
              <a:rPr lang="cs-CZ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egder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Města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Grimstad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(Henrik Ibsen), Mandal (komuna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Lindesnes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Nynorsk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Bokmål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oblasti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Mnoho fjordů a jezer, náhorní plošiny, úrodné části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Kristiansand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založen jako vojenská pevnost Kristiánem IV. v 17. století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Rybolov, zemědělství, turismus – norská riviéra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Universitetet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Agder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Největší („jediná“) norská zoologická zahrada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Kristiansand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Dyrepark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místnost&#10;&#10;Popis byl vytvořen automaticky">
            <a:extLst>
              <a:ext uri="{FF2B5EF4-FFF2-40B4-BE49-F238E27FC236}">
                <a16:creationId xmlns:a16="http://schemas.microsoft.com/office/drawing/2014/main" id="{445822FA-CA24-47A2-A3B5-AE73C1738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" r="-2" b="8293"/>
          <a:stretch/>
        </p:blipFill>
        <p:spPr>
          <a:xfrm>
            <a:off x="6673596" y="10"/>
            <a:ext cx="2470407" cy="2743202"/>
          </a:xfrm>
          <a:custGeom>
            <a:avLst/>
            <a:gdLst/>
            <a:ahLst/>
            <a:cxnLst/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A0E0FAE-D6BC-43D5-ACA6-8CDE48477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3477" y="0"/>
            <a:ext cx="2470408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175506 w 3293877"/>
              <a:gd name="connsiteY1" fmla="*/ 0 h 2743212"/>
              <a:gd name="connsiteX2" fmla="*/ 149226 w 3293877"/>
              <a:gd name="connsiteY2" fmla="*/ 78193 h 2743212"/>
              <a:gd name="connsiteX3" fmla="*/ 122819 w 3293877"/>
              <a:gd name="connsiteY3" fmla="*/ 237010 h 2743212"/>
              <a:gd name="connsiteX4" fmla="*/ 180914 w 3293877"/>
              <a:gd name="connsiteY4" fmla="*/ 1023956 h 2743212"/>
              <a:gd name="connsiteX5" fmla="*/ 203979 w 3293877"/>
              <a:gd name="connsiteY5" fmla="*/ 1185356 h 2743212"/>
              <a:gd name="connsiteX6" fmla="*/ 612631 w 3293877"/>
              <a:gd name="connsiteY6" fmla="*/ 2264082 h 2743212"/>
              <a:gd name="connsiteX7" fmla="*/ 2171849 w 3293877"/>
              <a:gd name="connsiteY7" fmla="*/ 2532019 h 2743212"/>
              <a:gd name="connsiteX8" fmla="*/ 2422184 w 3293877"/>
              <a:gd name="connsiteY8" fmla="*/ 2465509 h 2743212"/>
              <a:gd name="connsiteX9" fmla="*/ 3087206 w 3293877"/>
              <a:gd name="connsiteY9" fmla="*/ 2143537 h 2743212"/>
              <a:gd name="connsiteX10" fmla="*/ 3203783 w 3293877"/>
              <a:gd name="connsiteY10" fmla="*/ 1995541 h 2743212"/>
              <a:gd name="connsiteX11" fmla="*/ 3293877 w 3293877"/>
              <a:gd name="connsiteY11" fmla="*/ 1849554 h 2743212"/>
              <a:gd name="connsiteX12" fmla="*/ 3293877 w 3293877"/>
              <a:gd name="connsiteY12" fmla="*/ 2133887 h 2743212"/>
              <a:gd name="connsiteX13" fmla="*/ 3222757 w 3293877"/>
              <a:gd name="connsiteY13" fmla="*/ 2223039 h 2743212"/>
              <a:gd name="connsiteX14" fmla="*/ 2503136 w 3293877"/>
              <a:gd name="connsiteY14" fmla="*/ 2565392 h 2743212"/>
              <a:gd name="connsiteX15" fmla="*/ 2232111 w 3293877"/>
              <a:gd name="connsiteY15" fmla="*/ 2635826 h 2743212"/>
              <a:gd name="connsiteX16" fmla="*/ 542319 w 3293877"/>
              <a:gd name="connsiteY16" fmla="*/ 2345567 h 2743212"/>
              <a:gd name="connsiteX17" fmla="*/ 96920 w 3293877"/>
              <a:gd name="connsiteY17" fmla="*/ 1191868 h 2743212"/>
              <a:gd name="connsiteX18" fmla="*/ 71529 w 3293877"/>
              <a:gd name="connsiteY18" fmla="*/ 1019346 h 2743212"/>
              <a:gd name="connsiteX19" fmla="*/ 6623 w 3293877"/>
              <a:gd name="connsiteY19" fmla="*/ 178315 h 2743212"/>
              <a:gd name="connsiteX20" fmla="*/ 34833 w 3293877"/>
              <a:gd name="connsiteY2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175506" y="0"/>
                </a:lnTo>
                <a:lnTo>
                  <a:pt x="149226" y="78193"/>
                </a:lnTo>
                <a:cubicBezTo>
                  <a:pt x="136827" y="128527"/>
                  <a:pt x="128121" y="181246"/>
                  <a:pt x="122819" y="237010"/>
                </a:cubicBezTo>
                <a:cubicBezTo>
                  <a:pt x="100634" y="470331"/>
                  <a:pt x="139609" y="739241"/>
                  <a:pt x="180914" y="1023956"/>
                </a:cubicBezTo>
                <a:cubicBezTo>
                  <a:pt x="188562" y="1076454"/>
                  <a:pt x="196412" y="1130747"/>
                  <a:pt x="203979" y="1185356"/>
                </a:cubicBezTo>
                <a:cubicBezTo>
                  <a:pt x="271754" y="1674130"/>
                  <a:pt x="336774" y="2013298"/>
                  <a:pt x="612631" y="2264082"/>
                </a:cubicBezTo>
                <a:cubicBezTo>
                  <a:pt x="1032949" y="2646196"/>
                  <a:pt x="1499262" y="2726349"/>
                  <a:pt x="2171849" y="2532019"/>
                </a:cubicBezTo>
                <a:cubicBezTo>
                  <a:pt x="2259876" y="2506576"/>
                  <a:pt x="2342402" y="2485683"/>
                  <a:pt x="2422184" y="2465509"/>
                </a:cubicBezTo>
                <a:cubicBezTo>
                  <a:pt x="2752924" y="2381814"/>
                  <a:pt x="2919303" y="2333175"/>
                  <a:pt x="3087206" y="2143537"/>
                </a:cubicBezTo>
                <a:cubicBezTo>
                  <a:pt x="3128886" y="2096462"/>
                  <a:pt x="3167762" y="2047097"/>
                  <a:pt x="3203783" y="1995541"/>
                </a:cubicBezTo>
                <a:lnTo>
                  <a:pt x="3293877" y="1849554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656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2">
            <a:extLst>
              <a:ext uri="{FF2B5EF4-FFF2-40B4-BE49-F238E27FC236}">
                <a16:creationId xmlns:a16="http://schemas.microsoft.com/office/drawing/2014/main" id="{69AB23CA-CF96-42B0-847F-37A181DE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" y="0"/>
            <a:ext cx="9143772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82" y="442914"/>
            <a:ext cx="5350811" cy="1331296"/>
          </a:xfrm>
        </p:spPr>
        <p:txBody>
          <a:bodyPr anchor="b">
            <a:normAutofit/>
          </a:bodyPr>
          <a:lstStyle/>
          <a:p>
            <a:r>
              <a:rPr lang="cs-CZ" sz="3100">
                <a:latin typeface="Arial" panose="020B0604020202020204" pitchFamily="34" charset="0"/>
                <a:cs typeface="Arial" panose="020B0604020202020204" pitchFamily="34" charset="0"/>
              </a:rPr>
              <a:t>Telemark</a:t>
            </a:r>
          </a:p>
        </p:txBody>
      </p:sp>
      <p:sp>
        <p:nvSpPr>
          <p:cNvPr id="30" name="Freeform: Shape 14">
            <a:extLst>
              <a:ext uri="{FF2B5EF4-FFF2-40B4-BE49-F238E27FC236}">
                <a16:creationId xmlns:a16="http://schemas.microsoft.com/office/drawing/2014/main" id="{A45FD7F6-BF7B-4588-AE38-90035891A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73017" y="-18918"/>
            <a:ext cx="2685057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Obrázek 4" descr="Obsah obrázku voda, exteriér, řeka, loďka&#10;&#10;Popis byl vytvořen automaticky">
            <a:extLst>
              <a:ext uri="{FF2B5EF4-FFF2-40B4-BE49-F238E27FC236}">
                <a16:creationId xmlns:a16="http://schemas.microsoft.com/office/drawing/2014/main" id="{365A498E-34AF-42B7-82DF-F09C949C05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r="9372" b="-1"/>
          <a:stretch/>
        </p:blipFill>
        <p:spPr>
          <a:xfrm>
            <a:off x="4674227" y="3297831"/>
            <a:ext cx="4469769" cy="3560169"/>
          </a:xfrm>
          <a:custGeom>
            <a:avLst/>
            <a:gdLst/>
            <a:ahLst/>
            <a:cxnLst/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</p:spPr>
      </p:pic>
      <p:sp>
        <p:nvSpPr>
          <p:cNvPr id="31" name="Freeform: Shape 16">
            <a:extLst>
              <a:ext uri="{FF2B5EF4-FFF2-40B4-BE49-F238E27FC236}">
                <a16:creationId xmlns:a16="http://schemas.microsoft.com/office/drawing/2014/main" id="{2F05AAE2-453E-4EDA-8961-D9B319978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4117" y="3297832"/>
            <a:ext cx="4469769" cy="3560169"/>
          </a:xfrm>
          <a:custGeom>
            <a:avLst/>
            <a:gdLst>
              <a:gd name="connsiteX0" fmla="*/ 5959692 w 5959692"/>
              <a:gd name="connsiteY0" fmla="*/ 3363787 h 3560169"/>
              <a:gd name="connsiteX1" fmla="*/ 5959692 w 5959692"/>
              <a:gd name="connsiteY1" fmla="*/ 3560169 h 3560169"/>
              <a:gd name="connsiteX2" fmla="*/ 5918326 w 5959692"/>
              <a:gd name="connsiteY2" fmla="*/ 3560169 h 3560169"/>
              <a:gd name="connsiteX3" fmla="*/ 3008109 w 5959692"/>
              <a:gd name="connsiteY3" fmla="*/ 42 h 3560169"/>
              <a:gd name="connsiteX4" fmla="*/ 4702247 w 5959692"/>
              <a:gd name="connsiteY4" fmla="*/ 626282 h 3560169"/>
              <a:gd name="connsiteX5" fmla="*/ 5069411 w 5959692"/>
              <a:gd name="connsiteY5" fmla="*/ 865826 h 3560169"/>
              <a:gd name="connsiteX6" fmla="*/ 5895906 w 5959692"/>
              <a:gd name="connsiteY6" fmla="*/ 1594994 h 3560169"/>
              <a:gd name="connsiteX7" fmla="*/ 5959691 w 5959692"/>
              <a:gd name="connsiteY7" fmla="*/ 1728783 h 3560169"/>
              <a:gd name="connsiteX8" fmla="*/ 5959691 w 5959692"/>
              <a:gd name="connsiteY8" fmla="*/ 2242763 h 3560169"/>
              <a:gd name="connsiteX9" fmla="*/ 5918347 w 5959692"/>
              <a:gd name="connsiteY9" fmla="*/ 2056598 h 3560169"/>
              <a:gd name="connsiteX10" fmla="*/ 5820285 w 5959692"/>
              <a:gd name="connsiteY10" fmla="*/ 1774807 h 3560169"/>
              <a:gd name="connsiteX11" fmla="*/ 4980935 w 5959692"/>
              <a:gd name="connsiteY11" fmla="*/ 946614 h 3560169"/>
              <a:gd name="connsiteX12" fmla="*/ 4635662 w 5959692"/>
              <a:gd name="connsiteY12" fmla="*/ 716464 h 3560169"/>
              <a:gd name="connsiteX13" fmla="*/ 3044280 w 5959692"/>
              <a:gd name="connsiteY13" fmla="*/ 109209 h 3560169"/>
              <a:gd name="connsiteX14" fmla="*/ 2119450 w 5959692"/>
              <a:gd name="connsiteY14" fmla="*/ 300880 h 3560169"/>
              <a:gd name="connsiteX15" fmla="*/ 919412 w 5959692"/>
              <a:gd name="connsiteY15" fmla="*/ 1696777 h 3560169"/>
              <a:gd name="connsiteX16" fmla="*/ 797804 w 5959692"/>
              <a:gd name="connsiteY16" fmla="*/ 1925546 h 3560169"/>
              <a:gd name="connsiteX17" fmla="*/ 287588 w 5959692"/>
              <a:gd name="connsiteY17" fmla="*/ 3069391 h 3560169"/>
              <a:gd name="connsiteX18" fmla="*/ 235658 w 5959692"/>
              <a:gd name="connsiteY18" fmla="*/ 3441477 h 3560169"/>
              <a:gd name="connsiteX19" fmla="*/ 239056 w 5959692"/>
              <a:gd name="connsiteY19" fmla="*/ 3560169 h 3560169"/>
              <a:gd name="connsiteX20" fmla="*/ 635 w 5959692"/>
              <a:gd name="connsiteY20" fmla="*/ 3560169 h 3560169"/>
              <a:gd name="connsiteX21" fmla="*/ 0 w 5959692"/>
              <a:gd name="connsiteY21" fmla="*/ 3534810 h 3560169"/>
              <a:gd name="connsiteX22" fmla="*/ 56896 w 5959692"/>
              <a:gd name="connsiteY22" fmla="*/ 3142342 h 3560169"/>
              <a:gd name="connsiteX23" fmla="*/ 605568 w 5959692"/>
              <a:gd name="connsiteY23" fmla="*/ 1932853 h 3560169"/>
              <a:gd name="connsiteX24" fmla="*/ 736162 w 5959692"/>
              <a:gd name="connsiteY24" fmla="*/ 1690788 h 3560169"/>
              <a:gd name="connsiteX25" fmla="*/ 2021319 w 5959692"/>
              <a:gd name="connsiteY25" fmla="*/ 209863 h 3560169"/>
              <a:gd name="connsiteX26" fmla="*/ 3008109 w 5959692"/>
              <a:gd name="connsiteY26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59692" h="3560169">
                <a:moveTo>
                  <a:pt x="5959692" y="3363787"/>
                </a:moveTo>
                <a:lnTo>
                  <a:pt x="5959692" y="3560169"/>
                </a:lnTo>
                <a:lnTo>
                  <a:pt x="5918326" y="3560169"/>
                </a:lnTo>
                <a:close/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1" y="2242763"/>
                </a:lnTo>
                <a:lnTo>
                  <a:pt x="5918347" y="2056598"/>
                </a:lnTo>
                <a:cubicBezTo>
                  <a:pt x="5891169" y="1960834"/>
                  <a:pt x="5858474" y="1866845"/>
                  <a:pt x="5820285" y="1774807"/>
                </a:cubicBezTo>
                <a:cubicBezTo>
                  <a:pt x="5666444" y="1404038"/>
                  <a:pt x="5439344" y="1244459"/>
                  <a:pt x="4980935" y="946614"/>
                </a:cubicBezTo>
                <a:cubicBezTo>
                  <a:pt x="4870349" y="874793"/>
                  <a:pt x="4755972" y="800460"/>
                  <a:pt x="4635662" y="716464"/>
                </a:cubicBezTo>
                <a:cubicBezTo>
                  <a:pt x="4061110" y="315407"/>
                  <a:pt x="3551697" y="116473"/>
                  <a:pt x="3044280" y="109209"/>
                </a:cubicBezTo>
                <a:cubicBezTo>
                  <a:pt x="2739831" y="104851"/>
                  <a:pt x="2436100" y="169494"/>
                  <a:pt x="2119450" y="300880"/>
                </a:cubicBezTo>
                <a:cubicBezTo>
                  <a:pt x="1565269" y="530823"/>
                  <a:pt x="1284534" y="1002904"/>
                  <a:pt x="919412" y="1696777"/>
                </a:cubicBezTo>
                <a:cubicBezTo>
                  <a:pt x="878625" y="1774305"/>
                  <a:pt x="837580" y="1851211"/>
                  <a:pt x="797804" y="1925546"/>
                </a:cubicBezTo>
                <a:cubicBezTo>
                  <a:pt x="582340" y="2328776"/>
                  <a:pt x="378892" y="2709642"/>
                  <a:pt x="287588" y="3069391"/>
                </a:cubicBezTo>
                <a:cubicBezTo>
                  <a:pt x="254851" y="3198359"/>
                  <a:pt x="237447" y="3321111"/>
                  <a:pt x="235658" y="3441477"/>
                </a:cubicBezTo>
                <a:lnTo>
                  <a:pt x="239056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18">
            <a:extLst>
              <a:ext uri="{FF2B5EF4-FFF2-40B4-BE49-F238E27FC236}">
                <a16:creationId xmlns:a16="http://schemas.microsoft.com/office/drawing/2014/main" id="{CE2CF453-4871-4F22-8746-957F757DA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869" y="3124529"/>
            <a:ext cx="4606131" cy="3752389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682" y="1966431"/>
            <a:ext cx="4113998" cy="39978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Rozloha 15 000 km2, 178 000 obyv.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Hlavní a největší město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Skien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Porsgrunn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(Henrik Ibsen),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Fylkesmann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sídlí v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Tønsbergu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Vestfold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Města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Bø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Notodden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Nynorsk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Bokmål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oblasti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Mnoho jezer a lesů, náhorní plošiny, úrodné části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Historicky nejbohatší regiony – stavba lodí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Rybolov, lesnictví, zemědělství, energetika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Rjukan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Universitetet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Sør-Øst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Norge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Plavební kanál –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Telemarkskanalen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Velká farmářská tradice, lyžaři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8366112-4D65-4B15-A3FF-7B14E9A00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" r="-2" b="-2"/>
          <a:stretch/>
        </p:blipFill>
        <p:spPr>
          <a:xfrm>
            <a:off x="6673596" y="10"/>
            <a:ext cx="2470407" cy="2743202"/>
          </a:xfrm>
          <a:custGeom>
            <a:avLst/>
            <a:gdLst/>
            <a:ahLst/>
            <a:cxnLst/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</p:spPr>
      </p:pic>
      <p:sp>
        <p:nvSpPr>
          <p:cNvPr id="33" name="Freeform: Shape 20">
            <a:extLst>
              <a:ext uri="{FF2B5EF4-FFF2-40B4-BE49-F238E27FC236}">
                <a16:creationId xmlns:a16="http://schemas.microsoft.com/office/drawing/2014/main" id="{6A0E0FAE-D6BC-43D5-ACA6-8CDE48477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3477" y="0"/>
            <a:ext cx="2470408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175506 w 3293877"/>
              <a:gd name="connsiteY1" fmla="*/ 0 h 2743212"/>
              <a:gd name="connsiteX2" fmla="*/ 149226 w 3293877"/>
              <a:gd name="connsiteY2" fmla="*/ 78193 h 2743212"/>
              <a:gd name="connsiteX3" fmla="*/ 122819 w 3293877"/>
              <a:gd name="connsiteY3" fmla="*/ 237010 h 2743212"/>
              <a:gd name="connsiteX4" fmla="*/ 180914 w 3293877"/>
              <a:gd name="connsiteY4" fmla="*/ 1023956 h 2743212"/>
              <a:gd name="connsiteX5" fmla="*/ 203979 w 3293877"/>
              <a:gd name="connsiteY5" fmla="*/ 1185356 h 2743212"/>
              <a:gd name="connsiteX6" fmla="*/ 612631 w 3293877"/>
              <a:gd name="connsiteY6" fmla="*/ 2264082 h 2743212"/>
              <a:gd name="connsiteX7" fmla="*/ 2171849 w 3293877"/>
              <a:gd name="connsiteY7" fmla="*/ 2532019 h 2743212"/>
              <a:gd name="connsiteX8" fmla="*/ 2422184 w 3293877"/>
              <a:gd name="connsiteY8" fmla="*/ 2465509 h 2743212"/>
              <a:gd name="connsiteX9" fmla="*/ 3087206 w 3293877"/>
              <a:gd name="connsiteY9" fmla="*/ 2143537 h 2743212"/>
              <a:gd name="connsiteX10" fmla="*/ 3203783 w 3293877"/>
              <a:gd name="connsiteY10" fmla="*/ 1995541 h 2743212"/>
              <a:gd name="connsiteX11" fmla="*/ 3293877 w 3293877"/>
              <a:gd name="connsiteY11" fmla="*/ 1849554 h 2743212"/>
              <a:gd name="connsiteX12" fmla="*/ 3293877 w 3293877"/>
              <a:gd name="connsiteY12" fmla="*/ 2133887 h 2743212"/>
              <a:gd name="connsiteX13" fmla="*/ 3222757 w 3293877"/>
              <a:gd name="connsiteY13" fmla="*/ 2223039 h 2743212"/>
              <a:gd name="connsiteX14" fmla="*/ 2503136 w 3293877"/>
              <a:gd name="connsiteY14" fmla="*/ 2565392 h 2743212"/>
              <a:gd name="connsiteX15" fmla="*/ 2232111 w 3293877"/>
              <a:gd name="connsiteY15" fmla="*/ 2635826 h 2743212"/>
              <a:gd name="connsiteX16" fmla="*/ 542319 w 3293877"/>
              <a:gd name="connsiteY16" fmla="*/ 2345567 h 2743212"/>
              <a:gd name="connsiteX17" fmla="*/ 96920 w 3293877"/>
              <a:gd name="connsiteY17" fmla="*/ 1191868 h 2743212"/>
              <a:gd name="connsiteX18" fmla="*/ 71529 w 3293877"/>
              <a:gd name="connsiteY18" fmla="*/ 1019346 h 2743212"/>
              <a:gd name="connsiteX19" fmla="*/ 6623 w 3293877"/>
              <a:gd name="connsiteY19" fmla="*/ 178315 h 2743212"/>
              <a:gd name="connsiteX20" fmla="*/ 34833 w 3293877"/>
              <a:gd name="connsiteY2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175506" y="0"/>
                </a:lnTo>
                <a:lnTo>
                  <a:pt x="149226" y="78193"/>
                </a:lnTo>
                <a:cubicBezTo>
                  <a:pt x="136827" y="128527"/>
                  <a:pt x="128121" y="181246"/>
                  <a:pt x="122819" y="237010"/>
                </a:cubicBezTo>
                <a:cubicBezTo>
                  <a:pt x="100634" y="470331"/>
                  <a:pt x="139609" y="739241"/>
                  <a:pt x="180914" y="1023956"/>
                </a:cubicBezTo>
                <a:cubicBezTo>
                  <a:pt x="188562" y="1076454"/>
                  <a:pt x="196412" y="1130747"/>
                  <a:pt x="203979" y="1185356"/>
                </a:cubicBezTo>
                <a:cubicBezTo>
                  <a:pt x="271754" y="1674130"/>
                  <a:pt x="336774" y="2013298"/>
                  <a:pt x="612631" y="2264082"/>
                </a:cubicBezTo>
                <a:cubicBezTo>
                  <a:pt x="1032949" y="2646196"/>
                  <a:pt x="1499262" y="2726349"/>
                  <a:pt x="2171849" y="2532019"/>
                </a:cubicBezTo>
                <a:cubicBezTo>
                  <a:pt x="2259876" y="2506576"/>
                  <a:pt x="2342402" y="2485683"/>
                  <a:pt x="2422184" y="2465509"/>
                </a:cubicBezTo>
                <a:cubicBezTo>
                  <a:pt x="2752924" y="2381814"/>
                  <a:pt x="2919303" y="2333175"/>
                  <a:pt x="3087206" y="2143537"/>
                </a:cubicBezTo>
                <a:cubicBezTo>
                  <a:pt x="3128886" y="2096462"/>
                  <a:pt x="3167762" y="2047097"/>
                  <a:pt x="3203783" y="1995541"/>
                </a:cubicBezTo>
                <a:lnTo>
                  <a:pt x="3293877" y="1849554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518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9AB23CA-CF96-42B0-847F-37A181DE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" y="0"/>
            <a:ext cx="9143772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82" y="442914"/>
            <a:ext cx="5350811" cy="1331296"/>
          </a:xfrm>
        </p:spPr>
        <p:txBody>
          <a:bodyPr anchor="b">
            <a:normAutofit/>
          </a:bodyPr>
          <a:lstStyle/>
          <a:p>
            <a:r>
              <a:rPr lang="cs-CZ" sz="3100">
                <a:latin typeface="Arial" panose="020B0604020202020204" pitchFamily="34" charset="0"/>
                <a:cs typeface="Arial" panose="020B0604020202020204" pitchFamily="34" charset="0"/>
              </a:rPr>
              <a:t>Vestfold</a:t>
            </a:r>
            <a:endParaRPr lang="cs-CZ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45FD7F6-BF7B-4588-AE38-90035891A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73017" y="-18918"/>
            <a:ext cx="2685057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Obrázek 5" descr="Obsah obrázku obloha, venku, budova, maják&#10;&#10;Popis byl vytvořen automaticky">
            <a:extLst>
              <a:ext uri="{FF2B5EF4-FFF2-40B4-BE49-F238E27FC236}">
                <a16:creationId xmlns:a16="http://schemas.microsoft.com/office/drawing/2014/main" id="{59A4C587-48BD-6C3D-712C-57CF428D3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7" r="18195" b="2"/>
          <a:stretch/>
        </p:blipFill>
        <p:spPr>
          <a:xfrm>
            <a:off x="4674227" y="3297831"/>
            <a:ext cx="4469769" cy="3560169"/>
          </a:xfrm>
          <a:custGeom>
            <a:avLst/>
            <a:gdLst/>
            <a:ahLst/>
            <a:cxnLst/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F05AAE2-453E-4EDA-8961-D9B319978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4117" y="3297832"/>
            <a:ext cx="4469769" cy="3560169"/>
          </a:xfrm>
          <a:custGeom>
            <a:avLst/>
            <a:gdLst>
              <a:gd name="connsiteX0" fmla="*/ 5959692 w 5959692"/>
              <a:gd name="connsiteY0" fmla="*/ 3363787 h 3560169"/>
              <a:gd name="connsiteX1" fmla="*/ 5959692 w 5959692"/>
              <a:gd name="connsiteY1" fmla="*/ 3560169 h 3560169"/>
              <a:gd name="connsiteX2" fmla="*/ 5918326 w 5959692"/>
              <a:gd name="connsiteY2" fmla="*/ 3560169 h 3560169"/>
              <a:gd name="connsiteX3" fmla="*/ 3008109 w 5959692"/>
              <a:gd name="connsiteY3" fmla="*/ 42 h 3560169"/>
              <a:gd name="connsiteX4" fmla="*/ 4702247 w 5959692"/>
              <a:gd name="connsiteY4" fmla="*/ 626282 h 3560169"/>
              <a:gd name="connsiteX5" fmla="*/ 5069411 w 5959692"/>
              <a:gd name="connsiteY5" fmla="*/ 865826 h 3560169"/>
              <a:gd name="connsiteX6" fmla="*/ 5895906 w 5959692"/>
              <a:gd name="connsiteY6" fmla="*/ 1594994 h 3560169"/>
              <a:gd name="connsiteX7" fmla="*/ 5959691 w 5959692"/>
              <a:gd name="connsiteY7" fmla="*/ 1728783 h 3560169"/>
              <a:gd name="connsiteX8" fmla="*/ 5959691 w 5959692"/>
              <a:gd name="connsiteY8" fmla="*/ 2242763 h 3560169"/>
              <a:gd name="connsiteX9" fmla="*/ 5918347 w 5959692"/>
              <a:gd name="connsiteY9" fmla="*/ 2056598 h 3560169"/>
              <a:gd name="connsiteX10" fmla="*/ 5820285 w 5959692"/>
              <a:gd name="connsiteY10" fmla="*/ 1774807 h 3560169"/>
              <a:gd name="connsiteX11" fmla="*/ 4980935 w 5959692"/>
              <a:gd name="connsiteY11" fmla="*/ 946614 h 3560169"/>
              <a:gd name="connsiteX12" fmla="*/ 4635662 w 5959692"/>
              <a:gd name="connsiteY12" fmla="*/ 716464 h 3560169"/>
              <a:gd name="connsiteX13" fmla="*/ 3044280 w 5959692"/>
              <a:gd name="connsiteY13" fmla="*/ 109209 h 3560169"/>
              <a:gd name="connsiteX14" fmla="*/ 2119450 w 5959692"/>
              <a:gd name="connsiteY14" fmla="*/ 300880 h 3560169"/>
              <a:gd name="connsiteX15" fmla="*/ 919412 w 5959692"/>
              <a:gd name="connsiteY15" fmla="*/ 1696777 h 3560169"/>
              <a:gd name="connsiteX16" fmla="*/ 797804 w 5959692"/>
              <a:gd name="connsiteY16" fmla="*/ 1925546 h 3560169"/>
              <a:gd name="connsiteX17" fmla="*/ 287588 w 5959692"/>
              <a:gd name="connsiteY17" fmla="*/ 3069391 h 3560169"/>
              <a:gd name="connsiteX18" fmla="*/ 235658 w 5959692"/>
              <a:gd name="connsiteY18" fmla="*/ 3441477 h 3560169"/>
              <a:gd name="connsiteX19" fmla="*/ 239056 w 5959692"/>
              <a:gd name="connsiteY19" fmla="*/ 3560169 h 3560169"/>
              <a:gd name="connsiteX20" fmla="*/ 635 w 5959692"/>
              <a:gd name="connsiteY20" fmla="*/ 3560169 h 3560169"/>
              <a:gd name="connsiteX21" fmla="*/ 0 w 5959692"/>
              <a:gd name="connsiteY21" fmla="*/ 3534810 h 3560169"/>
              <a:gd name="connsiteX22" fmla="*/ 56896 w 5959692"/>
              <a:gd name="connsiteY22" fmla="*/ 3142342 h 3560169"/>
              <a:gd name="connsiteX23" fmla="*/ 605568 w 5959692"/>
              <a:gd name="connsiteY23" fmla="*/ 1932853 h 3560169"/>
              <a:gd name="connsiteX24" fmla="*/ 736162 w 5959692"/>
              <a:gd name="connsiteY24" fmla="*/ 1690788 h 3560169"/>
              <a:gd name="connsiteX25" fmla="*/ 2021319 w 5959692"/>
              <a:gd name="connsiteY25" fmla="*/ 209863 h 3560169"/>
              <a:gd name="connsiteX26" fmla="*/ 3008109 w 5959692"/>
              <a:gd name="connsiteY26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59692" h="3560169">
                <a:moveTo>
                  <a:pt x="5959692" y="3363787"/>
                </a:moveTo>
                <a:lnTo>
                  <a:pt x="5959692" y="3560169"/>
                </a:lnTo>
                <a:lnTo>
                  <a:pt x="5918326" y="3560169"/>
                </a:lnTo>
                <a:close/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1" y="2242763"/>
                </a:lnTo>
                <a:lnTo>
                  <a:pt x="5918347" y="2056598"/>
                </a:lnTo>
                <a:cubicBezTo>
                  <a:pt x="5891169" y="1960834"/>
                  <a:pt x="5858474" y="1866845"/>
                  <a:pt x="5820285" y="1774807"/>
                </a:cubicBezTo>
                <a:cubicBezTo>
                  <a:pt x="5666444" y="1404038"/>
                  <a:pt x="5439344" y="1244459"/>
                  <a:pt x="4980935" y="946614"/>
                </a:cubicBezTo>
                <a:cubicBezTo>
                  <a:pt x="4870349" y="874793"/>
                  <a:pt x="4755972" y="800460"/>
                  <a:pt x="4635662" y="716464"/>
                </a:cubicBezTo>
                <a:cubicBezTo>
                  <a:pt x="4061110" y="315407"/>
                  <a:pt x="3551697" y="116473"/>
                  <a:pt x="3044280" y="109209"/>
                </a:cubicBezTo>
                <a:cubicBezTo>
                  <a:pt x="2739831" y="104851"/>
                  <a:pt x="2436100" y="169494"/>
                  <a:pt x="2119450" y="300880"/>
                </a:cubicBezTo>
                <a:cubicBezTo>
                  <a:pt x="1565269" y="530823"/>
                  <a:pt x="1284534" y="1002904"/>
                  <a:pt x="919412" y="1696777"/>
                </a:cubicBezTo>
                <a:cubicBezTo>
                  <a:pt x="878625" y="1774305"/>
                  <a:pt x="837580" y="1851211"/>
                  <a:pt x="797804" y="1925546"/>
                </a:cubicBezTo>
                <a:cubicBezTo>
                  <a:pt x="582340" y="2328776"/>
                  <a:pt x="378892" y="2709642"/>
                  <a:pt x="287588" y="3069391"/>
                </a:cubicBezTo>
                <a:cubicBezTo>
                  <a:pt x="254851" y="3198359"/>
                  <a:pt x="237447" y="3321111"/>
                  <a:pt x="235658" y="3441477"/>
                </a:cubicBezTo>
                <a:lnTo>
                  <a:pt x="239056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E2CF453-4871-4F22-8746-957F757DA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869" y="3124529"/>
            <a:ext cx="4606131" cy="3752389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682" y="1966431"/>
            <a:ext cx="4113998" cy="399780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Rozloha 2 200 km2, 256 000 obyv.</a:t>
            </a:r>
          </a:p>
          <a:p>
            <a:pPr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Největší město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Sandefjotd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Fylkesmann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sídlí v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Tønsbergu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Města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Larvik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Horten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Převážně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Bokmål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oblasti</a:t>
            </a:r>
          </a:p>
          <a:p>
            <a:pPr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Pobřežní oblast, mnoho ostrovů a poloostrovů</a:t>
            </a:r>
          </a:p>
          <a:p>
            <a:pPr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Nejstarší města v Norsku –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Kaupang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(vykopávky), 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Tønsberg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Historicky nejbohatší regiony – stavba lodí</a:t>
            </a:r>
          </a:p>
          <a:p>
            <a:pPr>
              <a:buFontTx/>
              <a:buChar char="-"/>
            </a:pP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Universitetet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Sør-Øst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Norge</a:t>
            </a:r>
          </a:p>
          <a:p>
            <a:pPr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Rybolov, lov velryb</a:t>
            </a:r>
          </a:p>
          <a:p>
            <a:pPr>
              <a:buFontTx/>
              <a:buChar char="-"/>
            </a:pP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8366112-4D65-4B15-A3FF-7B14E9A00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" r="-2" b="-2"/>
          <a:stretch/>
        </p:blipFill>
        <p:spPr>
          <a:xfrm>
            <a:off x="6673596" y="10"/>
            <a:ext cx="2470407" cy="2743202"/>
          </a:xfrm>
          <a:custGeom>
            <a:avLst/>
            <a:gdLst/>
            <a:ahLst/>
            <a:cxnLst/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A0E0FAE-D6BC-43D5-ACA6-8CDE48477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3477" y="0"/>
            <a:ext cx="2470408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175506 w 3293877"/>
              <a:gd name="connsiteY1" fmla="*/ 0 h 2743212"/>
              <a:gd name="connsiteX2" fmla="*/ 149226 w 3293877"/>
              <a:gd name="connsiteY2" fmla="*/ 78193 h 2743212"/>
              <a:gd name="connsiteX3" fmla="*/ 122819 w 3293877"/>
              <a:gd name="connsiteY3" fmla="*/ 237010 h 2743212"/>
              <a:gd name="connsiteX4" fmla="*/ 180914 w 3293877"/>
              <a:gd name="connsiteY4" fmla="*/ 1023956 h 2743212"/>
              <a:gd name="connsiteX5" fmla="*/ 203979 w 3293877"/>
              <a:gd name="connsiteY5" fmla="*/ 1185356 h 2743212"/>
              <a:gd name="connsiteX6" fmla="*/ 612631 w 3293877"/>
              <a:gd name="connsiteY6" fmla="*/ 2264082 h 2743212"/>
              <a:gd name="connsiteX7" fmla="*/ 2171849 w 3293877"/>
              <a:gd name="connsiteY7" fmla="*/ 2532019 h 2743212"/>
              <a:gd name="connsiteX8" fmla="*/ 2422184 w 3293877"/>
              <a:gd name="connsiteY8" fmla="*/ 2465509 h 2743212"/>
              <a:gd name="connsiteX9" fmla="*/ 3087206 w 3293877"/>
              <a:gd name="connsiteY9" fmla="*/ 2143537 h 2743212"/>
              <a:gd name="connsiteX10" fmla="*/ 3203783 w 3293877"/>
              <a:gd name="connsiteY10" fmla="*/ 1995541 h 2743212"/>
              <a:gd name="connsiteX11" fmla="*/ 3293877 w 3293877"/>
              <a:gd name="connsiteY11" fmla="*/ 1849554 h 2743212"/>
              <a:gd name="connsiteX12" fmla="*/ 3293877 w 3293877"/>
              <a:gd name="connsiteY12" fmla="*/ 2133887 h 2743212"/>
              <a:gd name="connsiteX13" fmla="*/ 3222757 w 3293877"/>
              <a:gd name="connsiteY13" fmla="*/ 2223039 h 2743212"/>
              <a:gd name="connsiteX14" fmla="*/ 2503136 w 3293877"/>
              <a:gd name="connsiteY14" fmla="*/ 2565392 h 2743212"/>
              <a:gd name="connsiteX15" fmla="*/ 2232111 w 3293877"/>
              <a:gd name="connsiteY15" fmla="*/ 2635826 h 2743212"/>
              <a:gd name="connsiteX16" fmla="*/ 542319 w 3293877"/>
              <a:gd name="connsiteY16" fmla="*/ 2345567 h 2743212"/>
              <a:gd name="connsiteX17" fmla="*/ 96920 w 3293877"/>
              <a:gd name="connsiteY17" fmla="*/ 1191868 h 2743212"/>
              <a:gd name="connsiteX18" fmla="*/ 71529 w 3293877"/>
              <a:gd name="connsiteY18" fmla="*/ 1019346 h 2743212"/>
              <a:gd name="connsiteX19" fmla="*/ 6623 w 3293877"/>
              <a:gd name="connsiteY19" fmla="*/ 178315 h 2743212"/>
              <a:gd name="connsiteX20" fmla="*/ 34833 w 3293877"/>
              <a:gd name="connsiteY2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175506" y="0"/>
                </a:lnTo>
                <a:lnTo>
                  <a:pt x="149226" y="78193"/>
                </a:lnTo>
                <a:cubicBezTo>
                  <a:pt x="136827" y="128527"/>
                  <a:pt x="128121" y="181246"/>
                  <a:pt x="122819" y="237010"/>
                </a:cubicBezTo>
                <a:cubicBezTo>
                  <a:pt x="100634" y="470331"/>
                  <a:pt x="139609" y="739241"/>
                  <a:pt x="180914" y="1023956"/>
                </a:cubicBezTo>
                <a:cubicBezTo>
                  <a:pt x="188562" y="1076454"/>
                  <a:pt x="196412" y="1130747"/>
                  <a:pt x="203979" y="1185356"/>
                </a:cubicBezTo>
                <a:cubicBezTo>
                  <a:pt x="271754" y="1674130"/>
                  <a:pt x="336774" y="2013298"/>
                  <a:pt x="612631" y="2264082"/>
                </a:cubicBezTo>
                <a:cubicBezTo>
                  <a:pt x="1032949" y="2646196"/>
                  <a:pt x="1499262" y="2726349"/>
                  <a:pt x="2171849" y="2532019"/>
                </a:cubicBezTo>
                <a:cubicBezTo>
                  <a:pt x="2259876" y="2506576"/>
                  <a:pt x="2342402" y="2485683"/>
                  <a:pt x="2422184" y="2465509"/>
                </a:cubicBezTo>
                <a:cubicBezTo>
                  <a:pt x="2752924" y="2381814"/>
                  <a:pt x="2919303" y="2333175"/>
                  <a:pt x="3087206" y="2143537"/>
                </a:cubicBezTo>
                <a:cubicBezTo>
                  <a:pt x="3128886" y="2096462"/>
                  <a:pt x="3167762" y="2047097"/>
                  <a:pt x="3203783" y="1995541"/>
                </a:cubicBezTo>
                <a:lnTo>
                  <a:pt x="3293877" y="1849554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708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0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526" y="371719"/>
            <a:ext cx="4594473" cy="1906863"/>
          </a:xfrm>
        </p:spPr>
        <p:txBody>
          <a:bodyPr anchor="b">
            <a:normAutofit/>
          </a:bodyPr>
          <a:lstStyle/>
          <a:p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Buskerud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526" y="2711395"/>
            <a:ext cx="3086100" cy="34655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Rozloha 14 700 km2, 270 000 obyv.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Hlavní město Drammen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Název Buskerud – Biskopsg</a:t>
            </a:r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ård/rydningen</a:t>
            </a:r>
            <a:endParaRPr lang="cs-CZ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Města Kongsberg, Hønefoss, </a:t>
            </a:r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Hokksund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Bokmål oblasti, na západě trochu Nynorsku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Mnoho jezer a lesů, náhorní plošiny, úrodné části, Hardangervidda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Historicky nejbohatší regiony kolem Oslo + Kongsberg - stříbro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Hospodářství – Kongsberg, lesy, služby kolem </a:t>
            </a:r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Drammen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, bez jednoho převládajícího průmyslu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Universitetet i Sør-Øst Norge (některé fakulty), Høgskoler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Skokanský můstek - Vikersundbakken</a:t>
            </a:r>
          </a:p>
          <a:p>
            <a:pPr marL="0" indent="0">
              <a:lnSpc>
                <a:spcPct val="90000"/>
              </a:lnSpc>
              <a:buNone/>
            </a:pPr>
            <a:endParaRPr lang="cs-CZ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BA7ACAD-2566-F1E1-45DF-11F7C8EE8C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08" r="20796" b="3"/>
          <a:stretch/>
        </p:blipFill>
        <p:spPr>
          <a:xfrm>
            <a:off x="6339726" y="3681465"/>
            <a:ext cx="2810949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5" name="Obrázek 4" descr="Obsah obrázku klipart, silueta&#10;&#10;Popis byl vytvořen automaticky">
            <a:extLst>
              <a:ext uri="{FF2B5EF4-FFF2-40B4-BE49-F238E27FC236}">
                <a16:creationId xmlns:a16="http://schemas.microsoft.com/office/drawing/2014/main" id="{C5EC66A7-2B68-EFB0-CC28-391627A7D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r="3985" b="-2"/>
          <a:stretch/>
        </p:blipFill>
        <p:spPr>
          <a:xfrm>
            <a:off x="4048707" y="2457970"/>
            <a:ext cx="2593775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9" name="Obrázek 8" descr="Obsah obrázku exteriér, tráva, příroda, hora&#10;&#10;Popis byl vytvořen automaticky">
            <a:extLst>
              <a:ext uri="{FF2B5EF4-FFF2-40B4-BE49-F238E27FC236}">
                <a16:creationId xmlns:a16="http://schemas.microsoft.com/office/drawing/2014/main" id="{56D4D147-81B9-4E7D-8776-63D22F325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2" r="8561" b="-3"/>
          <a:stretch/>
        </p:blipFill>
        <p:spPr>
          <a:xfrm>
            <a:off x="5715768" y="-5"/>
            <a:ext cx="3434907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75188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5810"/>
            <a:ext cx="3720709" cy="1325563"/>
          </a:xfrm>
        </p:spPr>
        <p:txBody>
          <a:bodyPr>
            <a:normAutofit/>
          </a:bodyPr>
          <a:lstStyle/>
          <a:p>
            <a:r>
              <a:rPr lang="nb-NO">
                <a:latin typeface="Arial" panose="020B0604020202020204" pitchFamily="34" charset="0"/>
                <a:cs typeface="Arial" panose="020B0604020202020204" pitchFamily="34" charset="0"/>
              </a:rPr>
              <a:t>Akershus</a:t>
            </a:r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700097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Rozloha </a:t>
            </a: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5 800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km2, </a:t>
            </a: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730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000 obyv.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Hlavní město </a:t>
            </a: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Oslo/Moss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áz</a:t>
            </a: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ev –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podle </a:t>
            </a: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Akershus festning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Města B</a:t>
            </a:r>
            <a:r>
              <a:rPr lang="nb-NO" sz="1800" dirty="0" err="1">
                <a:latin typeface="Arial" panose="020B0604020202020204" pitchFamily="34" charset="0"/>
                <a:cs typeface="Arial" panose="020B0604020202020204" pitchFamily="34" charset="0"/>
              </a:rPr>
              <a:t>ærum</a:t>
            </a: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, Lillestrøm, Asker – </a:t>
            </a:r>
            <a:r>
              <a:rPr lang="nb-NO" sz="1800" dirty="0" err="1">
                <a:latin typeface="Arial" panose="020B0604020202020204" pitchFamily="34" charset="0"/>
                <a:cs typeface="Arial" panose="020B0604020202020204" pitchFamily="34" charset="0"/>
              </a:rPr>
              <a:t>okol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í Oslo,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Eidsvoll</a:t>
            </a:r>
            <a:endParaRPr lang="nb-N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Bokmål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oblasti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Mnoho jezer a lesů, velmi úrodné části, Historicky nejbohatší regiony kolem Oslo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Různé univerzity a vysoké školy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Gardermoen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Flytoget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T-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bane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Množství ostrovů, řek a jezer</a:t>
            </a:r>
          </a:p>
          <a:p>
            <a:pPr marL="0" indent="0">
              <a:lnSpc>
                <a:spcPct val="90000"/>
              </a:lnSpc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 descr="Obsah obrázku Letecké snímkování, Vodní zdroje, Pohled z ptačí perspektivy, ústí řeky&#10;&#10;Popis byl vytvořen automaticky">
            <a:extLst>
              <a:ext uri="{FF2B5EF4-FFF2-40B4-BE49-F238E27FC236}">
                <a16:creationId xmlns:a16="http://schemas.microsoft.com/office/drawing/2014/main" id="{AEF1AC23-C720-B933-5208-EA66A216B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3" r="8264" b="-1"/>
          <a:stretch/>
        </p:blipFill>
        <p:spPr>
          <a:xfrm>
            <a:off x="5147997" y="3154859"/>
            <a:ext cx="3022934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40" name="Arc 39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3997723" y="-218643"/>
            <a:ext cx="4083433" cy="3062575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2715FCCB-9E5F-B037-6C46-59291AC941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243" r="14402" b="1"/>
          <a:stretch/>
        </p:blipFill>
        <p:spPr>
          <a:xfrm>
            <a:off x="4729355" y="1"/>
            <a:ext cx="2639484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6" name="Obrázek 5" descr="Obsah obrázku logo, symbol, klipart, design&#10;&#10;Popis byl vytvořen automaticky">
            <a:extLst>
              <a:ext uri="{FF2B5EF4-FFF2-40B4-BE49-F238E27FC236}">
                <a16:creationId xmlns:a16="http://schemas.microsoft.com/office/drawing/2014/main" id="{70D58D46-967C-7D36-50C6-73353C223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9" r="21514" b="-2"/>
          <a:stretch/>
        </p:blipFill>
        <p:spPr>
          <a:xfrm>
            <a:off x="7450096" y="372217"/>
            <a:ext cx="1693904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49989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5">
            <a:extLst>
              <a:ext uri="{FF2B5EF4-FFF2-40B4-BE49-F238E27FC236}">
                <a16:creationId xmlns:a16="http://schemas.microsoft.com/office/drawing/2014/main" id="{69AB23CA-CF96-42B0-847F-37A181DE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" y="0"/>
            <a:ext cx="9143772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82" y="442914"/>
            <a:ext cx="5350811" cy="1331296"/>
          </a:xfrm>
        </p:spPr>
        <p:txBody>
          <a:bodyPr anchor="b">
            <a:normAutofit/>
          </a:bodyPr>
          <a:lstStyle/>
          <a:p>
            <a:r>
              <a:rPr lang="cs-CZ" sz="3100">
                <a:latin typeface="Arial" panose="020B0604020202020204" pitchFamily="34" charset="0"/>
                <a:cs typeface="Arial" panose="020B0604020202020204" pitchFamily="34" charset="0"/>
              </a:rPr>
              <a:t>Innlandet</a:t>
            </a:r>
          </a:p>
        </p:txBody>
      </p:sp>
      <p:sp>
        <p:nvSpPr>
          <p:cNvPr id="29" name="Freeform: Shape 17">
            <a:extLst>
              <a:ext uri="{FF2B5EF4-FFF2-40B4-BE49-F238E27FC236}">
                <a16:creationId xmlns:a16="http://schemas.microsoft.com/office/drawing/2014/main" id="{A45FD7F6-BF7B-4588-AE38-90035891A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73017" y="-18918"/>
            <a:ext cx="2685057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9" name="Obrázek 8" descr="Obsah obrázku sníh, exteriér, příroda, hora&#10;&#10;Popis byl vytvořen automaticky">
            <a:extLst>
              <a:ext uri="{FF2B5EF4-FFF2-40B4-BE49-F238E27FC236}">
                <a16:creationId xmlns:a16="http://schemas.microsoft.com/office/drawing/2014/main" id="{40E86D25-702B-47A1-9CDA-AEA4EF1606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r="-2" b="-2"/>
          <a:stretch/>
        </p:blipFill>
        <p:spPr>
          <a:xfrm>
            <a:off x="4674227" y="3297831"/>
            <a:ext cx="4469769" cy="3560169"/>
          </a:xfrm>
          <a:custGeom>
            <a:avLst/>
            <a:gdLst/>
            <a:ahLst/>
            <a:cxnLst/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</p:spPr>
      </p:pic>
      <p:sp>
        <p:nvSpPr>
          <p:cNvPr id="30" name="Freeform: Shape 19">
            <a:extLst>
              <a:ext uri="{FF2B5EF4-FFF2-40B4-BE49-F238E27FC236}">
                <a16:creationId xmlns:a16="http://schemas.microsoft.com/office/drawing/2014/main" id="{2F05AAE2-453E-4EDA-8961-D9B319978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4117" y="3297832"/>
            <a:ext cx="4469769" cy="3560169"/>
          </a:xfrm>
          <a:custGeom>
            <a:avLst/>
            <a:gdLst>
              <a:gd name="connsiteX0" fmla="*/ 5959692 w 5959692"/>
              <a:gd name="connsiteY0" fmla="*/ 3363787 h 3560169"/>
              <a:gd name="connsiteX1" fmla="*/ 5959692 w 5959692"/>
              <a:gd name="connsiteY1" fmla="*/ 3560169 h 3560169"/>
              <a:gd name="connsiteX2" fmla="*/ 5918326 w 5959692"/>
              <a:gd name="connsiteY2" fmla="*/ 3560169 h 3560169"/>
              <a:gd name="connsiteX3" fmla="*/ 3008109 w 5959692"/>
              <a:gd name="connsiteY3" fmla="*/ 42 h 3560169"/>
              <a:gd name="connsiteX4" fmla="*/ 4702247 w 5959692"/>
              <a:gd name="connsiteY4" fmla="*/ 626282 h 3560169"/>
              <a:gd name="connsiteX5" fmla="*/ 5069411 w 5959692"/>
              <a:gd name="connsiteY5" fmla="*/ 865826 h 3560169"/>
              <a:gd name="connsiteX6" fmla="*/ 5895906 w 5959692"/>
              <a:gd name="connsiteY6" fmla="*/ 1594994 h 3560169"/>
              <a:gd name="connsiteX7" fmla="*/ 5959691 w 5959692"/>
              <a:gd name="connsiteY7" fmla="*/ 1728783 h 3560169"/>
              <a:gd name="connsiteX8" fmla="*/ 5959691 w 5959692"/>
              <a:gd name="connsiteY8" fmla="*/ 2242763 h 3560169"/>
              <a:gd name="connsiteX9" fmla="*/ 5918347 w 5959692"/>
              <a:gd name="connsiteY9" fmla="*/ 2056598 h 3560169"/>
              <a:gd name="connsiteX10" fmla="*/ 5820285 w 5959692"/>
              <a:gd name="connsiteY10" fmla="*/ 1774807 h 3560169"/>
              <a:gd name="connsiteX11" fmla="*/ 4980935 w 5959692"/>
              <a:gd name="connsiteY11" fmla="*/ 946614 h 3560169"/>
              <a:gd name="connsiteX12" fmla="*/ 4635662 w 5959692"/>
              <a:gd name="connsiteY12" fmla="*/ 716464 h 3560169"/>
              <a:gd name="connsiteX13" fmla="*/ 3044280 w 5959692"/>
              <a:gd name="connsiteY13" fmla="*/ 109209 h 3560169"/>
              <a:gd name="connsiteX14" fmla="*/ 2119450 w 5959692"/>
              <a:gd name="connsiteY14" fmla="*/ 300880 h 3560169"/>
              <a:gd name="connsiteX15" fmla="*/ 919412 w 5959692"/>
              <a:gd name="connsiteY15" fmla="*/ 1696777 h 3560169"/>
              <a:gd name="connsiteX16" fmla="*/ 797804 w 5959692"/>
              <a:gd name="connsiteY16" fmla="*/ 1925546 h 3560169"/>
              <a:gd name="connsiteX17" fmla="*/ 287588 w 5959692"/>
              <a:gd name="connsiteY17" fmla="*/ 3069391 h 3560169"/>
              <a:gd name="connsiteX18" fmla="*/ 235658 w 5959692"/>
              <a:gd name="connsiteY18" fmla="*/ 3441477 h 3560169"/>
              <a:gd name="connsiteX19" fmla="*/ 239056 w 5959692"/>
              <a:gd name="connsiteY19" fmla="*/ 3560169 h 3560169"/>
              <a:gd name="connsiteX20" fmla="*/ 635 w 5959692"/>
              <a:gd name="connsiteY20" fmla="*/ 3560169 h 3560169"/>
              <a:gd name="connsiteX21" fmla="*/ 0 w 5959692"/>
              <a:gd name="connsiteY21" fmla="*/ 3534810 h 3560169"/>
              <a:gd name="connsiteX22" fmla="*/ 56896 w 5959692"/>
              <a:gd name="connsiteY22" fmla="*/ 3142342 h 3560169"/>
              <a:gd name="connsiteX23" fmla="*/ 605568 w 5959692"/>
              <a:gd name="connsiteY23" fmla="*/ 1932853 h 3560169"/>
              <a:gd name="connsiteX24" fmla="*/ 736162 w 5959692"/>
              <a:gd name="connsiteY24" fmla="*/ 1690788 h 3560169"/>
              <a:gd name="connsiteX25" fmla="*/ 2021319 w 5959692"/>
              <a:gd name="connsiteY25" fmla="*/ 209863 h 3560169"/>
              <a:gd name="connsiteX26" fmla="*/ 3008109 w 5959692"/>
              <a:gd name="connsiteY26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59692" h="3560169">
                <a:moveTo>
                  <a:pt x="5959692" y="3363787"/>
                </a:moveTo>
                <a:lnTo>
                  <a:pt x="5959692" y="3560169"/>
                </a:lnTo>
                <a:lnTo>
                  <a:pt x="5918326" y="3560169"/>
                </a:lnTo>
                <a:close/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1" y="2242763"/>
                </a:lnTo>
                <a:lnTo>
                  <a:pt x="5918347" y="2056598"/>
                </a:lnTo>
                <a:cubicBezTo>
                  <a:pt x="5891169" y="1960834"/>
                  <a:pt x="5858474" y="1866845"/>
                  <a:pt x="5820285" y="1774807"/>
                </a:cubicBezTo>
                <a:cubicBezTo>
                  <a:pt x="5666444" y="1404038"/>
                  <a:pt x="5439344" y="1244459"/>
                  <a:pt x="4980935" y="946614"/>
                </a:cubicBezTo>
                <a:cubicBezTo>
                  <a:pt x="4870349" y="874793"/>
                  <a:pt x="4755972" y="800460"/>
                  <a:pt x="4635662" y="716464"/>
                </a:cubicBezTo>
                <a:cubicBezTo>
                  <a:pt x="4061110" y="315407"/>
                  <a:pt x="3551697" y="116473"/>
                  <a:pt x="3044280" y="109209"/>
                </a:cubicBezTo>
                <a:cubicBezTo>
                  <a:pt x="2739831" y="104851"/>
                  <a:pt x="2436100" y="169494"/>
                  <a:pt x="2119450" y="300880"/>
                </a:cubicBezTo>
                <a:cubicBezTo>
                  <a:pt x="1565269" y="530823"/>
                  <a:pt x="1284534" y="1002904"/>
                  <a:pt x="919412" y="1696777"/>
                </a:cubicBezTo>
                <a:cubicBezTo>
                  <a:pt x="878625" y="1774305"/>
                  <a:pt x="837580" y="1851211"/>
                  <a:pt x="797804" y="1925546"/>
                </a:cubicBezTo>
                <a:cubicBezTo>
                  <a:pt x="582340" y="2328776"/>
                  <a:pt x="378892" y="2709642"/>
                  <a:pt x="287588" y="3069391"/>
                </a:cubicBezTo>
                <a:cubicBezTo>
                  <a:pt x="254851" y="3198359"/>
                  <a:pt x="237447" y="3321111"/>
                  <a:pt x="235658" y="3441477"/>
                </a:cubicBezTo>
                <a:lnTo>
                  <a:pt x="239056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21">
            <a:extLst>
              <a:ext uri="{FF2B5EF4-FFF2-40B4-BE49-F238E27FC236}">
                <a16:creationId xmlns:a16="http://schemas.microsoft.com/office/drawing/2014/main" id="{CE2CF453-4871-4F22-8746-957F757DA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869" y="3124529"/>
            <a:ext cx="4606131" cy="3752389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682" y="1966431"/>
            <a:ext cx="4113998" cy="39978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Rozloha 52 000 km2, 380 000 obyv.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Hlavní město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Hamar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Fylkesmann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sídlí v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Lillehammeru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Vznikl sloučením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Hedmarku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Opplandu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kritici jsou proti novému ahistorickému názvu, oblast se od středověku jmenovala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Oppland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Města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Gjøvik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Elverum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Kongsvinger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Nynorsk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Bokmål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oblasti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Mnoho hor, jezer a lesů, náhorní plošiny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Národní parky –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Jotunheimen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Rondane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Langsua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Breheimen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Nejvyšší hora severu –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Galdhøpiggen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největší norské jezero –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Mjøsa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nejdelší řeka Norska -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Glomma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Lesnictví, zemědělství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OL 1994</a:t>
            </a:r>
          </a:p>
          <a:p>
            <a:pPr marL="0" indent="0">
              <a:lnSpc>
                <a:spcPct val="90000"/>
              </a:lnSpc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4A9675A-D64A-4B34-A983-C3F3F9677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" r="-2" b="11234"/>
          <a:stretch/>
        </p:blipFill>
        <p:spPr>
          <a:xfrm>
            <a:off x="6673596" y="10"/>
            <a:ext cx="2470407" cy="2743202"/>
          </a:xfrm>
          <a:custGeom>
            <a:avLst/>
            <a:gdLst/>
            <a:ahLst/>
            <a:cxnLst/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</p:spPr>
      </p:pic>
      <p:sp>
        <p:nvSpPr>
          <p:cNvPr id="32" name="Freeform: Shape 23">
            <a:extLst>
              <a:ext uri="{FF2B5EF4-FFF2-40B4-BE49-F238E27FC236}">
                <a16:creationId xmlns:a16="http://schemas.microsoft.com/office/drawing/2014/main" id="{6A0E0FAE-D6BC-43D5-ACA6-8CDE48477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3477" y="0"/>
            <a:ext cx="2470408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175506 w 3293877"/>
              <a:gd name="connsiteY1" fmla="*/ 0 h 2743212"/>
              <a:gd name="connsiteX2" fmla="*/ 149226 w 3293877"/>
              <a:gd name="connsiteY2" fmla="*/ 78193 h 2743212"/>
              <a:gd name="connsiteX3" fmla="*/ 122819 w 3293877"/>
              <a:gd name="connsiteY3" fmla="*/ 237010 h 2743212"/>
              <a:gd name="connsiteX4" fmla="*/ 180914 w 3293877"/>
              <a:gd name="connsiteY4" fmla="*/ 1023956 h 2743212"/>
              <a:gd name="connsiteX5" fmla="*/ 203979 w 3293877"/>
              <a:gd name="connsiteY5" fmla="*/ 1185356 h 2743212"/>
              <a:gd name="connsiteX6" fmla="*/ 612631 w 3293877"/>
              <a:gd name="connsiteY6" fmla="*/ 2264082 h 2743212"/>
              <a:gd name="connsiteX7" fmla="*/ 2171849 w 3293877"/>
              <a:gd name="connsiteY7" fmla="*/ 2532019 h 2743212"/>
              <a:gd name="connsiteX8" fmla="*/ 2422184 w 3293877"/>
              <a:gd name="connsiteY8" fmla="*/ 2465509 h 2743212"/>
              <a:gd name="connsiteX9" fmla="*/ 3087206 w 3293877"/>
              <a:gd name="connsiteY9" fmla="*/ 2143537 h 2743212"/>
              <a:gd name="connsiteX10" fmla="*/ 3203783 w 3293877"/>
              <a:gd name="connsiteY10" fmla="*/ 1995541 h 2743212"/>
              <a:gd name="connsiteX11" fmla="*/ 3293877 w 3293877"/>
              <a:gd name="connsiteY11" fmla="*/ 1849554 h 2743212"/>
              <a:gd name="connsiteX12" fmla="*/ 3293877 w 3293877"/>
              <a:gd name="connsiteY12" fmla="*/ 2133887 h 2743212"/>
              <a:gd name="connsiteX13" fmla="*/ 3222757 w 3293877"/>
              <a:gd name="connsiteY13" fmla="*/ 2223039 h 2743212"/>
              <a:gd name="connsiteX14" fmla="*/ 2503136 w 3293877"/>
              <a:gd name="connsiteY14" fmla="*/ 2565392 h 2743212"/>
              <a:gd name="connsiteX15" fmla="*/ 2232111 w 3293877"/>
              <a:gd name="connsiteY15" fmla="*/ 2635826 h 2743212"/>
              <a:gd name="connsiteX16" fmla="*/ 542319 w 3293877"/>
              <a:gd name="connsiteY16" fmla="*/ 2345567 h 2743212"/>
              <a:gd name="connsiteX17" fmla="*/ 96920 w 3293877"/>
              <a:gd name="connsiteY17" fmla="*/ 1191868 h 2743212"/>
              <a:gd name="connsiteX18" fmla="*/ 71529 w 3293877"/>
              <a:gd name="connsiteY18" fmla="*/ 1019346 h 2743212"/>
              <a:gd name="connsiteX19" fmla="*/ 6623 w 3293877"/>
              <a:gd name="connsiteY19" fmla="*/ 178315 h 2743212"/>
              <a:gd name="connsiteX20" fmla="*/ 34833 w 3293877"/>
              <a:gd name="connsiteY2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175506" y="0"/>
                </a:lnTo>
                <a:lnTo>
                  <a:pt x="149226" y="78193"/>
                </a:lnTo>
                <a:cubicBezTo>
                  <a:pt x="136827" y="128527"/>
                  <a:pt x="128121" y="181246"/>
                  <a:pt x="122819" y="237010"/>
                </a:cubicBezTo>
                <a:cubicBezTo>
                  <a:pt x="100634" y="470331"/>
                  <a:pt x="139609" y="739241"/>
                  <a:pt x="180914" y="1023956"/>
                </a:cubicBezTo>
                <a:cubicBezTo>
                  <a:pt x="188562" y="1076454"/>
                  <a:pt x="196412" y="1130747"/>
                  <a:pt x="203979" y="1185356"/>
                </a:cubicBezTo>
                <a:cubicBezTo>
                  <a:pt x="271754" y="1674130"/>
                  <a:pt x="336774" y="2013298"/>
                  <a:pt x="612631" y="2264082"/>
                </a:cubicBezTo>
                <a:cubicBezTo>
                  <a:pt x="1032949" y="2646196"/>
                  <a:pt x="1499262" y="2726349"/>
                  <a:pt x="2171849" y="2532019"/>
                </a:cubicBezTo>
                <a:cubicBezTo>
                  <a:pt x="2259876" y="2506576"/>
                  <a:pt x="2342402" y="2485683"/>
                  <a:pt x="2422184" y="2465509"/>
                </a:cubicBezTo>
                <a:cubicBezTo>
                  <a:pt x="2752924" y="2381814"/>
                  <a:pt x="2919303" y="2333175"/>
                  <a:pt x="3087206" y="2143537"/>
                </a:cubicBezTo>
                <a:cubicBezTo>
                  <a:pt x="3128886" y="2096462"/>
                  <a:pt x="3167762" y="2047097"/>
                  <a:pt x="3203783" y="1995541"/>
                </a:cubicBezTo>
                <a:lnTo>
                  <a:pt x="3293877" y="1849554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502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9AB23CA-CF96-42B0-847F-37A181DE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" y="0"/>
            <a:ext cx="9143772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82" y="442914"/>
            <a:ext cx="5350811" cy="1331296"/>
          </a:xfrm>
        </p:spPr>
        <p:txBody>
          <a:bodyPr anchor="b">
            <a:normAutofit/>
          </a:bodyPr>
          <a:lstStyle/>
          <a:p>
            <a:r>
              <a:rPr lang="nb-NO" sz="3100" dirty="0">
                <a:latin typeface="Arial" panose="020B0604020202020204" pitchFamily="34" charset="0"/>
                <a:cs typeface="Arial" panose="020B0604020202020204" pitchFamily="34" charset="0"/>
              </a:rPr>
              <a:t>Østfold</a:t>
            </a:r>
            <a:endParaRPr lang="cs-CZ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45FD7F6-BF7B-4588-AE38-90035891A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73017" y="-18918"/>
            <a:ext cx="2685057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Obrázek 5" descr="Obsah obrázku obloha, venku, budova, maják&#10;&#10;Popis byl vytvořen automaticky">
            <a:extLst>
              <a:ext uri="{FF2B5EF4-FFF2-40B4-BE49-F238E27FC236}">
                <a16:creationId xmlns:a16="http://schemas.microsoft.com/office/drawing/2014/main" id="{59A4C587-48BD-6C3D-712C-57CF428D3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7" r="18195" b="2"/>
          <a:stretch/>
        </p:blipFill>
        <p:spPr>
          <a:xfrm>
            <a:off x="4674227" y="3297831"/>
            <a:ext cx="4469769" cy="3560169"/>
          </a:xfrm>
          <a:custGeom>
            <a:avLst/>
            <a:gdLst/>
            <a:ahLst/>
            <a:cxnLst/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F05AAE2-453E-4EDA-8961-D9B319978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4117" y="3297832"/>
            <a:ext cx="4469769" cy="3560169"/>
          </a:xfrm>
          <a:custGeom>
            <a:avLst/>
            <a:gdLst>
              <a:gd name="connsiteX0" fmla="*/ 5959692 w 5959692"/>
              <a:gd name="connsiteY0" fmla="*/ 3363787 h 3560169"/>
              <a:gd name="connsiteX1" fmla="*/ 5959692 w 5959692"/>
              <a:gd name="connsiteY1" fmla="*/ 3560169 h 3560169"/>
              <a:gd name="connsiteX2" fmla="*/ 5918326 w 5959692"/>
              <a:gd name="connsiteY2" fmla="*/ 3560169 h 3560169"/>
              <a:gd name="connsiteX3" fmla="*/ 3008109 w 5959692"/>
              <a:gd name="connsiteY3" fmla="*/ 42 h 3560169"/>
              <a:gd name="connsiteX4" fmla="*/ 4702247 w 5959692"/>
              <a:gd name="connsiteY4" fmla="*/ 626282 h 3560169"/>
              <a:gd name="connsiteX5" fmla="*/ 5069411 w 5959692"/>
              <a:gd name="connsiteY5" fmla="*/ 865826 h 3560169"/>
              <a:gd name="connsiteX6" fmla="*/ 5895906 w 5959692"/>
              <a:gd name="connsiteY6" fmla="*/ 1594994 h 3560169"/>
              <a:gd name="connsiteX7" fmla="*/ 5959691 w 5959692"/>
              <a:gd name="connsiteY7" fmla="*/ 1728783 h 3560169"/>
              <a:gd name="connsiteX8" fmla="*/ 5959691 w 5959692"/>
              <a:gd name="connsiteY8" fmla="*/ 2242763 h 3560169"/>
              <a:gd name="connsiteX9" fmla="*/ 5918347 w 5959692"/>
              <a:gd name="connsiteY9" fmla="*/ 2056598 h 3560169"/>
              <a:gd name="connsiteX10" fmla="*/ 5820285 w 5959692"/>
              <a:gd name="connsiteY10" fmla="*/ 1774807 h 3560169"/>
              <a:gd name="connsiteX11" fmla="*/ 4980935 w 5959692"/>
              <a:gd name="connsiteY11" fmla="*/ 946614 h 3560169"/>
              <a:gd name="connsiteX12" fmla="*/ 4635662 w 5959692"/>
              <a:gd name="connsiteY12" fmla="*/ 716464 h 3560169"/>
              <a:gd name="connsiteX13" fmla="*/ 3044280 w 5959692"/>
              <a:gd name="connsiteY13" fmla="*/ 109209 h 3560169"/>
              <a:gd name="connsiteX14" fmla="*/ 2119450 w 5959692"/>
              <a:gd name="connsiteY14" fmla="*/ 300880 h 3560169"/>
              <a:gd name="connsiteX15" fmla="*/ 919412 w 5959692"/>
              <a:gd name="connsiteY15" fmla="*/ 1696777 h 3560169"/>
              <a:gd name="connsiteX16" fmla="*/ 797804 w 5959692"/>
              <a:gd name="connsiteY16" fmla="*/ 1925546 h 3560169"/>
              <a:gd name="connsiteX17" fmla="*/ 287588 w 5959692"/>
              <a:gd name="connsiteY17" fmla="*/ 3069391 h 3560169"/>
              <a:gd name="connsiteX18" fmla="*/ 235658 w 5959692"/>
              <a:gd name="connsiteY18" fmla="*/ 3441477 h 3560169"/>
              <a:gd name="connsiteX19" fmla="*/ 239056 w 5959692"/>
              <a:gd name="connsiteY19" fmla="*/ 3560169 h 3560169"/>
              <a:gd name="connsiteX20" fmla="*/ 635 w 5959692"/>
              <a:gd name="connsiteY20" fmla="*/ 3560169 h 3560169"/>
              <a:gd name="connsiteX21" fmla="*/ 0 w 5959692"/>
              <a:gd name="connsiteY21" fmla="*/ 3534810 h 3560169"/>
              <a:gd name="connsiteX22" fmla="*/ 56896 w 5959692"/>
              <a:gd name="connsiteY22" fmla="*/ 3142342 h 3560169"/>
              <a:gd name="connsiteX23" fmla="*/ 605568 w 5959692"/>
              <a:gd name="connsiteY23" fmla="*/ 1932853 h 3560169"/>
              <a:gd name="connsiteX24" fmla="*/ 736162 w 5959692"/>
              <a:gd name="connsiteY24" fmla="*/ 1690788 h 3560169"/>
              <a:gd name="connsiteX25" fmla="*/ 2021319 w 5959692"/>
              <a:gd name="connsiteY25" fmla="*/ 209863 h 3560169"/>
              <a:gd name="connsiteX26" fmla="*/ 3008109 w 5959692"/>
              <a:gd name="connsiteY26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59692" h="3560169">
                <a:moveTo>
                  <a:pt x="5959692" y="3363787"/>
                </a:moveTo>
                <a:lnTo>
                  <a:pt x="5959692" y="3560169"/>
                </a:lnTo>
                <a:lnTo>
                  <a:pt x="5918326" y="3560169"/>
                </a:lnTo>
                <a:close/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1" y="2242763"/>
                </a:lnTo>
                <a:lnTo>
                  <a:pt x="5918347" y="2056598"/>
                </a:lnTo>
                <a:cubicBezTo>
                  <a:pt x="5891169" y="1960834"/>
                  <a:pt x="5858474" y="1866845"/>
                  <a:pt x="5820285" y="1774807"/>
                </a:cubicBezTo>
                <a:cubicBezTo>
                  <a:pt x="5666444" y="1404038"/>
                  <a:pt x="5439344" y="1244459"/>
                  <a:pt x="4980935" y="946614"/>
                </a:cubicBezTo>
                <a:cubicBezTo>
                  <a:pt x="4870349" y="874793"/>
                  <a:pt x="4755972" y="800460"/>
                  <a:pt x="4635662" y="716464"/>
                </a:cubicBezTo>
                <a:cubicBezTo>
                  <a:pt x="4061110" y="315407"/>
                  <a:pt x="3551697" y="116473"/>
                  <a:pt x="3044280" y="109209"/>
                </a:cubicBezTo>
                <a:cubicBezTo>
                  <a:pt x="2739831" y="104851"/>
                  <a:pt x="2436100" y="169494"/>
                  <a:pt x="2119450" y="300880"/>
                </a:cubicBezTo>
                <a:cubicBezTo>
                  <a:pt x="1565269" y="530823"/>
                  <a:pt x="1284534" y="1002904"/>
                  <a:pt x="919412" y="1696777"/>
                </a:cubicBezTo>
                <a:cubicBezTo>
                  <a:pt x="878625" y="1774305"/>
                  <a:pt x="837580" y="1851211"/>
                  <a:pt x="797804" y="1925546"/>
                </a:cubicBezTo>
                <a:cubicBezTo>
                  <a:pt x="582340" y="2328776"/>
                  <a:pt x="378892" y="2709642"/>
                  <a:pt x="287588" y="3069391"/>
                </a:cubicBezTo>
                <a:cubicBezTo>
                  <a:pt x="254851" y="3198359"/>
                  <a:pt x="237447" y="3321111"/>
                  <a:pt x="235658" y="3441477"/>
                </a:cubicBezTo>
                <a:lnTo>
                  <a:pt x="239056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E2CF453-4871-4F22-8746-957F757DA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869" y="3124529"/>
            <a:ext cx="4606131" cy="3752389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682" y="1966431"/>
            <a:ext cx="4113998" cy="39978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Rozloha </a:t>
            </a:r>
            <a:r>
              <a:rPr lang="nb-NO" sz="17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7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00 km2, </a:t>
            </a:r>
            <a:r>
              <a:rPr lang="nb-NO" sz="1700" dirty="0">
                <a:latin typeface="Arial" panose="020B0604020202020204" pitchFamily="34" charset="0"/>
                <a:cs typeface="Arial" panose="020B0604020202020204" pitchFamily="34" charset="0"/>
              </a:rPr>
              <a:t>310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000 obyv.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Největší město </a:t>
            </a:r>
            <a:r>
              <a:rPr lang="nb-NO" sz="1700" dirty="0">
                <a:latin typeface="Arial" panose="020B0604020202020204" pitchFamily="34" charset="0"/>
                <a:cs typeface="Arial" panose="020B0604020202020204" pitchFamily="34" charset="0"/>
              </a:rPr>
              <a:t>Fredrikstad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Fylkesmann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sídlí v </a:t>
            </a:r>
            <a:r>
              <a:rPr lang="nb-NO" sz="1700" dirty="0" err="1">
                <a:latin typeface="Arial" panose="020B0604020202020204" pitchFamily="34" charset="0"/>
                <a:cs typeface="Arial" panose="020B0604020202020204" pitchFamily="34" charset="0"/>
              </a:rPr>
              <a:t>Sarpsborgu</a:t>
            </a:r>
            <a:r>
              <a:rPr lang="nb-NO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1700" dirty="0" err="1">
                <a:latin typeface="Arial" panose="020B0604020202020204" pitchFamily="34" charset="0"/>
                <a:cs typeface="Arial" panose="020B0604020202020204" pitchFamily="34" charset="0"/>
              </a:rPr>
              <a:t>administrativa</a:t>
            </a:r>
            <a:r>
              <a:rPr lang="nb-NO" sz="1700" dirty="0">
                <a:latin typeface="Arial" panose="020B0604020202020204" pitchFamily="34" charset="0"/>
                <a:cs typeface="Arial" panose="020B0604020202020204" pitchFamily="34" charset="0"/>
              </a:rPr>
              <a:t> i v </a:t>
            </a:r>
            <a:r>
              <a:rPr lang="nb-NO" sz="1700" dirty="0" err="1">
                <a:latin typeface="Arial" panose="020B0604020202020204" pitchFamily="34" charset="0"/>
                <a:cs typeface="Arial" panose="020B0604020202020204" pitchFamily="34" charset="0"/>
              </a:rPr>
              <a:t>Mossu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nb-NO" sz="1700" dirty="0">
                <a:latin typeface="Arial" panose="020B0604020202020204" pitchFamily="34" charset="0"/>
                <a:cs typeface="Arial" panose="020B0604020202020204" pitchFamily="34" charset="0"/>
              </a:rPr>
              <a:t>Dal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ší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města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Halden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Askim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Bokmål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oblasti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Pobřežní oblast, mnoho ostrovů a poloostrovů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Hraničí se Švédskem – velký vliv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Harryhandel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– silnice E6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logo, Grafika, červená, Barevnost&#10;&#10;Popis byl vytvořen automaticky">
            <a:extLst>
              <a:ext uri="{FF2B5EF4-FFF2-40B4-BE49-F238E27FC236}">
                <a16:creationId xmlns:a16="http://schemas.microsoft.com/office/drawing/2014/main" id="{EFB5163F-F51A-5CAA-CFA4-11E724713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718"/>
          <a:stretch/>
        </p:blipFill>
        <p:spPr>
          <a:xfrm>
            <a:off x="6673596" y="10"/>
            <a:ext cx="2470407" cy="2743202"/>
          </a:xfrm>
          <a:custGeom>
            <a:avLst/>
            <a:gdLst/>
            <a:ahLst/>
            <a:cxnLst/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A0E0FAE-D6BC-43D5-ACA6-8CDE48477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3477" y="0"/>
            <a:ext cx="2470408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175506 w 3293877"/>
              <a:gd name="connsiteY1" fmla="*/ 0 h 2743212"/>
              <a:gd name="connsiteX2" fmla="*/ 149226 w 3293877"/>
              <a:gd name="connsiteY2" fmla="*/ 78193 h 2743212"/>
              <a:gd name="connsiteX3" fmla="*/ 122819 w 3293877"/>
              <a:gd name="connsiteY3" fmla="*/ 237010 h 2743212"/>
              <a:gd name="connsiteX4" fmla="*/ 180914 w 3293877"/>
              <a:gd name="connsiteY4" fmla="*/ 1023956 h 2743212"/>
              <a:gd name="connsiteX5" fmla="*/ 203979 w 3293877"/>
              <a:gd name="connsiteY5" fmla="*/ 1185356 h 2743212"/>
              <a:gd name="connsiteX6" fmla="*/ 612631 w 3293877"/>
              <a:gd name="connsiteY6" fmla="*/ 2264082 h 2743212"/>
              <a:gd name="connsiteX7" fmla="*/ 2171849 w 3293877"/>
              <a:gd name="connsiteY7" fmla="*/ 2532019 h 2743212"/>
              <a:gd name="connsiteX8" fmla="*/ 2422184 w 3293877"/>
              <a:gd name="connsiteY8" fmla="*/ 2465509 h 2743212"/>
              <a:gd name="connsiteX9" fmla="*/ 3087206 w 3293877"/>
              <a:gd name="connsiteY9" fmla="*/ 2143537 h 2743212"/>
              <a:gd name="connsiteX10" fmla="*/ 3203783 w 3293877"/>
              <a:gd name="connsiteY10" fmla="*/ 1995541 h 2743212"/>
              <a:gd name="connsiteX11" fmla="*/ 3293877 w 3293877"/>
              <a:gd name="connsiteY11" fmla="*/ 1849554 h 2743212"/>
              <a:gd name="connsiteX12" fmla="*/ 3293877 w 3293877"/>
              <a:gd name="connsiteY12" fmla="*/ 2133887 h 2743212"/>
              <a:gd name="connsiteX13" fmla="*/ 3222757 w 3293877"/>
              <a:gd name="connsiteY13" fmla="*/ 2223039 h 2743212"/>
              <a:gd name="connsiteX14" fmla="*/ 2503136 w 3293877"/>
              <a:gd name="connsiteY14" fmla="*/ 2565392 h 2743212"/>
              <a:gd name="connsiteX15" fmla="*/ 2232111 w 3293877"/>
              <a:gd name="connsiteY15" fmla="*/ 2635826 h 2743212"/>
              <a:gd name="connsiteX16" fmla="*/ 542319 w 3293877"/>
              <a:gd name="connsiteY16" fmla="*/ 2345567 h 2743212"/>
              <a:gd name="connsiteX17" fmla="*/ 96920 w 3293877"/>
              <a:gd name="connsiteY17" fmla="*/ 1191868 h 2743212"/>
              <a:gd name="connsiteX18" fmla="*/ 71529 w 3293877"/>
              <a:gd name="connsiteY18" fmla="*/ 1019346 h 2743212"/>
              <a:gd name="connsiteX19" fmla="*/ 6623 w 3293877"/>
              <a:gd name="connsiteY19" fmla="*/ 178315 h 2743212"/>
              <a:gd name="connsiteX20" fmla="*/ 34833 w 3293877"/>
              <a:gd name="connsiteY2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175506" y="0"/>
                </a:lnTo>
                <a:lnTo>
                  <a:pt x="149226" y="78193"/>
                </a:lnTo>
                <a:cubicBezTo>
                  <a:pt x="136827" y="128527"/>
                  <a:pt x="128121" y="181246"/>
                  <a:pt x="122819" y="237010"/>
                </a:cubicBezTo>
                <a:cubicBezTo>
                  <a:pt x="100634" y="470331"/>
                  <a:pt x="139609" y="739241"/>
                  <a:pt x="180914" y="1023956"/>
                </a:cubicBezTo>
                <a:cubicBezTo>
                  <a:pt x="188562" y="1076454"/>
                  <a:pt x="196412" y="1130747"/>
                  <a:pt x="203979" y="1185356"/>
                </a:cubicBezTo>
                <a:cubicBezTo>
                  <a:pt x="271754" y="1674130"/>
                  <a:pt x="336774" y="2013298"/>
                  <a:pt x="612631" y="2264082"/>
                </a:cubicBezTo>
                <a:cubicBezTo>
                  <a:pt x="1032949" y="2646196"/>
                  <a:pt x="1499262" y="2726349"/>
                  <a:pt x="2171849" y="2532019"/>
                </a:cubicBezTo>
                <a:cubicBezTo>
                  <a:pt x="2259876" y="2506576"/>
                  <a:pt x="2342402" y="2485683"/>
                  <a:pt x="2422184" y="2465509"/>
                </a:cubicBezTo>
                <a:cubicBezTo>
                  <a:pt x="2752924" y="2381814"/>
                  <a:pt x="2919303" y="2333175"/>
                  <a:pt x="3087206" y="2143537"/>
                </a:cubicBezTo>
                <a:cubicBezTo>
                  <a:pt x="3128886" y="2096462"/>
                  <a:pt x="3167762" y="2047097"/>
                  <a:pt x="3203783" y="1995541"/>
                </a:cubicBezTo>
                <a:lnTo>
                  <a:pt x="3293877" y="1849554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595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30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A548C0-0809-4326-8053-7E9181319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1470025"/>
          </a:xfrm>
        </p:spPr>
        <p:txBody>
          <a:bodyPr/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Norské regiony - </a:t>
            </a:r>
            <a:r>
              <a:rPr lang="cs-CZ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Landsdeler</a:t>
            </a:r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4F4741-E3D4-413E-8161-67E474A9B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2699793" cy="5445224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marL="342900" indent="-342900" algn="l">
              <a:buFontTx/>
              <a:buChar char="-"/>
            </a:pPr>
            <a:r>
              <a:rPr lang="cs-CZ" sz="2800" dirty="0" err="1">
                <a:solidFill>
                  <a:schemeClr val="bg1">
                    <a:lumMod val="50000"/>
                  </a:schemeClr>
                </a:solidFill>
              </a:rPr>
              <a:t>Nordnorge</a:t>
            </a:r>
            <a:endParaRPr lang="cs-CZ" sz="28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cs-CZ" sz="2800" dirty="0" err="1">
                <a:solidFill>
                  <a:schemeClr val="bg1">
                    <a:lumMod val="50000"/>
                  </a:schemeClr>
                </a:solidFill>
              </a:rPr>
              <a:t>Trøndelag</a:t>
            </a:r>
            <a:endParaRPr lang="cs-CZ" sz="28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cs-CZ" sz="2800" dirty="0" err="1">
                <a:solidFill>
                  <a:schemeClr val="bg1">
                    <a:lumMod val="50000"/>
                  </a:schemeClr>
                </a:solidFill>
              </a:rPr>
              <a:t>Vestlandet</a:t>
            </a:r>
            <a:endParaRPr lang="cs-CZ" sz="28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cs-CZ" sz="2800" dirty="0" err="1">
                <a:solidFill>
                  <a:schemeClr val="bg1">
                    <a:lumMod val="50000"/>
                  </a:schemeClr>
                </a:solidFill>
              </a:rPr>
              <a:t>Østlandet</a:t>
            </a:r>
            <a:endParaRPr lang="cs-CZ" sz="28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cs-CZ" sz="2800" dirty="0" err="1">
                <a:solidFill>
                  <a:schemeClr val="bg1">
                    <a:lumMod val="50000"/>
                  </a:schemeClr>
                </a:solidFill>
              </a:rPr>
              <a:t>Sørlandet</a:t>
            </a:r>
            <a:endParaRPr lang="cs-CZ" sz="280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endParaRPr lang="cs-CZ" sz="280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cs-CZ" sz="28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cs-CZ" sz="2800" dirty="0" err="1">
                <a:solidFill>
                  <a:schemeClr val="bg1">
                    <a:lumMod val="50000"/>
                  </a:schemeClr>
                </a:solidFill>
              </a:rPr>
              <a:t>Midt-Norge</a:t>
            </a:r>
            <a:r>
              <a:rPr lang="cs-CZ" sz="28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2064941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4">
            <a:extLst>
              <a:ext uri="{FF2B5EF4-FFF2-40B4-BE49-F238E27FC236}">
                <a16:creationId xmlns:a16="http://schemas.microsoft.com/office/drawing/2014/main" id="{06FBBFD6-9D64-418F-B51F-940739822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6036" y="620202"/>
            <a:ext cx="3688430" cy="1598211"/>
          </a:xfrm>
        </p:spPr>
        <p:txBody>
          <a:bodyPr anchor="b">
            <a:normAutofit/>
          </a:bodyPr>
          <a:lstStyle/>
          <a:p>
            <a:r>
              <a:rPr lang="cs-CZ" sz="3100">
                <a:latin typeface="Arial" panose="020B0604020202020204" pitchFamily="34" charset="0"/>
                <a:cs typeface="Arial" panose="020B0604020202020204" pitchFamily="34" charset="0"/>
              </a:rPr>
              <a:t>Oslo</a:t>
            </a:r>
          </a:p>
        </p:txBody>
      </p:sp>
      <p:sp>
        <p:nvSpPr>
          <p:cNvPr id="28" name="Freeform: Shape 16">
            <a:extLst>
              <a:ext uri="{FF2B5EF4-FFF2-40B4-BE49-F238E27FC236}">
                <a16:creationId xmlns:a16="http://schemas.microsoft.com/office/drawing/2014/main" id="{068B0AB6-581C-48A6-B326-FBB06170B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099" y="3489218"/>
            <a:ext cx="3184554" cy="3389255"/>
          </a:xfrm>
          <a:custGeom>
            <a:avLst/>
            <a:gdLst>
              <a:gd name="connsiteX0" fmla="*/ 2197297 w 4246072"/>
              <a:gd name="connsiteY0" fmla="*/ 0 h 3389255"/>
              <a:gd name="connsiteX1" fmla="*/ 3751669 w 4246072"/>
              <a:gd name="connsiteY1" fmla="*/ 961057 h 3389255"/>
              <a:gd name="connsiteX2" fmla="*/ 3917321 w 4246072"/>
              <a:gd name="connsiteY2" fmla="*/ 1206923 h 3389255"/>
              <a:gd name="connsiteX3" fmla="*/ 4246072 w 4246072"/>
              <a:gd name="connsiteY3" fmla="*/ 1981537 h 3389255"/>
              <a:gd name="connsiteX4" fmla="*/ 4047436 w 4246072"/>
              <a:gd name="connsiteY4" fmla="*/ 2815766 h 3389255"/>
              <a:gd name="connsiteX5" fmla="*/ 3666046 w 4246072"/>
              <a:gd name="connsiteY5" fmla="*/ 3368206 h 3389255"/>
              <a:gd name="connsiteX6" fmla="*/ 3644738 w 4246072"/>
              <a:gd name="connsiteY6" fmla="*/ 3389255 h 3389255"/>
              <a:gd name="connsiteX7" fmla="*/ 358661 w 4246072"/>
              <a:gd name="connsiteY7" fmla="*/ 3389255 h 3389255"/>
              <a:gd name="connsiteX8" fmla="*/ 283112 w 4246072"/>
              <a:gd name="connsiteY8" fmla="*/ 3257451 h 3389255"/>
              <a:gd name="connsiteX9" fmla="*/ 0 w 4246072"/>
              <a:gd name="connsiteY9" fmla="*/ 1981537 h 3389255"/>
              <a:gd name="connsiteX10" fmla="*/ 220595 w 4246072"/>
              <a:gd name="connsiteY10" fmla="*/ 1322403 h 3389255"/>
              <a:gd name="connsiteX11" fmla="*/ 873725 w 4246072"/>
              <a:gd name="connsiteY11" fmla="*/ 708654 h 3389255"/>
              <a:gd name="connsiteX12" fmla="*/ 1017325 w 4246072"/>
              <a:gd name="connsiteY12" fmla="*/ 591249 h 3389255"/>
              <a:gd name="connsiteX13" fmla="*/ 2197297 w 4246072"/>
              <a:gd name="connsiteY13" fmla="*/ 0 h 338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46072" h="3389255">
                <a:moveTo>
                  <a:pt x="2197297" y="0"/>
                </a:moveTo>
                <a:cubicBezTo>
                  <a:pt x="2853708" y="0"/>
                  <a:pt x="3318587" y="287404"/>
                  <a:pt x="3751669" y="961057"/>
                </a:cubicBezTo>
                <a:cubicBezTo>
                  <a:pt x="3808344" y="1049230"/>
                  <a:pt x="3863744" y="1129422"/>
                  <a:pt x="3917321" y="1206923"/>
                </a:cubicBezTo>
                <a:cubicBezTo>
                  <a:pt x="4139374" y="1528268"/>
                  <a:pt x="4246072" y="1695383"/>
                  <a:pt x="4246072" y="1981537"/>
                </a:cubicBezTo>
                <a:cubicBezTo>
                  <a:pt x="4246072" y="2265670"/>
                  <a:pt x="4179193" y="2546344"/>
                  <a:pt x="4047436" y="2815766"/>
                </a:cubicBezTo>
                <a:cubicBezTo>
                  <a:pt x="3950738" y="3013435"/>
                  <a:pt x="3822878" y="3198554"/>
                  <a:pt x="3666046" y="3368206"/>
                </a:cubicBezTo>
                <a:lnTo>
                  <a:pt x="3644738" y="3389255"/>
                </a:lnTo>
                <a:lnTo>
                  <a:pt x="358661" y="3389255"/>
                </a:lnTo>
                <a:lnTo>
                  <a:pt x="283112" y="3257451"/>
                </a:lnTo>
                <a:cubicBezTo>
                  <a:pt x="98919" y="2897727"/>
                  <a:pt x="0" y="2457642"/>
                  <a:pt x="0" y="1981537"/>
                </a:cubicBezTo>
                <a:cubicBezTo>
                  <a:pt x="0" y="1728267"/>
                  <a:pt x="68065" y="1524998"/>
                  <a:pt x="220595" y="1322403"/>
                </a:cubicBezTo>
                <a:cubicBezTo>
                  <a:pt x="380142" y="1110479"/>
                  <a:pt x="619873" y="915287"/>
                  <a:pt x="873725" y="708654"/>
                </a:cubicBezTo>
                <a:cubicBezTo>
                  <a:pt x="920559" y="670576"/>
                  <a:pt x="968943" y="631153"/>
                  <a:pt x="1017325" y="591249"/>
                </a:cubicBezTo>
                <a:cubicBezTo>
                  <a:pt x="1450408" y="234134"/>
                  <a:pt x="1766494" y="0"/>
                  <a:pt x="2197297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18">
            <a:extLst>
              <a:ext uri="{FF2B5EF4-FFF2-40B4-BE49-F238E27FC236}">
                <a16:creationId xmlns:a16="http://schemas.microsoft.com/office/drawing/2014/main" id="{58D256AA-C8BE-4F76-AC46-0394FB48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239" y="-20472"/>
            <a:ext cx="2102387" cy="3571826"/>
          </a:xfrm>
          <a:custGeom>
            <a:avLst/>
            <a:gdLst>
              <a:gd name="connsiteX0" fmla="*/ 0 w 2803183"/>
              <a:gd name="connsiteY0" fmla="*/ 0 h 3571826"/>
              <a:gd name="connsiteX1" fmla="*/ 2204260 w 2803183"/>
              <a:gd name="connsiteY1" fmla="*/ 0 h 3571826"/>
              <a:gd name="connsiteX2" fmla="*/ 2219596 w 2803183"/>
              <a:gd name="connsiteY2" fmla="*/ 27890 h 3571826"/>
              <a:gd name="connsiteX3" fmla="*/ 2335863 w 2803183"/>
              <a:gd name="connsiteY3" fmla="*/ 252934 h 3571826"/>
              <a:gd name="connsiteX4" fmla="*/ 2424807 w 2803183"/>
              <a:gd name="connsiteY4" fmla="*/ 425928 h 3571826"/>
              <a:gd name="connsiteX5" fmla="*/ 2780331 w 2803183"/>
              <a:gd name="connsiteY5" fmla="*/ 1776962 h 3571826"/>
              <a:gd name="connsiteX6" fmla="*/ 1500120 w 2803183"/>
              <a:gd name="connsiteY6" fmla="*/ 3228411 h 3571826"/>
              <a:gd name="connsiteX7" fmla="*/ 1219529 w 2803183"/>
              <a:gd name="connsiteY7" fmla="*/ 3356030 h 3571826"/>
              <a:gd name="connsiteX8" fmla="*/ 374577 w 2803183"/>
              <a:gd name="connsiteY8" fmla="*/ 3555218 h 3571826"/>
              <a:gd name="connsiteX9" fmla="*/ 163724 w 2803183"/>
              <a:gd name="connsiteY9" fmla="*/ 3502019 h 3571826"/>
              <a:gd name="connsiteX10" fmla="*/ 0 w 2803183"/>
              <a:gd name="connsiteY10" fmla="*/ 3438577 h 35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3183" h="3571826">
                <a:moveTo>
                  <a:pt x="0" y="0"/>
                </a:moveTo>
                <a:lnTo>
                  <a:pt x="2204260" y="0"/>
                </a:lnTo>
                <a:lnTo>
                  <a:pt x="2219596" y="27890"/>
                </a:lnTo>
                <a:cubicBezTo>
                  <a:pt x="2258246" y="101175"/>
                  <a:pt x="2296785" y="176523"/>
                  <a:pt x="2335863" y="252934"/>
                </a:cubicBezTo>
                <a:cubicBezTo>
                  <a:pt x="2364658" y="309314"/>
                  <a:pt x="2394491" y="367575"/>
                  <a:pt x="2424807" y="425928"/>
                </a:cubicBezTo>
                <a:cubicBezTo>
                  <a:pt x="2696101" y="948228"/>
                  <a:pt x="2867464" y="1324430"/>
                  <a:pt x="2780331" y="1776962"/>
                </a:cubicBezTo>
                <a:cubicBezTo>
                  <a:pt x="2647567" y="2466479"/>
                  <a:pt x="2264711" y="2900581"/>
                  <a:pt x="1500120" y="3228411"/>
                </a:cubicBezTo>
                <a:cubicBezTo>
                  <a:pt x="1400046" y="3271308"/>
                  <a:pt x="1308251" y="3314372"/>
                  <a:pt x="1219529" y="3356030"/>
                </a:cubicBezTo>
                <a:cubicBezTo>
                  <a:pt x="851676" y="3528655"/>
                  <a:pt x="662152" y="3609205"/>
                  <a:pt x="374577" y="3555218"/>
                </a:cubicBezTo>
                <a:cubicBezTo>
                  <a:pt x="303192" y="3541816"/>
                  <a:pt x="232869" y="3524065"/>
                  <a:pt x="163724" y="3502019"/>
                </a:cubicBezTo>
                <a:lnTo>
                  <a:pt x="0" y="3438577"/>
                </a:ln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C978BBA-D69E-4D7F-B666-45F4DFF877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6" r="15306"/>
          <a:stretch/>
        </p:blipFill>
        <p:spPr>
          <a:xfrm>
            <a:off x="20" y="10"/>
            <a:ext cx="1967750" cy="3356083"/>
          </a:xfrm>
          <a:custGeom>
            <a:avLst/>
            <a:gdLst/>
            <a:ahLst/>
            <a:cxnLst/>
            <a:rect l="l" t="t" r="r" b="b"/>
            <a:pathLst>
              <a:path w="2623694" h="3356093">
                <a:moveTo>
                  <a:pt x="0" y="0"/>
                </a:moveTo>
                <a:lnTo>
                  <a:pt x="1963100" y="0"/>
                </a:lnTo>
                <a:lnTo>
                  <a:pt x="1971450" y="12938"/>
                </a:lnTo>
                <a:cubicBezTo>
                  <a:pt x="2044657" y="135139"/>
                  <a:pt x="2115157" y="268262"/>
                  <a:pt x="2187660" y="405191"/>
                </a:cubicBezTo>
                <a:cubicBezTo>
                  <a:pt x="2214373" y="455709"/>
                  <a:pt x="2242048" y="507912"/>
                  <a:pt x="2270165" y="560198"/>
                </a:cubicBezTo>
                <a:cubicBezTo>
                  <a:pt x="2521781" y="1028213"/>
                  <a:pt x="2681023" y="1365157"/>
                  <a:pt x="2604330" y="1768541"/>
                </a:cubicBezTo>
                <a:cubicBezTo>
                  <a:pt x="2487472" y="2383175"/>
                  <a:pt x="2140165" y="2768170"/>
                  <a:pt x="1442984" y="3055795"/>
                </a:cubicBezTo>
                <a:cubicBezTo>
                  <a:pt x="1351733" y="3093432"/>
                  <a:pt x="1268057" y="3131272"/>
                  <a:pt x="1187181" y="3167876"/>
                </a:cubicBezTo>
                <a:cubicBezTo>
                  <a:pt x="851859" y="3319560"/>
                  <a:pt x="679039" y="3390221"/>
                  <a:pt x="415643" y="3340141"/>
                </a:cubicBezTo>
                <a:cubicBezTo>
                  <a:pt x="284874" y="3315279"/>
                  <a:pt x="157878" y="3274912"/>
                  <a:pt x="35506" y="3219446"/>
                </a:cubicBezTo>
                <a:lnTo>
                  <a:pt x="0" y="3200809"/>
                </a:lnTo>
                <a:close/>
              </a:path>
            </a:pathLst>
          </a:custGeom>
        </p:spPr>
      </p:pic>
      <p:sp>
        <p:nvSpPr>
          <p:cNvPr id="30" name="Freeform: Shape 20">
            <a:extLst>
              <a:ext uri="{FF2B5EF4-FFF2-40B4-BE49-F238E27FC236}">
                <a16:creationId xmlns:a16="http://schemas.microsoft.com/office/drawing/2014/main" id="{9EF15C42-298B-42CE-9291-7BC6653A8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67770" cy="3356093"/>
          </a:xfrm>
          <a:custGeom>
            <a:avLst/>
            <a:gdLst>
              <a:gd name="connsiteX0" fmla="*/ 1775633 w 2623694"/>
              <a:gd name="connsiteY0" fmla="*/ 0 h 3356093"/>
              <a:gd name="connsiteX1" fmla="*/ 1963100 w 2623694"/>
              <a:gd name="connsiteY1" fmla="*/ 0 h 3356093"/>
              <a:gd name="connsiteX2" fmla="*/ 1971450 w 2623694"/>
              <a:gd name="connsiteY2" fmla="*/ 12938 h 3356093"/>
              <a:gd name="connsiteX3" fmla="*/ 2187660 w 2623694"/>
              <a:gd name="connsiteY3" fmla="*/ 405191 h 3356093"/>
              <a:gd name="connsiteX4" fmla="*/ 2270165 w 2623694"/>
              <a:gd name="connsiteY4" fmla="*/ 560198 h 3356093"/>
              <a:gd name="connsiteX5" fmla="*/ 2604330 w 2623694"/>
              <a:gd name="connsiteY5" fmla="*/ 1768541 h 3356093"/>
              <a:gd name="connsiteX6" fmla="*/ 1442984 w 2623694"/>
              <a:gd name="connsiteY6" fmla="*/ 3055795 h 3356093"/>
              <a:gd name="connsiteX7" fmla="*/ 1187181 w 2623694"/>
              <a:gd name="connsiteY7" fmla="*/ 3167876 h 3356093"/>
              <a:gd name="connsiteX8" fmla="*/ 415643 w 2623694"/>
              <a:gd name="connsiteY8" fmla="*/ 3340141 h 3356093"/>
              <a:gd name="connsiteX9" fmla="*/ 35506 w 2623694"/>
              <a:gd name="connsiteY9" fmla="*/ 3219446 h 3356093"/>
              <a:gd name="connsiteX10" fmla="*/ 0 w 2623694"/>
              <a:gd name="connsiteY10" fmla="*/ 3200809 h 3356093"/>
              <a:gd name="connsiteX11" fmla="*/ 0 w 2623694"/>
              <a:gd name="connsiteY11" fmla="*/ 2991532 h 3356093"/>
              <a:gd name="connsiteX12" fmla="*/ 134736 w 2623694"/>
              <a:gd name="connsiteY12" fmla="*/ 3061043 h 3356093"/>
              <a:gd name="connsiteX13" fmla="*/ 481624 w 2623694"/>
              <a:gd name="connsiteY13" fmla="*/ 3169294 h 3356093"/>
              <a:gd name="connsiteX14" fmla="*/ 1185684 w 2623694"/>
              <a:gd name="connsiteY14" fmla="*/ 3014789 h 3356093"/>
              <a:gd name="connsiteX15" fmla="*/ 1419114 w 2623694"/>
              <a:gd name="connsiteY15" fmla="*/ 2914266 h 3356093"/>
              <a:gd name="connsiteX16" fmla="*/ 2478886 w 2623694"/>
              <a:gd name="connsiteY16" fmla="*/ 1759733 h 3356093"/>
              <a:gd name="connsiteX17" fmla="*/ 2173948 w 2623694"/>
              <a:gd name="connsiteY17" fmla="*/ 675975 h 3356093"/>
              <a:gd name="connsiteX18" fmla="*/ 2098663 w 2623694"/>
              <a:gd name="connsiteY18" fmla="*/ 536949 h 3356093"/>
              <a:gd name="connsiteX19" fmla="*/ 1798762 w 2623694"/>
              <a:gd name="connsiteY19" fmla="*/ 28883 h 335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23694" h="3356093">
                <a:moveTo>
                  <a:pt x="1775633" y="0"/>
                </a:moveTo>
                <a:lnTo>
                  <a:pt x="1963100" y="0"/>
                </a:lnTo>
                <a:lnTo>
                  <a:pt x="1971450" y="12938"/>
                </a:lnTo>
                <a:cubicBezTo>
                  <a:pt x="2044657" y="135139"/>
                  <a:pt x="2115157" y="268262"/>
                  <a:pt x="2187660" y="405191"/>
                </a:cubicBezTo>
                <a:cubicBezTo>
                  <a:pt x="2214373" y="455709"/>
                  <a:pt x="2242048" y="507912"/>
                  <a:pt x="2270165" y="560198"/>
                </a:cubicBezTo>
                <a:cubicBezTo>
                  <a:pt x="2521781" y="1028213"/>
                  <a:pt x="2681023" y="1365157"/>
                  <a:pt x="2604330" y="1768541"/>
                </a:cubicBezTo>
                <a:cubicBezTo>
                  <a:pt x="2487472" y="2383175"/>
                  <a:pt x="2140165" y="2768170"/>
                  <a:pt x="1442984" y="3055795"/>
                </a:cubicBezTo>
                <a:cubicBezTo>
                  <a:pt x="1351733" y="3093432"/>
                  <a:pt x="1268057" y="3131272"/>
                  <a:pt x="1187181" y="3167876"/>
                </a:cubicBezTo>
                <a:cubicBezTo>
                  <a:pt x="851859" y="3319560"/>
                  <a:pt x="679039" y="3390221"/>
                  <a:pt x="415643" y="3340141"/>
                </a:cubicBezTo>
                <a:cubicBezTo>
                  <a:pt x="284874" y="3315279"/>
                  <a:pt x="157878" y="3274912"/>
                  <a:pt x="35506" y="3219446"/>
                </a:cubicBezTo>
                <a:lnTo>
                  <a:pt x="0" y="3200809"/>
                </a:lnTo>
                <a:lnTo>
                  <a:pt x="0" y="2991532"/>
                </a:lnTo>
                <a:lnTo>
                  <a:pt x="134736" y="3061043"/>
                </a:lnTo>
                <a:cubicBezTo>
                  <a:pt x="246405" y="3110791"/>
                  <a:pt x="362294" y="3146996"/>
                  <a:pt x="481624" y="3169294"/>
                </a:cubicBezTo>
                <a:cubicBezTo>
                  <a:pt x="721986" y="3214210"/>
                  <a:pt x="879690" y="3150834"/>
                  <a:pt x="1185684" y="3014789"/>
                </a:cubicBezTo>
                <a:cubicBezTo>
                  <a:pt x="1259487" y="2981960"/>
                  <a:pt x="1335845" y="2948020"/>
                  <a:pt x="1419114" y="2914266"/>
                </a:cubicBezTo>
                <a:cubicBezTo>
                  <a:pt x="2055318" y="2656295"/>
                  <a:pt x="2372250" y="2310994"/>
                  <a:pt x="2478886" y="1759733"/>
                </a:cubicBezTo>
                <a:cubicBezTo>
                  <a:pt x="2548873" y="1397939"/>
                  <a:pt x="2403558" y="1095733"/>
                  <a:pt x="2173948" y="675975"/>
                </a:cubicBezTo>
                <a:cubicBezTo>
                  <a:pt x="2148292" y="629080"/>
                  <a:pt x="2123037" y="582260"/>
                  <a:pt x="2098663" y="536949"/>
                </a:cubicBezTo>
                <a:cubicBezTo>
                  <a:pt x="1999418" y="352732"/>
                  <a:pt x="1904288" y="176197"/>
                  <a:pt x="1798762" y="2888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Obrázek 6" descr="Obsah obrázku exteriér, voda, budova, loď&#10;&#10;Popis byl vytvořen automaticky">
            <a:extLst>
              <a:ext uri="{FF2B5EF4-FFF2-40B4-BE49-F238E27FC236}">
                <a16:creationId xmlns:a16="http://schemas.microsoft.com/office/drawing/2014/main" id="{ACBB44EF-4AB7-44C6-9E9A-A1C9226C36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9" r="28493" b="-1"/>
          <a:stretch/>
        </p:blipFill>
        <p:spPr>
          <a:xfrm>
            <a:off x="304726" y="3673502"/>
            <a:ext cx="2889728" cy="3184498"/>
          </a:xfrm>
          <a:custGeom>
            <a:avLst/>
            <a:gdLst/>
            <a:ahLst/>
            <a:cxnLst/>
            <a:rect l="l" t="t" r="r" b="b"/>
            <a:pathLst>
              <a:path w="3852971" h="3184498">
                <a:moveTo>
                  <a:pt x="1993872" y="0"/>
                </a:moveTo>
                <a:cubicBezTo>
                  <a:pt x="2589511" y="0"/>
                  <a:pt x="3011353" y="258710"/>
                  <a:pt x="3404341" y="865108"/>
                </a:cubicBezTo>
                <a:cubicBezTo>
                  <a:pt x="3455768" y="944478"/>
                  <a:pt x="3506039" y="1016662"/>
                  <a:pt x="3554656" y="1086426"/>
                </a:cubicBezTo>
                <a:cubicBezTo>
                  <a:pt x="3756152" y="1375689"/>
                  <a:pt x="3852971" y="1526119"/>
                  <a:pt x="3852971" y="1783705"/>
                </a:cubicBezTo>
                <a:cubicBezTo>
                  <a:pt x="3852971" y="2039470"/>
                  <a:pt x="3792283" y="2292123"/>
                  <a:pt x="3672725" y="2534646"/>
                </a:cubicBezTo>
                <a:cubicBezTo>
                  <a:pt x="3555730" y="2771891"/>
                  <a:pt x="3388466" y="2989054"/>
                  <a:pt x="3175642" y="3179906"/>
                </a:cubicBezTo>
                <a:lnTo>
                  <a:pt x="3170040" y="3184498"/>
                </a:lnTo>
                <a:lnTo>
                  <a:pt x="416323" y="3184498"/>
                </a:lnTo>
                <a:lnTo>
                  <a:pt x="346863" y="3087926"/>
                </a:lnTo>
                <a:cubicBezTo>
                  <a:pt x="122175" y="2739572"/>
                  <a:pt x="0" y="2283705"/>
                  <a:pt x="0" y="1783705"/>
                </a:cubicBezTo>
                <a:cubicBezTo>
                  <a:pt x="0" y="1555721"/>
                  <a:pt x="61764" y="1372746"/>
                  <a:pt x="200173" y="1190378"/>
                </a:cubicBezTo>
                <a:cubicBezTo>
                  <a:pt x="344948" y="999611"/>
                  <a:pt x="562484" y="823907"/>
                  <a:pt x="792836" y="637904"/>
                </a:cubicBezTo>
                <a:cubicBezTo>
                  <a:pt x="835335" y="603627"/>
                  <a:pt x="879238" y="568140"/>
                  <a:pt x="923142" y="532221"/>
                </a:cubicBezTo>
                <a:cubicBezTo>
                  <a:pt x="1316129" y="210758"/>
                  <a:pt x="1602952" y="0"/>
                  <a:pt x="1993872" y="0"/>
                </a:cubicBezTo>
                <a:close/>
              </a:path>
            </a:pathLst>
          </a:custGeom>
        </p:spPr>
      </p:pic>
      <p:sp>
        <p:nvSpPr>
          <p:cNvPr id="31" name="Freeform: Shape 22">
            <a:extLst>
              <a:ext uri="{FF2B5EF4-FFF2-40B4-BE49-F238E27FC236}">
                <a16:creationId xmlns:a16="http://schemas.microsoft.com/office/drawing/2014/main" id="{66631EA5-A729-497B-AFFD-830EA6601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726" y="3673502"/>
            <a:ext cx="2889728" cy="3184498"/>
          </a:xfrm>
          <a:custGeom>
            <a:avLst/>
            <a:gdLst>
              <a:gd name="connsiteX0" fmla="*/ 1978287 w 3852971"/>
              <a:gd name="connsiteY0" fmla="*/ 183605 h 3184498"/>
              <a:gd name="connsiteX1" fmla="*/ 992785 w 3852971"/>
              <a:gd name="connsiteY1" fmla="*/ 656499 h 3184498"/>
              <a:gd name="connsiteX2" fmla="*/ 872849 w 3852971"/>
              <a:gd name="connsiteY2" fmla="*/ 750400 h 3184498"/>
              <a:gd name="connsiteX3" fmla="*/ 327362 w 3852971"/>
              <a:gd name="connsiteY3" fmla="*/ 1241293 h 3184498"/>
              <a:gd name="connsiteX4" fmla="*/ 143123 w 3852971"/>
              <a:gd name="connsiteY4" fmla="*/ 1768482 h 3184498"/>
              <a:gd name="connsiteX5" fmla="*/ 556731 w 3852971"/>
              <a:gd name="connsiteY5" fmla="*/ 3053964 h 3184498"/>
              <a:gd name="connsiteX6" fmla="*/ 659426 w 3852971"/>
              <a:gd name="connsiteY6" fmla="*/ 3165188 h 3184498"/>
              <a:gd name="connsiteX7" fmla="*/ 681552 w 3852971"/>
              <a:gd name="connsiteY7" fmla="*/ 3184496 h 3184498"/>
              <a:gd name="connsiteX8" fmla="*/ 2830204 w 3852971"/>
              <a:gd name="connsiteY8" fmla="*/ 3184496 h 3184498"/>
              <a:gd name="connsiteX9" fmla="*/ 2915196 w 3852971"/>
              <a:gd name="connsiteY9" fmla="*/ 3128387 h 3184498"/>
              <a:gd name="connsiteX10" fmla="*/ 3065990 w 3852971"/>
              <a:gd name="connsiteY10" fmla="*/ 3009051 h 3184498"/>
              <a:gd name="connsiteX11" fmla="*/ 3523506 w 3852971"/>
              <a:gd name="connsiteY11" fmla="*/ 2435718 h 3184498"/>
              <a:gd name="connsiteX12" fmla="*/ 3689405 w 3852971"/>
              <a:gd name="connsiteY12" fmla="*/ 1768482 h 3184498"/>
              <a:gd name="connsiteX13" fmla="*/ 3414834 w 3852971"/>
              <a:gd name="connsiteY13" fmla="*/ 1148929 h 3184498"/>
              <a:gd name="connsiteX14" fmla="*/ 3276484 w 3852971"/>
              <a:gd name="connsiteY14" fmla="*/ 952280 h 3184498"/>
              <a:gd name="connsiteX15" fmla="*/ 1978287 w 3852971"/>
              <a:gd name="connsiteY15" fmla="*/ 183605 h 3184498"/>
              <a:gd name="connsiteX16" fmla="*/ 1993872 w 3852971"/>
              <a:gd name="connsiteY16" fmla="*/ 0 h 3184498"/>
              <a:gd name="connsiteX17" fmla="*/ 3404341 w 3852971"/>
              <a:gd name="connsiteY17" fmla="*/ 865108 h 3184498"/>
              <a:gd name="connsiteX18" fmla="*/ 3554656 w 3852971"/>
              <a:gd name="connsiteY18" fmla="*/ 1086426 h 3184498"/>
              <a:gd name="connsiteX19" fmla="*/ 3852971 w 3852971"/>
              <a:gd name="connsiteY19" fmla="*/ 1783705 h 3184498"/>
              <a:gd name="connsiteX20" fmla="*/ 3672725 w 3852971"/>
              <a:gd name="connsiteY20" fmla="*/ 2534646 h 3184498"/>
              <a:gd name="connsiteX21" fmla="*/ 3175642 w 3852971"/>
              <a:gd name="connsiteY21" fmla="*/ 3179906 h 3184498"/>
              <a:gd name="connsiteX22" fmla="*/ 3170040 w 3852971"/>
              <a:gd name="connsiteY22" fmla="*/ 3184498 h 3184498"/>
              <a:gd name="connsiteX23" fmla="*/ 416323 w 3852971"/>
              <a:gd name="connsiteY23" fmla="*/ 3184498 h 3184498"/>
              <a:gd name="connsiteX24" fmla="*/ 346863 w 3852971"/>
              <a:gd name="connsiteY24" fmla="*/ 3087926 h 3184498"/>
              <a:gd name="connsiteX25" fmla="*/ 0 w 3852971"/>
              <a:gd name="connsiteY25" fmla="*/ 1783705 h 3184498"/>
              <a:gd name="connsiteX26" fmla="*/ 200173 w 3852971"/>
              <a:gd name="connsiteY26" fmla="*/ 1190378 h 3184498"/>
              <a:gd name="connsiteX27" fmla="*/ 792836 w 3852971"/>
              <a:gd name="connsiteY27" fmla="*/ 637904 h 3184498"/>
              <a:gd name="connsiteX28" fmla="*/ 923142 w 3852971"/>
              <a:gd name="connsiteY28" fmla="*/ 532221 h 3184498"/>
              <a:gd name="connsiteX29" fmla="*/ 1993872 w 3852971"/>
              <a:gd name="connsiteY29" fmla="*/ 0 h 318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52971" h="3184498">
                <a:moveTo>
                  <a:pt x="1978287" y="183605"/>
                </a:moveTo>
                <a:cubicBezTo>
                  <a:pt x="1618484" y="183605"/>
                  <a:pt x="1354491" y="370871"/>
                  <a:pt x="992785" y="656499"/>
                </a:cubicBezTo>
                <a:cubicBezTo>
                  <a:pt x="952377" y="688414"/>
                  <a:pt x="911967" y="719946"/>
                  <a:pt x="872849" y="750400"/>
                </a:cubicBezTo>
                <a:cubicBezTo>
                  <a:pt x="660836" y="915671"/>
                  <a:pt x="460615" y="1071791"/>
                  <a:pt x="327362" y="1241293"/>
                </a:cubicBezTo>
                <a:cubicBezTo>
                  <a:pt x="199971" y="1403333"/>
                  <a:pt x="143123" y="1565910"/>
                  <a:pt x="143123" y="1768482"/>
                </a:cubicBezTo>
                <a:cubicBezTo>
                  <a:pt x="143123" y="2276215"/>
                  <a:pt x="289997" y="2732728"/>
                  <a:pt x="556731" y="3053964"/>
                </a:cubicBezTo>
                <a:cubicBezTo>
                  <a:pt x="589359" y="3093244"/>
                  <a:pt x="623613" y="3130337"/>
                  <a:pt x="659426" y="3165188"/>
                </a:cubicBezTo>
                <a:lnTo>
                  <a:pt x="681552" y="3184496"/>
                </a:lnTo>
                <a:lnTo>
                  <a:pt x="2830204" y="3184496"/>
                </a:lnTo>
                <a:lnTo>
                  <a:pt x="2915196" y="3128387"/>
                </a:lnTo>
                <a:cubicBezTo>
                  <a:pt x="2967464" y="3090591"/>
                  <a:pt x="3017857" y="3050735"/>
                  <a:pt x="3065990" y="3009051"/>
                </a:cubicBezTo>
                <a:cubicBezTo>
                  <a:pt x="3261873" y="2839473"/>
                  <a:pt x="3415824" y="2646518"/>
                  <a:pt x="3523506" y="2435718"/>
                </a:cubicBezTo>
                <a:cubicBezTo>
                  <a:pt x="3633548" y="2220228"/>
                  <a:pt x="3689405" y="1995738"/>
                  <a:pt x="3689405" y="1768482"/>
                </a:cubicBezTo>
                <a:cubicBezTo>
                  <a:pt x="3689405" y="1539609"/>
                  <a:pt x="3600291" y="1405947"/>
                  <a:pt x="3414834" y="1148929"/>
                </a:cubicBezTo>
                <a:cubicBezTo>
                  <a:pt x="3370088" y="1086941"/>
                  <a:pt x="3323818" y="1022802"/>
                  <a:pt x="3276484" y="952280"/>
                </a:cubicBezTo>
                <a:cubicBezTo>
                  <a:pt x="2914777" y="413478"/>
                  <a:pt x="2526514" y="183605"/>
                  <a:pt x="1978287" y="183605"/>
                </a:cubicBezTo>
                <a:close/>
                <a:moveTo>
                  <a:pt x="1993872" y="0"/>
                </a:moveTo>
                <a:cubicBezTo>
                  <a:pt x="2589511" y="0"/>
                  <a:pt x="3011353" y="258710"/>
                  <a:pt x="3404341" y="865108"/>
                </a:cubicBezTo>
                <a:cubicBezTo>
                  <a:pt x="3455768" y="944478"/>
                  <a:pt x="3506039" y="1016662"/>
                  <a:pt x="3554656" y="1086426"/>
                </a:cubicBezTo>
                <a:cubicBezTo>
                  <a:pt x="3756152" y="1375689"/>
                  <a:pt x="3852971" y="1526119"/>
                  <a:pt x="3852971" y="1783705"/>
                </a:cubicBezTo>
                <a:cubicBezTo>
                  <a:pt x="3852971" y="2039470"/>
                  <a:pt x="3792283" y="2292123"/>
                  <a:pt x="3672725" y="2534646"/>
                </a:cubicBezTo>
                <a:cubicBezTo>
                  <a:pt x="3555730" y="2771891"/>
                  <a:pt x="3388466" y="2989054"/>
                  <a:pt x="3175642" y="3179906"/>
                </a:cubicBezTo>
                <a:lnTo>
                  <a:pt x="3170040" y="3184498"/>
                </a:lnTo>
                <a:lnTo>
                  <a:pt x="416323" y="3184498"/>
                </a:lnTo>
                <a:lnTo>
                  <a:pt x="346863" y="3087926"/>
                </a:lnTo>
                <a:cubicBezTo>
                  <a:pt x="122176" y="2739572"/>
                  <a:pt x="0" y="2283705"/>
                  <a:pt x="0" y="1783705"/>
                </a:cubicBezTo>
                <a:cubicBezTo>
                  <a:pt x="0" y="1555721"/>
                  <a:pt x="61764" y="1372746"/>
                  <a:pt x="200173" y="1190378"/>
                </a:cubicBezTo>
                <a:cubicBezTo>
                  <a:pt x="344948" y="999611"/>
                  <a:pt x="562484" y="823907"/>
                  <a:pt x="792836" y="637904"/>
                </a:cubicBezTo>
                <a:cubicBezTo>
                  <a:pt x="835335" y="603627"/>
                  <a:pt x="879239" y="568140"/>
                  <a:pt x="923142" y="532221"/>
                </a:cubicBezTo>
                <a:cubicBezTo>
                  <a:pt x="1316129" y="210758"/>
                  <a:pt x="1602952" y="0"/>
                  <a:pt x="1993872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278376F-CAC3-43B2-B3BB-316716BCA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2502" y="853391"/>
            <a:ext cx="2340527" cy="2903550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Obrázek 4" descr="Obsah obrázku voda, budova, exteriér, město&#10;&#10;Popis byl vytvořen automaticky">
            <a:extLst>
              <a:ext uri="{FF2B5EF4-FFF2-40B4-BE49-F238E27FC236}">
                <a16:creationId xmlns:a16="http://schemas.microsoft.com/office/drawing/2014/main" id="{C0E80E76-766C-4F23-B216-025EF0A2D2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r="23562" b="3"/>
          <a:stretch/>
        </p:blipFill>
        <p:spPr>
          <a:xfrm>
            <a:off x="2233117" y="961238"/>
            <a:ext cx="2119133" cy="2688140"/>
          </a:xfrm>
          <a:custGeom>
            <a:avLst/>
            <a:gdLst/>
            <a:ahLst/>
            <a:cxnLst/>
            <a:rect l="l" t="t" r="r" b="b"/>
            <a:pathLst>
              <a:path w="2825510" h="2688140">
                <a:moveTo>
                  <a:pt x="1410956" y="4"/>
                </a:moveTo>
                <a:cubicBezTo>
                  <a:pt x="1461472" y="116"/>
                  <a:pt x="1512367" y="2645"/>
                  <a:pt x="1563554" y="7601"/>
                </a:cubicBezTo>
                <a:cubicBezTo>
                  <a:pt x="1764837" y="27053"/>
                  <a:pt x="1964185" y="85229"/>
                  <a:pt x="2140082" y="175957"/>
                </a:cubicBezTo>
                <a:cubicBezTo>
                  <a:pt x="2320829" y="269025"/>
                  <a:pt x="2472338" y="391882"/>
                  <a:pt x="2590298" y="540930"/>
                </a:cubicBezTo>
                <a:cubicBezTo>
                  <a:pt x="2701541" y="681491"/>
                  <a:pt x="2774199" y="837104"/>
                  <a:pt x="2806380" y="1003438"/>
                </a:cubicBezTo>
                <a:cubicBezTo>
                  <a:pt x="2836495" y="1159362"/>
                  <a:pt x="2831027" y="1324490"/>
                  <a:pt x="2790174" y="1494206"/>
                </a:cubicBezTo>
                <a:cubicBezTo>
                  <a:pt x="2727495" y="1754403"/>
                  <a:pt x="2582711" y="2018048"/>
                  <a:pt x="2373655" y="2257725"/>
                </a:cubicBezTo>
                <a:cubicBezTo>
                  <a:pt x="2303970" y="2337616"/>
                  <a:pt x="2227144" y="2414845"/>
                  <a:pt x="2143838" y="2488395"/>
                </a:cubicBezTo>
                <a:cubicBezTo>
                  <a:pt x="2010889" y="2605773"/>
                  <a:pt x="1877067" y="2665708"/>
                  <a:pt x="1709942" y="2682807"/>
                </a:cubicBezTo>
                <a:cubicBezTo>
                  <a:pt x="1535125" y="2700696"/>
                  <a:pt x="1337140" y="2670461"/>
                  <a:pt x="1127522" y="2638417"/>
                </a:cubicBezTo>
                <a:cubicBezTo>
                  <a:pt x="1088872" y="2632486"/>
                  <a:pt x="1048899" y="2626396"/>
                  <a:pt x="1008674" y="2620530"/>
                </a:cubicBezTo>
                <a:cubicBezTo>
                  <a:pt x="648648" y="2567991"/>
                  <a:pt x="399798" y="2517360"/>
                  <a:pt x="228139" y="2300463"/>
                </a:cubicBezTo>
                <a:cubicBezTo>
                  <a:pt x="-33414" y="1969981"/>
                  <a:pt x="-67786" y="1602732"/>
                  <a:pt x="113264" y="1072485"/>
                </a:cubicBezTo>
                <a:cubicBezTo>
                  <a:pt x="136966" y="1003087"/>
                  <a:pt x="156987" y="938031"/>
                  <a:pt x="176321" y="875138"/>
                </a:cubicBezTo>
                <a:cubicBezTo>
                  <a:pt x="256524" y="614414"/>
                  <a:pt x="301730" y="483246"/>
                  <a:pt x="451940" y="350627"/>
                </a:cubicBezTo>
                <a:cubicBezTo>
                  <a:pt x="601089" y="218947"/>
                  <a:pt x="775071" y="122540"/>
                  <a:pt x="968997" y="64013"/>
                </a:cubicBezTo>
                <a:cubicBezTo>
                  <a:pt x="1111289" y="21088"/>
                  <a:pt x="1259410" y="-332"/>
                  <a:pt x="1410956" y="4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7C6A42B-76CD-4D26-BC28-A1643FD64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33117" y="961238"/>
            <a:ext cx="2119133" cy="2688140"/>
          </a:xfrm>
          <a:custGeom>
            <a:avLst/>
            <a:gdLst>
              <a:gd name="connsiteX0" fmla="*/ 1408574 w 2825510"/>
              <a:gd name="connsiteY0" fmla="*/ 72292 h 2688140"/>
              <a:gd name="connsiteX1" fmla="*/ 1005349 w 2825510"/>
              <a:gd name="connsiteY1" fmla="*/ 137195 h 2688140"/>
              <a:gd name="connsiteX2" fmla="*/ 531012 w 2825510"/>
              <a:gd name="connsiteY2" fmla="*/ 406838 h 2688140"/>
              <a:gd name="connsiteX3" fmla="*/ 273611 w 2825510"/>
              <a:gd name="connsiteY3" fmla="*/ 890665 h 2688140"/>
              <a:gd name="connsiteX4" fmla="*/ 213776 w 2825510"/>
              <a:gd name="connsiteY4" fmla="*/ 1072121 h 2688140"/>
              <a:gd name="connsiteX5" fmla="*/ 303334 w 2825510"/>
              <a:gd name="connsiteY5" fmla="*/ 2193947 h 2688140"/>
              <a:gd name="connsiteX6" fmla="*/ 1010157 w 2825510"/>
              <a:gd name="connsiteY6" fmla="*/ 2475575 h 2688140"/>
              <a:gd name="connsiteX7" fmla="*/ 1118159 w 2825510"/>
              <a:gd name="connsiteY7" fmla="*/ 2490234 h 2688140"/>
              <a:gd name="connsiteX8" fmla="*/ 1647958 w 2825510"/>
              <a:gd name="connsiteY8" fmla="*/ 2522489 h 2688140"/>
              <a:gd name="connsiteX9" fmla="*/ 2045439 w 2825510"/>
              <a:gd name="connsiteY9" fmla="*/ 2338396 h 2688140"/>
              <a:gd name="connsiteX10" fmla="*/ 2349255 w 2825510"/>
              <a:gd name="connsiteY10" fmla="*/ 2011287 h 2688140"/>
              <a:gd name="connsiteX11" fmla="*/ 2646164 w 2825510"/>
              <a:gd name="connsiteY11" fmla="*/ 1419543 h 2688140"/>
              <a:gd name="connsiteX12" fmla="*/ 2666933 w 2825510"/>
              <a:gd name="connsiteY12" fmla="*/ 970308 h 2688140"/>
              <a:gd name="connsiteX13" fmla="*/ 2475839 w 2825510"/>
              <a:gd name="connsiteY13" fmla="*/ 550261 h 2688140"/>
              <a:gd name="connsiteX14" fmla="*/ 2070349 w 2825510"/>
              <a:gd name="connsiteY14" fmla="*/ 222809 h 2688140"/>
              <a:gd name="connsiteX15" fmla="*/ 1547434 w 2825510"/>
              <a:gd name="connsiteY15" fmla="*/ 77052 h 2688140"/>
              <a:gd name="connsiteX16" fmla="*/ 1408574 w 2825510"/>
              <a:gd name="connsiteY16" fmla="*/ 72292 h 2688140"/>
              <a:gd name="connsiteX17" fmla="*/ 1410956 w 2825510"/>
              <a:gd name="connsiteY17" fmla="*/ 4 h 2688140"/>
              <a:gd name="connsiteX18" fmla="*/ 1563554 w 2825510"/>
              <a:gd name="connsiteY18" fmla="*/ 7601 h 2688140"/>
              <a:gd name="connsiteX19" fmla="*/ 2140081 w 2825510"/>
              <a:gd name="connsiteY19" fmla="*/ 175957 h 2688140"/>
              <a:gd name="connsiteX20" fmla="*/ 2590298 w 2825510"/>
              <a:gd name="connsiteY20" fmla="*/ 540930 h 2688140"/>
              <a:gd name="connsiteX21" fmla="*/ 2806379 w 2825510"/>
              <a:gd name="connsiteY21" fmla="*/ 1003438 h 2688140"/>
              <a:gd name="connsiteX22" fmla="*/ 2790174 w 2825510"/>
              <a:gd name="connsiteY22" fmla="*/ 1494206 h 2688140"/>
              <a:gd name="connsiteX23" fmla="*/ 2373655 w 2825510"/>
              <a:gd name="connsiteY23" fmla="*/ 2257725 h 2688140"/>
              <a:gd name="connsiteX24" fmla="*/ 2143838 w 2825510"/>
              <a:gd name="connsiteY24" fmla="*/ 2488395 h 2688140"/>
              <a:gd name="connsiteX25" fmla="*/ 1709942 w 2825510"/>
              <a:gd name="connsiteY25" fmla="*/ 2682807 h 2688140"/>
              <a:gd name="connsiteX26" fmla="*/ 1127522 w 2825510"/>
              <a:gd name="connsiteY26" fmla="*/ 2638417 h 2688140"/>
              <a:gd name="connsiteX27" fmla="*/ 1008674 w 2825510"/>
              <a:gd name="connsiteY27" fmla="*/ 2620530 h 2688140"/>
              <a:gd name="connsiteX28" fmla="*/ 228139 w 2825510"/>
              <a:gd name="connsiteY28" fmla="*/ 2300463 h 2688140"/>
              <a:gd name="connsiteX29" fmla="*/ 113264 w 2825510"/>
              <a:gd name="connsiteY29" fmla="*/ 1072485 h 2688140"/>
              <a:gd name="connsiteX30" fmla="*/ 176321 w 2825510"/>
              <a:gd name="connsiteY30" fmla="*/ 875138 h 2688140"/>
              <a:gd name="connsiteX31" fmla="*/ 451940 w 2825510"/>
              <a:gd name="connsiteY31" fmla="*/ 350627 h 2688140"/>
              <a:gd name="connsiteX32" fmla="*/ 968997 w 2825510"/>
              <a:gd name="connsiteY32" fmla="*/ 64013 h 2688140"/>
              <a:gd name="connsiteX33" fmla="*/ 1410956 w 2825510"/>
              <a:gd name="connsiteY33" fmla="*/ 4 h 268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825510" h="2688140">
                <a:moveTo>
                  <a:pt x="1408574" y="72292"/>
                </a:moveTo>
                <a:cubicBezTo>
                  <a:pt x="1270583" y="74160"/>
                  <a:pt x="1135444" y="95882"/>
                  <a:pt x="1005349" y="137195"/>
                </a:cubicBezTo>
                <a:cubicBezTo>
                  <a:pt x="828045" y="193525"/>
                  <a:pt x="668438" y="284223"/>
                  <a:pt x="531012" y="406838"/>
                </a:cubicBezTo>
                <a:cubicBezTo>
                  <a:pt x="392609" y="530324"/>
                  <a:pt x="349836" y="650978"/>
                  <a:pt x="273611" y="890665"/>
                </a:cubicBezTo>
                <a:cubicBezTo>
                  <a:pt x="255235" y="948482"/>
                  <a:pt x="236208" y="1008290"/>
                  <a:pt x="213776" y="1072121"/>
                </a:cubicBezTo>
                <a:cubicBezTo>
                  <a:pt x="42416" y="1559841"/>
                  <a:pt x="69216" y="1895343"/>
                  <a:pt x="303334" y="2193947"/>
                </a:cubicBezTo>
                <a:cubicBezTo>
                  <a:pt x="456987" y="2389922"/>
                  <a:pt x="682966" y="2432674"/>
                  <a:pt x="1010157" y="2475575"/>
                </a:cubicBezTo>
                <a:cubicBezTo>
                  <a:pt x="1046713" y="2480364"/>
                  <a:pt x="1083037" y="2485361"/>
                  <a:pt x="1118159" y="2490234"/>
                </a:cubicBezTo>
                <a:cubicBezTo>
                  <a:pt x="1308642" y="2516544"/>
                  <a:pt x="1488552" y="2541365"/>
                  <a:pt x="1647958" y="2522489"/>
                </a:cubicBezTo>
                <a:cubicBezTo>
                  <a:pt x="1800349" y="2504448"/>
                  <a:pt x="1922941" y="2447693"/>
                  <a:pt x="2045439" y="2338396"/>
                </a:cubicBezTo>
                <a:cubicBezTo>
                  <a:pt x="2160578" y="2235668"/>
                  <a:pt x="2262540" y="2125574"/>
                  <a:pt x="2349255" y="2011287"/>
                </a:cubicBezTo>
                <a:cubicBezTo>
                  <a:pt x="2493778" y="1820805"/>
                  <a:pt x="2595947" y="1618668"/>
                  <a:pt x="2646164" y="1419543"/>
                </a:cubicBezTo>
                <a:cubicBezTo>
                  <a:pt x="2685443" y="1263685"/>
                  <a:pt x="2692446" y="1112528"/>
                  <a:pt x="2666933" y="970308"/>
                </a:cubicBezTo>
                <a:cubicBezTo>
                  <a:pt x="2639667" y="818591"/>
                  <a:pt x="2575414" y="677263"/>
                  <a:pt x="2475839" y="550261"/>
                </a:cubicBezTo>
                <a:cubicBezTo>
                  <a:pt x="2370251" y="415591"/>
                  <a:pt x="2233796" y="305362"/>
                  <a:pt x="2070349" y="222809"/>
                </a:cubicBezTo>
                <a:cubicBezTo>
                  <a:pt x="1911292" y="142326"/>
                  <a:pt x="1730483" y="91960"/>
                  <a:pt x="1547434" y="77052"/>
                </a:cubicBezTo>
                <a:cubicBezTo>
                  <a:pt x="1500885" y="73253"/>
                  <a:pt x="1454571" y="71669"/>
                  <a:pt x="1408574" y="72292"/>
                </a:cubicBezTo>
                <a:close/>
                <a:moveTo>
                  <a:pt x="1410956" y="4"/>
                </a:moveTo>
                <a:cubicBezTo>
                  <a:pt x="1461471" y="116"/>
                  <a:pt x="1512367" y="2645"/>
                  <a:pt x="1563554" y="7601"/>
                </a:cubicBezTo>
                <a:cubicBezTo>
                  <a:pt x="1764837" y="27053"/>
                  <a:pt x="1964185" y="85229"/>
                  <a:pt x="2140081" y="175957"/>
                </a:cubicBezTo>
                <a:cubicBezTo>
                  <a:pt x="2320829" y="269025"/>
                  <a:pt x="2472338" y="391882"/>
                  <a:pt x="2590298" y="540930"/>
                </a:cubicBezTo>
                <a:cubicBezTo>
                  <a:pt x="2701541" y="681491"/>
                  <a:pt x="2774199" y="837104"/>
                  <a:pt x="2806379" y="1003438"/>
                </a:cubicBezTo>
                <a:cubicBezTo>
                  <a:pt x="2836495" y="1159362"/>
                  <a:pt x="2831027" y="1324490"/>
                  <a:pt x="2790174" y="1494206"/>
                </a:cubicBezTo>
                <a:cubicBezTo>
                  <a:pt x="2727495" y="1754403"/>
                  <a:pt x="2582711" y="2018048"/>
                  <a:pt x="2373655" y="2257725"/>
                </a:cubicBezTo>
                <a:cubicBezTo>
                  <a:pt x="2303969" y="2337616"/>
                  <a:pt x="2227143" y="2414845"/>
                  <a:pt x="2143838" y="2488395"/>
                </a:cubicBezTo>
                <a:cubicBezTo>
                  <a:pt x="2010889" y="2605773"/>
                  <a:pt x="1877067" y="2665708"/>
                  <a:pt x="1709942" y="2682807"/>
                </a:cubicBezTo>
                <a:cubicBezTo>
                  <a:pt x="1535125" y="2700696"/>
                  <a:pt x="1337140" y="2670461"/>
                  <a:pt x="1127522" y="2638417"/>
                </a:cubicBezTo>
                <a:cubicBezTo>
                  <a:pt x="1088872" y="2632486"/>
                  <a:pt x="1048899" y="2626396"/>
                  <a:pt x="1008674" y="2620530"/>
                </a:cubicBezTo>
                <a:cubicBezTo>
                  <a:pt x="648648" y="2567991"/>
                  <a:pt x="399797" y="2517360"/>
                  <a:pt x="228139" y="2300463"/>
                </a:cubicBezTo>
                <a:cubicBezTo>
                  <a:pt x="-33415" y="1969981"/>
                  <a:pt x="-67786" y="1602732"/>
                  <a:pt x="113264" y="1072485"/>
                </a:cubicBezTo>
                <a:cubicBezTo>
                  <a:pt x="136966" y="1003087"/>
                  <a:pt x="156987" y="938031"/>
                  <a:pt x="176321" y="875138"/>
                </a:cubicBezTo>
                <a:cubicBezTo>
                  <a:pt x="256524" y="614414"/>
                  <a:pt x="301730" y="483246"/>
                  <a:pt x="451940" y="350627"/>
                </a:cubicBezTo>
                <a:cubicBezTo>
                  <a:pt x="601089" y="218947"/>
                  <a:pt x="775071" y="122540"/>
                  <a:pt x="968997" y="64013"/>
                </a:cubicBezTo>
                <a:cubicBezTo>
                  <a:pt x="1111289" y="21088"/>
                  <a:pt x="1259410" y="-332"/>
                  <a:pt x="1410956" y="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036" y="2312988"/>
            <a:ext cx="3688430" cy="36512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Hlavní město Norska, 1624-1925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Christiania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/Kristiania,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Hovedstaden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Cca 700 000 obyv. (1 100 000 se sousedícími komunami)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Původně dvě komuny – Oslo/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Christiania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a Aker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Dvě třetiny města jsou lesy a jezera, „prales“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Svartdalen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Město se neoficiálně dělilo na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Vestkant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Østkant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Původně průmyslové město, dnes služby a centra společností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Slottet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Holmenkollen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Bygdøy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Frognerparken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Karl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Johans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Operahuset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OL 1952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Universitetet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i Oslo –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Blindern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Oslomet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storbyuniversitetet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celá řada dalších vysokých škol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Metro – T-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banen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tramvaje, přívozy</a:t>
            </a:r>
          </a:p>
          <a:p>
            <a:pPr marL="0" indent="0">
              <a:lnSpc>
                <a:spcPct val="90000"/>
              </a:lnSpc>
              <a:buNone/>
            </a:pP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183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podepsat, hora, sníh&#10;&#10;Popis byl vytvořen automaticky">
            <a:extLst>
              <a:ext uri="{FF2B5EF4-FFF2-40B4-BE49-F238E27FC236}">
                <a16:creationId xmlns:a16="http://schemas.microsoft.com/office/drawing/2014/main" id="{F7DC4DAE-F446-4698-9E3E-B3AA2EC2B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AFBB0FC-2B35-4DBA-86BC-C9D103CB5DB7}"/>
              </a:ext>
            </a:extLst>
          </p:cNvPr>
          <p:cNvSpPr txBox="1"/>
          <p:nvPr/>
        </p:nvSpPr>
        <p:spPr>
          <a:xfrm>
            <a:off x="97339" y="1738571"/>
            <a:ext cx="4810397" cy="436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SVALBARD – ŠPICBERKY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Tx/>
              <a:buChar char="-"/>
            </a:pPr>
            <a:r>
              <a:rPr lang="cs-CZ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km od severního pólu</a:t>
            </a:r>
          </a:p>
          <a:p>
            <a:pPr marL="214313" indent="-214313">
              <a:buFontTx/>
              <a:buChar char="-"/>
            </a:pPr>
            <a:r>
              <a:rPr lang="cs-CZ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Souostroví, největší ostrov </a:t>
            </a:r>
            <a:r>
              <a:rPr lang="cs-CZ" sz="13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Spitzbergen</a:t>
            </a:r>
            <a:endParaRPr lang="cs-CZ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Tx/>
              <a:buChar char="-"/>
            </a:pPr>
            <a:r>
              <a:rPr lang="cs-CZ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Norsko toto souostroví spravuje na základě </a:t>
            </a:r>
            <a:r>
              <a:rPr lang="cs-CZ" sz="13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Svalbardtraktaten</a:t>
            </a:r>
            <a:endParaRPr lang="cs-CZ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Tx/>
              <a:buChar char="-"/>
            </a:pPr>
            <a:r>
              <a:rPr lang="cs-CZ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Většinu ostrova ve „vlastnictví“ norského státu, 4% </a:t>
            </a:r>
            <a:r>
              <a:rPr lang="cs-CZ" sz="13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Spitsbergen</a:t>
            </a:r>
            <a:r>
              <a:rPr lang="cs-CZ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Kullkompani</a:t>
            </a:r>
            <a:r>
              <a:rPr lang="cs-CZ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Trust </a:t>
            </a:r>
            <a:r>
              <a:rPr lang="cs-CZ" sz="13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Agrikugol</a:t>
            </a:r>
            <a:r>
              <a:rPr lang="cs-CZ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0,4 % a zbytek soukromníci</a:t>
            </a:r>
          </a:p>
          <a:p>
            <a:pPr marL="214313" indent="-214313">
              <a:buFontTx/>
              <a:buChar char="-"/>
            </a:pPr>
            <a:r>
              <a:rPr lang="cs-CZ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město </a:t>
            </a:r>
            <a:r>
              <a:rPr lang="cs-CZ" sz="13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Longyearbyen</a:t>
            </a:r>
            <a:r>
              <a:rPr lang="cs-CZ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dále </a:t>
            </a:r>
            <a:r>
              <a:rPr lang="cs-CZ" sz="13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Barentsburg</a:t>
            </a:r>
            <a:r>
              <a:rPr lang="cs-CZ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3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cs-CZ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Ålesund</a:t>
            </a:r>
            <a:r>
              <a:rPr lang="cs-CZ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3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Pyramiden</a:t>
            </a:r>
            <a:endParaRPr lang="cs-CZ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Tx/>
              <a:buChar char="-"/>
            </a:pPr>
            <a:r>
              <a:rPr lang="cs-CZ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Těžba uhlí, turismus, národní parky, lední medvědi</a:t>
            </a:r>
          </a:p>
          <a:p>
            <a:pPr marL="214313" indent="-214313">
              <a:buFontTx/>
              <a:buChar char="-"/>
            </a:pPr>
            <a:r>
              <a:rPr lang="cs-CZ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Součástí </a:t>
            </a:r>
            <a:r>
              <a:rPr lang="cs-CZ" sz="13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Špicberk</a:t>
            </a:r>
            <a:r>
              <a:rPr lang="cs-CZ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i </a:t>
            </a:r>
            <a:r>
              <a:rPr lang="cs-CZ" sz="13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Bjørnøya</a:t>
            </a:r>
            <a:endParaRPr lang="cs-CZ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286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679ACF97-F50D-428D-9CBB-C2A856775C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5" r="2" b="11438"/>
          <a:stretch/>
        </p:blipFill>
        <p:spPr>
          <a:xfrm>
            <a:off x="15" y="857257"/>
            <a:ext cx="4247595" cy="257174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685" y="1339196"/>
            <a:ext cx="3933952" cy="1028700"/>
          </a:xfrm>
        </p:spPr>
        <p:txBody>
          <a:bodyPr>
            <a:normAutofit/>
          </a:bodyPr>
          <a:lstStyle/>
          <a:p>
            <a:r>
              <a:rPr lang="cs-CZ" sz="3000">
                <a:latin typeface="Arial" panose="020B0604020202020204" pitchFamily="34" charset="0"/>
                <a:cs typeface="Arial" panose="020B0604020202020204" pitchFamily="34" charset="0"/>
              </a:rPr>
              <a:t>Jan Mayen</a:t>
            </a:r>
          </a:p>
        </p:txBody>
      </p:sp>
      <p:pic>
        <p:nvPicPr>
          <p:cNvPr id="7" name="Obrázek 6" descr="Obsah obrázku exteriér, příroda, hora, pláž&#10;&#10;Popis byl vytvořen automaticky">
            <a:extLst>
              <a:ext uri="{FF2B5EF4-FFF2-40B4-BE49-F238E27FC236}">
                <a16:creationId xmlns:a16="http://schemas.microsoft.com/office/drawing/2014/main" id="{91EA24D3-52E3-4158-BB04-8AA26F042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" r="2" b="2"/>
          <a:stretch/>
        </p:blipFill>
        <p:spPr>
          <a:xfrm>
            <a:off x="15" y="3429000"/>
            <a:ext cx="4247595" cy="257175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7685" y="2434590"/>
            <a:ext cx="3933952" cy="2948940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460 km od Grónska, 560 km od Islandu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Spravován z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Bodø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Částečně pokryt ledovcem, nejsevernější aktivní sopka na světě 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Beerenberg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Ostrov znám v době vikingů, znovu objeven v 17. století, základna pro lov velryb, na konci 19. století vědecká stanice Rakouska-Uherska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 začátku 20. století norská meteorologická stanice – okupace, od roku 1930 součástí Norska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Dnes přírodní rezervace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18 obyvatel – vojáci a meteorologové 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Olonkinbyen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95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115" y="1402970"/>
            <a:ext cx="3451614" cy="1288669"/>
          </a:xfrm>
        </p:spPr>
        <p:txBody>
          <a:bodyPr>
            <a:normAutofit/>
          </a:bodyPr>
          <a:lstStyle/>
          <a:p>
            <a:r>
              <a:rPr lang="cs-CZ" sz="3825">
                <a:latin typeface="Arial" panose="020B0604020202020204" pitchFamily="34" charset="0"/>
                <a:cs typeface="Arial" panose="020B0604020202020204" pitchFamily="34" charset="0"/>
              </a:rPr>
              <a:t>Země královny Maud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115" y="2761439"/>
            <a:ext cx="3451614" cy="269766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1275" dirty="0">
                <a:latin typeface="Arial" panose="020B0604020202020204" pitchFamily="34" charset="0"/>
                <a:cs typeface="Arial" panose="020B0604020202020204" pitchFamily="34" charset="0"/>
              </a:rPr>
              <a:t>V roce 1939 anektováno Norskem, status </a:t>
            </a:r>
            <a:r>
              <a:rPr lang="cs-CZ" sz="1275" dirty="0" err="1">
                <a:latin typeface="Arial" panose="020B0604020202020204" pitchFamily="34" charset="0"/>
                <a:cs typeface="Arial" panose="020B0604020202020204" pitchFamily="34" charset="0"/>
              </a:rPr>
              <a:t>biland</a:t>
            </a:r>
            <a:r>
              <a:rPr lang="cs-CZ" sz="1275" dirty="0">
                <a:latin typeface="Arial" panose="020B0604020202020204" pitchFamily="34" charset="0"/>
                <a:cs typeface="Arial" panose="020B0604020202020204" pitchFamily="34" charset="0"/>
              </a:rPr>
              <a:t> – zámořské teritorium, spolu s </a:t>
            </a:r>
            <a:r>
              <a:rPr lang="cs-CZ" sz="1275" dirty="0" err="1">
                <a:latin typeface="Arial" panose="020B0604020202020204" pitchFamily="34" charset="0"/>
                <a:cs typeface="Arial" panose="020B0604020202020204" pitchFamily="34" charset="0"/>
              </a:rPr>
              <a:t>Bouvetøya</a:t>
            </a:r>
            <a:r>
              <a:rPr lang="cs-CZ" sz="1275" dirty="0">
                <a:latin typeface="Arial" panose="020B0604020202020204" pitchFamily="34" charset="0"/>
                <a:cs typeface="Arial" panose="020B0604020202020204" pitchFamily="34" charset="0"/>
              </a:rPr>
              <a:t> a Peter I </a:t>
            </a:r>
            <a:r>
              <a:rPr lang="cs-CZ" sz="1275" dirty="0" err="1">
                <a:latin typeface="Arial" panose="020B0604020202020204" pitchFamily="34" charset="0"/>
                <a:cs typeface="Arial" panose="020B0604020202020204" pitchFamily="34" charset="0"/>
              </a:rPr>
              <a:t>Øya</a:t>
            </a:r>
            <a:endParaRPr lang="cs-CZ" sz="127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1275" dirty="0">
                <a:latin typeface="Arial" panose="020B0604020202020204" pitchFamily="34" charset="0"/>
                <a:cs typeface="Arial" panose="020B0604020202020204" pitchFamily="34" charset="0"/>
              </a:rPr>
              <a:t>Německo chtělo tuto oblast anektovat – poslalo žádost pár týdnů po norské žádosti</a:t>
            </a:r>
          </a:p>
          <a:p>
            <a:pPr>
              <a:buFontTx/>
              <a:buChar char="-"/>
            </a:pPr>
            <a:r>
              <a:rPr lang="cs-CZ" sz="1275" dirty="0">
                <a:latin typeface="Arial" panose="020B0604020202020204" pitchFamily="34" charset="0"/>
                <a:cs typeface="Arial" panose="020B0604020202020204" pitchFamily="34" charset="0"/>
              </a:rPr>
              <a:t>2 700 000 km2 – není součást Norského království</a:t>
            </a:r>
          </a:p>
          <a:p>
            <a:pPr>
              <a:buFontTx/>
              <a:buChar char="-"/>
            </a:pPr>
            <a:r>
              <a:rPr lang="cs-CZ" sz="1275" dirty="0">
                <a:latin typeface="Arial" panose="020B0604020202020204" pitchFamily="34" charset="0"/>
                <a:cs typeface="Arial" panose="020B0604020202020204" pitchFamily="34" charset="0"/>
              </a:rPr>
              <a:t>Desítky výzkumných stanic – celoroční stanice Troll – v roce 2009 schůze ministrů životního prostředí, mimo jiné z Česka</a:t>
            </a:r>
          </a:p>
        </p:txBody>
      </p:sp>
      <p:pic>
        <p:nvPicPr>
          <p:cNvPr id="11" name="Obrázek 10" descr="Obsah obrázku exteriér, vlak, stopa, hora&#10;&#10;Popis byl vytvořen automaticky">
            <a:extLst>
              <a:ext uri="{FF2B5EF4-FFF2-40B4-BE49-F238E27FC236}">
                <a16:creationId xmlns:a16="http://schemas.microsoft.com/office/drawing/2014/main" id="{FB6D25AB-1468-491D-B619-4A0F91744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r="10737"/>
          <a:stretch/>
        </p:blipFill>
        <p:spPr>
          <a:xfrm>
            <a:off x="6136341" y="3223185"/>
            <a:ext cx="2835043" cy="2588621"/>
          </a:xfrm>
          <a:prstGeom prst="rect">
            <a:avLst/>
          </a:prstGeom>
        </p:spPr>
      </p:pic>
      <p:pic>
        <p:nvPicPr>
          <p:cNvPr id="8" name="Obrázek 7" descr="Obsah obrázku voda, exteriér, oceán, hora&#10;&#10;Popis byl vytvořen automaticky">
            <a:extLst>
              <a:ext uri="{FF2B5EF4-FFF2-40B4-BE49-F238E27FC236}">
                <a16:creationId xmlns:a16="http://schemas.microsoft.com/office/drawing/2014/main" id="{955B679E-B4DA-4AEF-B2C1-33C9E42C6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r="14149" b="-1"/>
          <a:stretch/>
        </p:blipFill>
        <p:spPr>
          <a:xfrm>
            <a:off x="4510467" y="1068944"/>
            <a:ext cx="2962608" cy="2812373"/>
          </a:xfrm>
          <a:custGeom>
            <a:avLst/>
            <a:gdLst/>
            <a:ahLst/>
            <a:cxnLst/>
            <a:rect l="l" t="t" r="r" b="b"/>
            <a:pathLst>
              <a:path w="3950144" h="3749831">
                <a:moveTo>
                  <a:pt x="0" y="0"/>
                </a:moveTo>
                <a:lnTo>
                  <a:pt x="3950144" y="0"/>
                </a:lnTo>
                <a:lnTo>
                  <a:pt x="3950144" y="2780881"/>
                </a:lnTo>
                <a:lnTo>
                  <a:pt x="2071742" y="2780881"/>
                </a:lnTo>
                <a:lnTo>
                  <a:pt x="2071742" y="3749831"/>
                </a:lnTo>
                <a:lnTo>
                  <a:pt x="0" y="3749831"/>
                </a:lnTo>
                <a:close/>
              </a:path>
            </a:pathLst>
          </a:custGeom>
        </p:spPr>
      </p:pic>
      <p:pic>
        <p:nvPicPr>
          <p:cNvPr id="5" name="Obrázek 4" descr="Obsah obrázku mapa, text, exteriér&#10;&#10;Popis byl vytvořen automaticky">
            <a:extLst>
              <a:ext uri="{FF2B5EF4-FFF2-40B4-BE49-F238E27FC236}">
                <a16:creationId xmlns:a16="http://schemas.microsoft.com/office/drawing/2014/main" id="{5D3031E7-0709-4BB3-91DA-CC26070204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r="2434" b="-6"/>
          <a:stretch/>
        </p:blipFill>
        <p:spPr>
          <a:xfrm>
            <a:off x="4506789" y="3949897"/>
            <a:ext cx="1562317" cy="186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97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51F758-89D3-4F1A-8153-CF072CD70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352" y="350196"/>
            <a:ext cx="3485178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500"/>
              <a:t>     Kraje - Fylker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F6E030-08D2-4EE0-8B5E-1FA4F57B0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351" y="2743200"/>
            <a:ext cx="3485179" cy="361314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    </a:t>
            </a:r>
            <a:r>
              <a:rPr lang="en-US" sz="1200" dirty="0" err="1">
                <a:solidFill>
                  <a:schemeClr val="tx1"/>
                </a:solidFill>
              </a:rPr>
              <a:t>Nově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cs-CZ" sz="1200" dirty="0">
                <a:solidFill>
                  <a:schemeClr val="tx1"/>
                </a:solidFill>
              </a:rPr>
              <a:t>15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krajů</a:t>
            </a:r>
            <a:endParaRPr lang="en-US" sz="1200" dirty="0">
              <a:solidFill>
                <a:schemeClr val="tx1"/>
              </a:solidFill>
            </a:endParaRPr>
          </a:p>
          <a:p>
            <a:pPr marL="45720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Troms </a:t>
            </a:r>
            <a:endParaRPr lang="cs-CZ" sz="1200" dirty="0">
              <a:solidFill>
                <a:schemeClr val="tx1"/>
              </a:solidFill>
            </a:endParaRPr>
          </a:p>
          <a:p>
            <a:pPr marL="45720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200" dirty="0" err="1">
                <a:solidFill>
                  <a:schemeClr val="tx1"/>
                </a:solidFill>
              </a:rPr>
              <a:t>Finnmark</a:t>
            </a:r>
            <a:endParaRPr lang="cs-CZ" sz="1200" dirty="0">
              <a:solidFill>
                <a:schemeClr val="tx1"/>
              </a:solidFill>
            </a:endParaRPr>
          </a:p>
          <a:p>
            <a:pPr marL="45720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/>
                </a:solidFill>
              </a:rPr>
              <a:t>Nordland</a:t>
            </a:r>
            <a:endParaRPr lang="en-US" sz="1200" dirty="0">
              <a:solidFill>
                <a:schemeClr val="tx1"/>
              </a:solidFill>
            </a:endParaRPr>
          </a:p>
          <a:p>
            <a:pPr marL="45720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/>
                </a:solidFill>
              </a:rPr>
              <a:t>Trøndelag</a:t>
            </a:r>
            <a:endParaRPr lang="en-US" sz="1200" dirty="0">
              <a:solidFill>
                <a:schemeClr val="tx1"/>
              </a:solidFill>
            </a:endParaRPr>
          </a:p>
          <a:p>
            <a:pPr marL="45720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/>
                </a:solidFill>
              </a:rPr>
              <a:t>Møre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og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Romsdal</a:t>
            </a:r>
            <a:endParaRPr lang="en-US" sz="1200" dirty="0">
              <a:solidFill>
                <a:schemeClr val="tx1"/>
              </a:solidFill>
            </a:endParaRPr>
          </a:p>
          <a:p>
            <a:pPr marL="45720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/>
                </a:solidFill>
              </a:rPr>
              <a:t>Vestland</a:t>
            </a:r>
            <a:endParaRPr lang="en-US" sz="1200" dirty="0">
              <a:solidFill>
                <a:schemeClr val="tx1"/>
              </a:solidFill>
            </a:endParaRPr>
          </a:p>
          <a:p>
            <a:pPr marL="45720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Rogaland</a:t>
            </a:r>
          </a:p>
          <a:p>
            <a:pPr marL="45720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/>
                </a:solidFill>
              </a:rPr>
              <a:t>Agder</a:t>
            </a:r>
            <a:endParaRPr lang="en-US" sz="1200" dirty="0">
              <a:solidFill>
                <a:schemeClr val="tx1"/>
              </a:solidFill>
            </a:endParaRPr>
          </a:p>
          <a:p>
            <a:pPr marL="45720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Vestfold </a:t>
            </a:r>
            <a:endParaRPr lang="cs-CZ" sz="1200" dirty="0">
              <a:solidFill>
                <a:schemeClr val="tx1"/>
              </a:solidFill>
            </a:endParaRPr>
          </a:p>
          <a:p>
            <a:pPr marL="45720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Telemark</a:t>
            </a:r>
          </a:p>
          <a:p>
            <a:pPr marL="45720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200" dirty="0" err="1">
                <a:solidFill>
                  <a:schemeClr val="tx1"/>
                </a:solidFill>
              </a:rPr>
              <a:t>Buskerud</a:t>
            </a:r>
            <a:endParaRPr lang="en-US" sz="1200" dirty="0">
              <a:solidFill>
                <a:schemeClr val="tx1"/>
              </a:solidFill>
            </a:endParaRPr>
          </a:p>
          <a:p>
            <a:pPr marL="45720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/>
                </a:solidFill>
              </a:rPr>
              <a:t>Innlandet</a:t>
            </a:r>
            <a:endParaRPr lang="en-US" sz="1200" dirty="0">
              <a:solidFill>
                <a:schemeClr val="tx1"/>
              </a:solidFill>
            </a:endParaRPr>
          </a:p>
          <a:p>
            <a:pPr marL="45720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tx1"/>
                </a:solidFill>
              </a:rPr>
              <a:t>Østfold</a:t>
            </a:r>
          </a:p>
          <a:p>
            <a:pPr marL="45720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Oslo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/>
                </a:solidFill>
              </a:rPr>
              <a:t>Původní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kraje</a:t>
            </a:r>
            <a:r>
              <a:rPr lang="en-US" sz="1200" dirty="0">
                <a:solidFill>
                  <a:schemeClr val="tx1"/>
                </a:solidFill>
              </a:rPr>
              <a:t>:</a:t>
            </a:r>
          </a:p>
          <a:p>
            <a:pPr algn="l">
              <a:lnSpc>
                <a:spcPct val="90000"/>
              </a:lnSpc>
            </a:pPr>
            <a:r>
              <a:rPr lang="en-US" sz="1200" dirty="0" err="1">
                <a:solidFill>
                  <a:schemeClr val="tx1"/>
                </a:solidFill>
              </a:rPr>
              <a:t>Finnmark</a:t>
            </a:r>
            <a:r>
              <a:rPr lang="en-US" sz="1200" dirty="0">
                <a:solidFill>
                  <a:schemeClr val="tx1"/>
                </a:solidFill>
              </a:rPr>
              <a:t>, Troms, </a:t>
            </a:r>
            <a:r>
              <a:rPr lang="en-US" sz="1200" dirty="0" err="1">
                <a:solidFill>
                  <a:schemeClr val="tx1"/>
                </a:solidFill>
              </a:rPr>
              <a:t>Nordland</a:t>
            </a:r>
            <a:r>
              <a:rPr lang="en-US" sz="1200" dirty="0">
                <a:solidFill>
                  <a:schemeClr val="tx1"/>
                </a:solidFill>
              </a:rPr>
              <a:t>, Nord/</a:t>
            </a:r>
            <a:r>
              <a:rPr lang="en-US" sz="1200" dirty="0" err="1">
                <a:solidFill>
                  <a:schemeClr val="tx1"/>
                </a:solidFill>
              </a:rPr>
              <a:t>Sør-Trøndelag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Sogn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og</a:t>
            </a:r>
            <a:r>
              <a:rPr lang="en-US" sz="1200" dirty="0">
                <a:solidFill>
                  <a:schemeClr val="tx1"/>
                </a:solidFill>
              </a:rPr>
              <a:t> Fjordane, Hordaland,, Vest / Aust </a:t>
            </a:r>
            <a:r>
              <a:rPr lang="en-US" sz="1200" dirty="0" err="1">
                <a:solidFill>
                  <a:schemeClr val="tx1"/>
                </a:solidFill>
              </a:rPr>
              <a:t>Agder</a:t>
            </a:r>
            <a:r>
              <a:rPr lang="en-US" sz="1200" dirty="0">
                <a:solidFill>
                  <a:schemeClr val="tx1"/>
                </a:solidFill>
              </a:rPr>
              <a:t>, Oppland, </a:t>
            </a:r>
            <a:r>
              <a:rPr lang="en-US" sz="1200" dirty="0" err="1">
                <a:solidFill>
                  <a:schemeClr val="tx1"/>
                </a:solidFill>
              </a:rPr>
              <a:t>Hedmark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281D56E-20B9-7A8E-4F78-A728895AAA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969"/>
          <a:stretch/>
        </p:blipFill>
        <p:spPr>
          <a:xfrm>
            <a:off x="4572000" y="1"/>
            <a:ext cx="4577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4979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52" y="350196"/>
            <a:ext cx="3485178" cy="1624520"/>
          </a:xfrm>
        </p:spPr>
        <p:txBody>
          <a:bodyPr anchor="ctr">
            <a:normAutofit/>
          </a:bodyPr>
          <a:lstStyle/>
          <a:p>
            <a:r>
              <a:rPr lang="cs-CZ" sz="3500">
                <a:latin typeface="Arial" panose="020B0604020202020204" pitchFamily="34" charset="0"/>
                <a:cs typeface="Arial" panose="020B0604020202020204" pitchFamily="34" charset="0"/>
              </a:rPr>
              <a:t>Kraje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51" y="2743200"/>
            <a:ext cx="3485179" cy="361314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Vznik v roce 1919 – návaznost na původní uspořádání –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Amty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20 krajů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Do roku 1972 měl Bergen vlastní kraj, do roku 2018 byl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Trøndelag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Jižní a Severní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Od 1.1.2020 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do 31.12.2023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nově 11 krajů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Krajské úřady –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Fylkeskommunen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– volené krajské zastupitelstvo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Fylkesmannen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– Zástupce státu v kraji (neplést s hejtmanem –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fylkesordfører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), kontrolní a odvolací instance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CA84131E-3DF8-4DC3-A871-70A4ADEDA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4"/>
          <a:stretch/>
        </p:blipFill>
        <p:spPr>
          <a:xfrm>
            <a:off x="4572000" y="1"/>
            <a:ext cx="4577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13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ECC9D2-B140-40AF-8B64-DEB0E90114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72400" cy="1470025"/>
          </a:xfrm>
        </p:spPr>
        <p:txBody>
          <a:bodyPr>
            <a:normAutofit/>
          </a:bodyPr>
          <a:lstStyle/>
          <a:p>
            <a:r>
              <a:rPr lang="cs-CZ" sz="3600" dirty="0"/>
              <a:t>Nižší územně správní celky - </a:t>
            </a:r>
            <a:r>
              <a:rPr lang="cs-CZ" sz="3600" dirty="0" err="1"/>
              <a:t>kommuner</a:t>
            </a:r>
            <a:endParaRPr lang="cs-CZ" sz="36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7B99AD-A4CC-46EA-B937-EB62A9E7C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6480720" cy="4824536"/>
          </a:xfrm>
          <a:gradFill>
            <a:gsLst>
              <a:gs pos="10000">
                <a:schemeClr val="bg1">
                  <a:lumMod val="95000"/>
                </a:schemeClr>
              </a:gs>
              <a:gs pos="99000">
                <a:schemeClr val="bg1">
                  <a:lumMod val="65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/>
          <a:lstStyle/>
          <a:p>
            <a:pPr marL="457200" indent="-457200" algn="just">
              <a:buFontTx/>
              <a:buChar char="-"/>
            </a:pPr>
            <a:r>
              <a:rPr lang="cs-CZ" sz="2800" dirty="0">
                <a:solidFill>
                  <a:schemeClr val="tx1"/>
                </a:solidFill>
              </a:rPr>
              <a:t>Nově 35</a:t>
            </a:r>
            <a:r>
              <a:rPr lang="nb-NO" sz="2800" dirty="0">
                <a:solidFill>
                  <a:schemeClr val="tx1"/>
                </a:solidFill>
              </a:rPr>
              <a:t>7</a:t>
            </a:r>
            <a:r>
              <a:rPr lang="cs-CZ" sz="2800" dirty="0">
                <a:solidFill>
                  <a:schemeClr val="tx1"/>
                </a:solidFill>
              </a:rPr>
              <a:t> komun/obcí/municipalit</a:t>
            </a:r>
          </a:p>
          <a:p>
            <a:pPr marL="457200" indent="-457200" algn="just">
              <a:buFontTx/>
              <a:buChar char="-"/>
            </a:pPr>
            <a:r>
              <a:rPr lang="cs-CZ" sz="2800" dirty="0">
                <a:solidFill>
                  <a:schemeClr val="tx1"/>
                </a:solidFill>
              </a:rPr>
              <a:t>Nejnižší správní celek, vznik na konci 19. století na základě původních farností</a:t>
            </a:r>
          </a:p>
          <a:p>
            <a:pPr marL="457200" indent="-457200" algn="just">
              <a:buFontTx/>
              <a:buChar char="-"/>
            </a:pPr>
            <a:r>
              <a:rPr lang="cs-CZ" sz="2800" dirty="0" err="1">
                <a:solidFill>
                  <a:schemeClr val="tx1"/>
                </a:solidFill>
              </a:rPr>
              <a:t>Guovdageaidnu</a:t>
            </a:r>
            <a:r>
              <a:rPr lang="cs-CZ" sz="2800" dirty="0">
                <a:solidFill>
                  <a:schemeClr val="tx1"/>
                </a:solidFill>
              </a:rPr>
              <a:t> – </a:t>
            </a:r>
            <a:r>
              <a:rPr lang="cs-CZ" sz="2800" dirty="0" err="1">
                <a:solidFill>
                  <a:schemeClr val="tx1"/>
                </a:solidFill>
              </a:rPr>
              <a:t>Kautokeino</a:t>
            </a:r>
            <a:r>
              <a:rPr lang="cs-CZ" sz="2800" dirty="0">
                <a:solidFill>
                  <a:schemeClr val="tx1"/>
                </a:solidFill>
              </a:rPr>
              <a:t> 9707,34 km2, </a:t>
            </a:r>
            <a:r>
              <a:rPr lang="cs-CZ" sz="2800" dirty="0" err="1">
                <a:solidFill>
                  <a:schemeClr val="tx1"/>
                </a:solidFill>
              </a:rPr>
              <a:t>Kvitsøy</a:t>
            </a:r>
            <a:r>
              <a:rPr lang="cs-CZ" sz="2800" dirty="0">
                <a:solidFill>
                  <a:schemeClr val="tx1"/>
                </a:solidFill>
              </a:rPr>
              <a:t> 6,29 km2</a:t>
            </a:r>
          </a:p>
          <a:p>
            <a:pPr marL="457200" indent="-457200" algn="just">
              <a:buFontTx/>
              <a:buChar char="-"/>
            </a:pPr>
            <a:r>
              <a:rPr lang="cs-CZ" sz="2800" dirty="0" err="1">
                <a:solidFill>
                  <a:schemeClr val="tx1"/>
                </a:solidFill>
              </a:rPr>
              <a:t>Utsira</a:t>
            </a:r>
            <a:r>
              <a:rPr lang="cs-CZ" sz="2800" dirty="0">
                <a:solidFill>
                  <a:schemeClr val="tx1"/>
                </a:solidFill>
              </a:rPr>
              <a:t> 198 obyvatel, Oslo </a:t>
            </a:r>
            <a:r>
              <a:rPr lang="nb-NO" sz="2800" dirty="0">
                <a:solidFill>
                  <a:schemeClr val="tx1"/>
                </a:solidFill>
              </a:rPr>
              <a:t>717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nb-NO" sz="2800" dirty="0">
                <a:solidFill>
                  <a:schemeClr val="tx1"/>
                </a:solidFill>
              </a:rPr>
              <a:t>700</a:t>
            </a:r>
            <a:endParaRPr lang="cs-CZ" sz="2800" dirty="0">
              <a:solidFill>
                <a:schemeClr val="tx1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cs-CZ" sz="2800" dirty="0">
                <a:solidFill>
                  <a:schemeClr val="tx1"/>
                </a:solidFill>
              </a:rPr>
              <a:t>Různé preferované jazyky – neutrální x </a:t>
            </a:r>
            <a:r>
              <a:rPr lang="cs-CZ" sz="2800" dirty="0" err="1">
                <a:solidFill>
                  <a:schemeClr val="tx1"/>
                </a:solidFill>
              </a:rPr>
              <a:t>bokmål</a:t>
            </a:r>
            <a:r>
              <a:rPr lang="cs-CZ" sz="2800" dirty="0">
                <a:solidFill>
                  <a:schemeClr val="tx1"/>
                </a:solidFill>
              </a:rPr>
              <a:t> x </a:t>
            </a:r>
            <a:r>
              <a:rPr lang="cs-CZ" sz="2800" dirty="0" err="1">
                <a:solidFill>
                  <a:schemeClr val="tx1"/>
                </a:solidFill>
              </a:rPr>
              <a:t>nynorsk</a:t>
            </a:r>
            <a:r>
              <a:rPr lang="cs-CZ" sz="2800" dirty="0">
                <a:solidFill>
                  <a:schemeClr val="tx1"/>
                </a:solidFill>
              </a:rPr>
              <a:t> (navíc </a:t>
            </a:r>
            <a:r>
              <a:rPr lang="cs-CZ" sz="2800" dirty="0" err="1">
                <a:solidFill>
                  <a:schemeClr val="tx1"/>
                </a:solidFill>
              </a:rPr>
              <a:t>sámština</a:t>
            </a:r>
            <a:r>
              <a:rPr lang="cs-CZ" sz="2800" dirty="0">
                <a:solidFill>
                  <a:schemeClr val="tx1"/>
                </a:solidFill>
              </a:rPr>
              <a:t> a </a:t>
            </a:r>
            <a:r>
              <a:rPr lang="cs-CZ" sz="2800" dirty="0" err="1">
                <a:solidFill>
                  <a:schemeClr val="tx1"/>
                </a:solidFill>
              </a:rPr>
              <a:t>kvenština</a:t>
            </a:r>
            <a:r>
              <a:rPr lang="cs-CZ" sz="2800" dirty="0">
                <a:solidFill>
                  <a:schemeClr val="tx1"/>
                </a:solidFill>
              </a:rPr>
              <a:t>)</a:t>
            </a:r>
          </a:p>
          <a:p>
            <a:pPr marL="457200" indent="-457200" algn="just">
              <a:buFontTx/>
              <a:buChar char="-"/>
            </a:pP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4124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exteriér, voda, západ slunce, slunce&#10;&#10;Popis byl vytvořen automaticky">
            <a:extLst>
              <a:ext uri="{FF2B5EF4-FFF2-40B4-BE49-F238E27FC236}">
                <a16:creationId xmlns:a16="http://schemas.microsoft.com/office/drawing/2014/main" id="{02CD36AE-A3DA-46FE-B079-E97C80C0D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12959"/>
          <a:stretch/>
        </p:blipFill>
        <p:spPr>
          <a:xfrm>
            <a:off x="15" y="714375"/>
            <a:ext cx="9143985" cy="51434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532" y="1402970"/>
            <a:ext cx="3451614" cy="1288669"/>
          </a:xfrm>
        </p:spPr>
        <p:txBody>
          <a:bodyPr>
            <a:normAutofit/>
          </a:bodyPr>
          <a:lstStyle/>
          <a:p>
            <a:r>
              <a:rPr lang="cs-CZ" sz="3300" dirty="0" err="1">
                <a:latin typeface="Arial" panose="020B0604020202020204" pitchFamily="34" charset="0"/>
                <a:cs typeface="Arial" panose="020B0604020202020204" pitchFamily="34" charset="0"/>
              </a:rPr>
              <a:t>Finnmark</a:t>
            </a:r>
            <a:endParaRPr lang="cs-CZ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532" y="2761440"/>
            <a:ext cx="3451614" cy="26100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cs-CZ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Rozloha cca </a:t>
            </a:r>
            <a:r>
              <a:rPr lang="nb-NO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cs-CZ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r>
              <a:rPr lang="cs-CZ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km2, cca </a:t>
            </a:r>
            <a:r>
              <a:rPr lang="nb-NO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r>
              <a:rPr lang="cs-CZ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000 obyvatel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a největší město je </a:t>
            </a:r>
            <a:r>
              <a:rPr lang="nb-NO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Vadsø</a:t>
            </a:r>
            <a:r>
              <a:rPr lang="cs-CZ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město </a:t>
            </a:r>
            <a:r>
              <a:rPr lang="nb-NO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4,5</a:t>
            </a:r>
            <a:r>
              <a:rPr lang="cs-CZ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tis., komuna </a:t>
            </a:r>
            <a:r>
              <a:rPr lang="nb-NO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5,5</a:t>
            </a:r>
            <a:r>
              <a:rPr lang="cs-CZ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tis. </a:t>
            </a:r>
            <a:r>
              <a:rPr lang="cs-CZ" sz="112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obyv</a:t>
            </a:r>
            <a:endParaRPr lang="cs-CZ" sz="112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města – </a:t>
            </a:r>
            <a:r>
              <a:rPr lang="cs-CZ" sz="112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</a:t>
            </a:r>
            <a:r>
              <a:rPr lang="nb-NO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(největší – 16 000 obyv.), </a:t>
            </a:r>
            <a:r>
              <a:rPr lang="cs-CZ" sz="112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Hammerfest</a:t>
            </a:r>
            <a:r>
              <a:rPr lang="cs-CZ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12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Kirkenes</a:t>
            </a:r>
            <a:endParaRPr lang="cs-CZ" sz="112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2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Sámská</a:t>
            </a:r>
            <a:r>
              <a:rPr lang="cs-CZ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12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kvenská</a:t>
            </a:r>
            <a:r>
              <a:rPr lang="cs-CZ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menšina – v </a:t>
            </a:r>
            <a:r>
              <a:rPr lang="cs-CZ" sz="112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Karasjoku</a:t>
            </a:r>
            <a:r>
              <a:rPr lang="cs-CZ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cs-CZ" sz="112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Sámský</a:t>
            </a:r>
            <a:r>
              <a:rPr lang="cs-CZ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parlament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Subarktické klima, ovlivněné Golfským proudem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Chov sobů, rybolov, těžba ropy za polárním kruhem?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12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Nordkapp</a:t>
            </a:r>
            <a:r>
              <a:rPr lang="cs-CZ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hranice s Ruskem a Finskem, </a:t>
            </a:r>
            <a:r>
              <a:rPr lang="cs-CZ" sz="112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Finnmarkvidda</a:t>
            </a:r>
            <a:r>
              <a:rPr lang="cs-CZ" sz="1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 národních </a:t>
            </a:r>
            <a:r>
              <a:rPr lang="cs-CZ" sz="112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parků</a:t>
            </a:r>
            <a:r>
              <a:rPr lang="cs-CZ" sz="1125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cs-CZ" sz="11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258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cs-CZ" sz="4700">
                <a:latin typeface="Arial" panose="020B0604020202020204" pitchFamily="34" charset="0"/>
                <a:cs typeface="Arial" panose="020B0604020202020204" pitchFamily="34" charset="0"/>
              </a:rPr>
              <a:t>Troms</a:t>
            </a:r>
          </a:p>
        </p:txBody>
      </p:sp>
      <p:pic>
        <p:nvPicPr>
          <p:cNvPr id="5" name="Obrázek 4" descr="Obsah obrázku příroda, polární záře, voda, zelené&#10;&#10;Popis byl vytvořen automaticky">
            <a:extLst>
              <a:ext uri="{FF2B5EF4-FFF2-40B4-BE49-F238E27FC236}">
                <a16:creationId xmlns:a16="http://schemas.microsoft.com/office/drawing/2014/main" id="{DC4AF4DF-222A-1B41-36B2-AE0D33EFF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1" r="21839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07727" y="-28"/>
                  <a:pt x="1273077" y="0"/>
                </a:cubicBezTo>
                <a:cubicBezTo>
                  <a:pt x="1538427" y="28"/>
                  <a:pt x="1698640" y="-12775"/>
                  <a:pt x="1909615" y="0"/>
                </a:cubicBezTo>
                <a:cubicBezTo>
                  <a:pt x="2120590" y="12775"/>
                  <a:pt x="2210293" y="-21823"/>
                  <a:pt x="2482500" y="0"/>
                </a:cubicBezTo>
                <a:cubicBezTo>
                  <a:pt x="2754708" y="21823"/>
                  <a:pt x="3004133" y="-28750"/>
                  <a:pt x="3182692" y="0"/>
                </a:cubicBezTo>
                <a:cubicBezTo>
                  <a:pt x="3183134" y="4516"/>
                  <a:pt x="3181865" y="12266"/>
                  <a:pt x="3182692" y="18288"/>
                </a:cubicBezTo>
                <a:cubicBezTo>
                  <a:pt x="2947402" y="22440"/>
                  <a:pt x="2876226" y="27191"/>
                  <a:pt x="2609807" y="18288"/>
                </a:cubicBezTo>
                <a:cubicBezTo>
                  <a:pt x="2343389" y="9385"/>
                  <a:pt x="2326689" y="25579"/>
                  <a:pt x="2068750" y="18288"/>
                </a:cubicBezTo>
                <a:cubicBezTo>
                  <a:pt x="1810811" y="10997"/>
                  <a:pt x="1713836" y="48219"/>
                  <a:pt x="1432211" y="18288"/>
                </a:cubicBezTo>
                <a:cubicBezTo>
                  <a:pt x="1150586" y="-11643"/>
                  <a:pt x="982765" y="3747"/>
                  <a:pt x="859327" y="18288"/>
                </a:cubicBezTo>
                <a:cubicBezTo>
                  <a:pt x="735889" y="32829"/>
                  <a:pt x="254183" y="35231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43108" y="-22426"/>
                  <a:pt x="387854" y="22949"/>
                  <a:pt x="572885" y="0"/>
                </a:cubicBezTo>
                <a:cubicBezTo>
                  <a:pt x="757916" y="-22949"/>
                  <a:pt x="923707" y="6797"/>
                  <a:pt x="1113942" y="0"/>
                </a:cubicBezTo>
                <a:cubicBezTo>
                  <a:pt x="1304177" y="-6797"/>
                  <a:pt x="1495991" y="20627"/>
                  <a:pt x="1686827" y="0"/>
                </a:cubicBezTo>
                <a:cubicBezTo>
                  <a:pt x="1877663" y="-20627"/>
                  <a:pt x="2170182" y="-20672"/>
                  <a:pt x="2323365" y="0"/>
                </a:cubicBezTo>
                <a:cubicBezTo>
                  <a:pt x="2476548" y="20672"/>
                  <a:pt x="2919164" y="6097"/>
                  <a:pt x="3182692" y="0"/>
                </a:cubicBezTo>
                <a:cubicBezTo>
                  <a:pt x="3183269" y="4624"/>
                  <a:pt x="3183511" y="11191"/>
                  <a:pt x="3182692" y="18288"/>
                </a:cubicBezTo>
                <a:cubicBezTo>
                  <a:pt x="3026065" y="-10849"/>
                  <a:pt x="2775006" y="23067"/>
                  <a:pt x="2546154" y="18288"/>
                </a:cubicBezTo>
                <a:cubicBezTo>
                  <a:pt x="2317302" y="13509"/>
                  <a:pt x="2168173" y="-8513"/>
                  <a:pt x="1845961" y="18288"/>
                </a:cubicBezTo>
                <a:cubicBezTo>
                  <a:pt x="1523749" y="45089"/>
                  <a:pt x="1450078" y="-844"/>
                  <a:pt x="1304904" y="18288"/>
                </a:cubicBezTo>
                <a:cubicBezTo>
                  <a:pt x="1159730" y="37420"/>
                  <a:pt x="942635" y="-10021"/>
                  <a:pt x="604711" y="18288"/>
                </a:cubicBezTo>
                <a:cubicBezTo>
                  <a:pt x="266787" y="46597"/>
                  <a:pt x="141927" y="-8395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706624"/>
            <a:ext cx="4688333" cy="34838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Rozloha cca 26 000 km2, cca 170 000 obyvatel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Hlavní a největší město je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Tromsø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– město 38 tis., komuna 75 tis.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obyv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Další města –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Harstad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Bardufoss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Sámská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kvenská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menšina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Univerzita v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Tromsø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Norges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akrtiske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universitet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Subarktické klima, ovlivněné Golfským proudem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Rybolov, turismus, 4 národní parky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Hranice s Finskem a Švédskem</a:t>
            </a:r>
          </a:p>
        </p:txBody>
      </p:sp>
    </p:spTree>
    <p:extLst>
      <p:ext uri="{BB962C8B-B14F-4D97-AF65-F5344CB8AC3E}">
        <p14:creationId xmlns:p14="http://schemas.microsoft.com/office/powerpoint/2010/main" val="3382908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56" y="502400"/>
            <a:ext cx="2525379" cy="1818064"/>
          </a:xfrm>
        </p:spPr>
        <p:txBody>
          <a:bodyPr>
            <a:normAutofit/>
          </a:bodyPr>
          <a:lstStyle/>
          <a:p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Nordland</a:t>
            </a:r>
          </a:p>
        </p:txBody>
      </p:sp>
      <p:pic>
        <p:nvPicPr>
          <p:cNvPr id="14" name="Obrázek 13" descr="Obsah obrázku příroda, exteriér, hora, voda&#10;&#10;Popis byl vytvořen automaticky">
            <a:extLst>
              <a:ext uri="{FF2B5EF4-FFF2-40B4-BE49-F238E27FC236}">
                <a16:creationId xmlns:a16="http://schemas.microsoft.com/office/drawing/2014/main" id="{3E44E716-6FDE-4EC3-8896-55F419BFF0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6"/>
          <a:stretch/>
        </p:blipFill>
        <p:spPr>
          <a:xfrm>
            <a:off x="3416427" y="6"/>
            <a:ext cx="5727572" cy="276272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D1074C8-FAD5-423B-8D4A-093EC3EC0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062"/>
          <a:stretch/>
        </p:blipFill>
        <p:spPr>
          <a:xfrm>
            <a:off x="20" y="2826737"/>
            <a:ext cx="3424313" cy="403126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224" y="3455208"/>
            <a:ext cx="4306824" cy="2344708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Rozloha 38 000 km2, 243 000 obyvatel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Hlavní a největší město je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Bodø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(53 000 obyv.)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Historický kraj,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fylkesmannen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je zodpovědný také za ostrov Jan Mayen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Další města –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Rana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Narvik</a:t>
            </a: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Souostroví Lofoty, tímto krajem prochází polární kruh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Bodø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vede železniční trať z Oslo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Výroba elektřiny, těžký průmysl, těžba rud, zpracovatelský průmysl, rybolov, zemědělství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Universitet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NORD, v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Bodø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a na mnoha dalších místech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8 národních parků, 18 tis. ostrovů, 28 tis. jezer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Národní hora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Stetind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, vír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Saltstraumen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, největší norský ostrov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Hinnøya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, ledovec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Svartisen</a:t>
            </a: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429" y="3404996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63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97B81-441F-4A27-9B67-B6842E1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56" y="502400"/>
            <a:ext cx="2525379" cy="1818064"/>
          </a:xfrm>
        </p:spPr>
        <p:txBody>
          <a:bodyPr>
            <a:normAutofit/>
          </a:bodyPr>
          <a:lstStyle/>
          <a:p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Trøndelag</a:t>
            </a:r>
          </a:p>
        </p:txBody>
      </p:sp>
      <p:pic>
        <p:nvPicPr>
          <p:cNvPr id="5" name="Obrázek 4" descr="Obsah obrázku tráva, exteriér, voda, pole&#10;&#10;Popis byl vytvořen automaticky">
            <a:extLst>
              <a:ext uri="{FF2B5EF4-FFF2-40B4-BE49-F238E27FC236}">
                <a16:creationId xmlns:a16="http://schemas.microsoft.com/office/drawing/2014/main" id="{B1A4831A-72E1-4424-92E5-E324F49A2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2"/>
          <a:stretch/>
        </p:blipFill>
        <p:spPr>
          <a:xfrm>
            <a:off x="3416427" y="6"/>
            <a:ext cx="5727572" cy="2762724"/>
          </a:xfrm>
          <a:prstGeom prst="rect">
            <a:avLst/>
          </a:prstGeom>
        </p:spPr>
      </p:pic>
      <p:sp>
        <p:nvSpPr>
          <p:cNvPr id="18" name="Rectangle 13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7" name="Obrázek 6" descr="Obsah obrázku kreslení, okno&#10;&#10;Popis byl vytvořen automaticky">
            <a:extLst>
              <a:ext uri="{FF2B5EF4-FFF2-40B4-BE49-F238E27FC236}">
                <a16:creationId xmlns:a16="http://schemas.microsoft.com/office/drawing/2014/main" id="{94C36FA7-439C-49E8-9802-3D70C3111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" r="1" b="1"/>
          <a:stretch/>
        </p:blipFill>
        <p:spPr>
          <a:xfrm>
            <a:off x="20" y="2826737"/>
            <a:ext cx="3424313" cy="403126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A4385-5BF3-451A-BD24-CE0EA0C7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224" y="3455208"/>
            <a:ext cx="4306824" cy="2344708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Rozloha 42 000 km2, 480 000 obyv.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Největší město je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Trondheim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hlavní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Steinskjer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Trondheim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Historický kraj, původně Jižní a Severní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Trøndelag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Arcibiskupství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Nidaros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Obyvatelé jsou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Trøndere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dialekt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trøndersk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Další města –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Orkanger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Stjørdal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Steinkjer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Røros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Rybolov – většina norské produkce lososů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pochazí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z okolí ostrova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Hitra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výroba elektřiny – voda i vítr, ropný průmysl – vývoj,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Equinor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zemědělství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NTNU, Nobelova cena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Noviny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Adresseavisen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– nejstarší norský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denník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Nidarosdomen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– korunovace norských králů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429" y="3404996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33920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D5E9A4B-CD4D-4CC9-8065-05D5FEF705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Obrázek se zrcadlícím se titulkem</Template>
  <TotalTime>268</TotalTime>
  <Words>1634</Words>
  <Application>Microsoft Office PowerPoint</Application>
  <PresentationFormat>Předvádění na obrazovce (4:3)</PresentationFormat>
  <Paragraphs>222</Paragraphs>
  <Slides>23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Meiryo</vt:lpstr>
      <vt:lpstr>Arial</vt:lpstr>
      <vt:lpstr>Calibri</vt:lpstr>
      <vt:lpstr>Impact</vt:lpstr>
      <vt:lpstr>3_Office Theme</vt:lpstr>
      <vt:lpstr>Prezentace aplikace PowerPoint</vt:lpstr>
      <vt:lpstr>Norské regiony - Landsdeler</vt:lpstr>
      <vt:lpstr>     Kraje - Fylker</vt:lpstr>
      <vt:lpstr>Kraje</vt:lpstr>
      <vt:lpstr>Nižší územně správní celky - kommuner</vt:lpstr>
      <vt:lpstr>Finnmark</vt:lpstr>
      <vt:lpstr>Troms</vt:lpstr>
      <vt:lpstr>Nordland</vt:lpstr>
      <vt:lpstr>Trøndelag</vt:lpstr>
      <vt:lpstr>Møre og Romsdal</vt:lpstr>
      <vt:lpstr>Vestland</vt:lpstr>
      <vt:lpstr>Rogaland</vt:lpstr>
      <vt:lpstr>Agder</vt:lpstr>
      <vt:lpstr>Telemark</vt:lpstr>
      <vt:lpstr>Vestfold</vt:lpstr>
      <vt:lpstr>Buskerud</vt:lpstr>
      <vt:lpstr>Akershus</vt:lpstr>
      <vt:lpstr>Innlandet</vt:lpstr>
      <vt:lpstr>Østfold</vt:lpstr>
      <vt:lpstr>Oslo</vt:lpstr>
      <vt:lpstr>Prezentace aplikace PowerPoint</vt:lpstr>
      <vt:lpstr>Jan Mayen</vt:lpstr>
      <vt:lpstr>Země královny Maud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Přibáň</dc:creator>
  <cp:keywords/>
  <cp:lastModifiedBy>Pavel Přibáň</cp:lastModifiedBy>
  <cp:revision>8</cp:revision>
  <dcterms:created xsi:type="dcterms:W3CDTF">2020-10-12T08:22:45Z</dcterms:created>
  <dcterms:modified xsi:type="dcterms:W3CDTF">2024-09-24T18:36:30Z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TC018814239991</vt:lpwstr>
  </property>
</Properties>
</file>