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9" r:id="rId3"/>
    <p:sldId id="271" r:id="rId4"/>
    <p:sldId id="272" r:id="rId5"/>
    <p:sldId id="274" r:id="rId6"/>
    <p:sldId id="275" r:id="rId7"/>
    <p:sldId id="273" r:id="rId8"/>
    <p:sldId id="276" r:id="rId9"/>
    <p:sldId id="277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EB70B2-DEC6-4144-82B6-505459D105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A6C6905-7AF3-4840-9108-F3C16F9D08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C2004A-372F-4335-B031-FCD11EEBE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0B36-1B94-45B0-A26F-635274A02EA7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80628DE-004C-4C8B-AADB-D06B773AB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A6EEB9-D118-458B-BD79-1A210408B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15B1B-57BC-43C4-BE4B-AF4E367DEC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01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6EDEF8-0CC2-4B07-A719-BA28E61A2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7465AB3-6B71-4573-AAF8-26F89E21BB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443FAE-AF59-443B-BAE4-980521ACF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0B36-1B94-45B0-A26F-635274A02EA7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E93795-292C-46EB-9277-F7C37E190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8ED4EE0-956C-487A-AFFA-F5770EB8D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15B1B-57BC-43C4-BE4B-AF4E367DEC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850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47BF1A6-72DC-4CA6-A680-7262BC8677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C21BB27-C64C-4FED-9F8D-20F8554656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64D2A3F-E58A-490F-A3F2-99DC930AD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0B36-1B94-45B0-A26F-635274A02EA7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C6E8F5-968E-48DF-B59A-442B7736C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429BFC-D224-487B-8ACF-6825D5CE1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15B1B-57BC-43C4-BE4B-AF4E367DEC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837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95494-B400-469C-9433-96742979D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E62401-06A8-4818-8AF4-274EBC461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1F6F84-1A2C-4F63-B311-B08D93FDD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0B36-1B94-45B0-A26F-635274A02EA7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A5461B-95F2-4E52-83D1-54A9C2B7B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2877956-9E35-42F3-BD6B-C57297230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15B1B-57BC-43C4-BE4B-AF4E367DEC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830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2EAD2B-0DCB-457B-AC74-10417D19D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1374E76-BA77-466A-9ABC-C1F75784BA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E6089DB-97E4-4B4B-863A-4CE2FE8AE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0B36-1B94-45B0-A26F-635274A02EA7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67E7A2-4325-4BD8-993C-BCF1D4134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9D0DA4-EC19-4FFC-96AD-A1BC738B1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15B1B-57BC-43C4-BE4B-AF4E367DEC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2378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E78E52-676A-4432-9F18-65CC6244D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D6495C-920B-4CFC-B90D-6C8AAB8302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9F3D059-51FC-4C62-A705-FD9000A238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71C4BA2-5BFB-41D0-86D3-745EB645C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0B36-1B94-45B0-A26F-635274A02EA7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28EFBDC-EA20-4698-B220-3A024BAA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0B40F42-FD80-4093-A981-D256C9127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15B1B-57BC-43C4-BE4B-AF4E367DEC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811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78E73F-75A5-4CA0-85A1-E7FEA8A85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38D8D36-CF10-4659-AA77-056A93FD09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6DCCE59-CA56-46E2-B250-C19DD466A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3E5A8E16-35FE-46D7-ADBF-711A3D5145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19E6B549-1637-46EC-8BE5-234B1FCE80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A1415D2-F630-4A33-86D6-5801D64F2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0B36-1B94-45B0-A26F-635274A02EA7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6ED8CC3-93BC-40F7-AF2C-47BDF5820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64EC313-CF72-4C5B-A609-1AC079B6C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15B1B-57BC-43C4-BE4B-AF4E367DEC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073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6132CC-42A0-4D63-BFC9-5AE893559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1AF9A65-6CCC-4D27-9117-F5E606253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0B36-1B94-45B0-A26F-635274A02EA7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B54B40E-EA9C-42E2-94EC-856E1EDC3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D838358-A10C-4DD2-9054-9541F7693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15B1B-57BC-43C4-BE4B-AF4E367DEC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3155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667E82E-37A8-4596-A929-77B1F84BC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0B36-1B94-45B0-A26F-635274A02EA7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C4F4133-8B90-411A-B089-8B2975C90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C4042A7-340D-4058-B696-65D67634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15B1B-57BC-43C4-BE4B-AF4E367DEC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6601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74F94D-A86A-4FCE-88C3-6688DD625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71E5D1-1362-4A66-8F68-CD77E4A5B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EAF4D5C-88C8-4B6D-883A-0A986A54AD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C4332E-7603-4308-B987-6B1D7E702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0B36-1B94-45B0-A26F-635274A02EA7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3A07C50-2560-49F6-8C5E-053E48674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8F888BC-7C12-4D09-A606-228DEAC53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15B1B-57BC-43C4-BE4B-AF4E367DEC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502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7BE2C3-F4FF-4537-8166-DA02C7DDF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9CBE05F-06A7-49E0-BD98-7B83DF9E9E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FCB0CBE-A822-468F-AA7F-345E07D92F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1CEF368-F91C-4849-84F3-B799687F8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0B36-1B94-45B0-A26F-635274A02EA7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E9F4D37-722E-4BA2-9098-F496C2AF0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23B155A-3873-40F9-B06F-9584EA778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15B1B-57BC-43C4-BE4B-AF4E367DEC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03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C1255D6-615C-4497-A61B-DBD87989A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70DFFB2-331E-4FF1-A96E-4B043879B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6EFA13-C25F-4D3E-8896-4E7EE1EA10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F0B36-1B94-45B0-A26F-635274A02EA7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6C047D-27F8-4F4A-A2CB-FF13D5B4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790D9B-98F3-43D1-A0D8-BCE2AE0881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15B1B-57BC-43C4-BE4B-AF4E367DEC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34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ustice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aplikace.mvcr.cz/seznam-politickych-stran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B522DF-A706-4CA9-A0FF-6E885EEBF8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Subjekty právních vztahů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A2DDEDB-0926-40B9-A29F-C9B67455BB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645994" y="3724868"/>
            <a:ext cx="9144000" cy="1655762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Právnické osoby</a:t>
            </a:r>
          </a:p>
        </p:txBody>
      </p:sp>
    </p:spTree>
    <p:extLst>
      <p:ext uri="{BB962C8B-B14F-4D97-AF65-F5344CB8AC3E}">
        <p14:creationId xmlns:p14="http://schemas.microsoft.com/office/powerpoint/2010/main" val="1791673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03A447-C534-4522-88E8-3F0CCA864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Právnické osoby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98E64B0-78D7-4F26-9A11-E99DBBEECB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Společenský útvar, kterému právní řád přiznává právní osobnost (subjektivitu)</a:t>
            </a:r>
          </a:p>
          <a:p>
            <a:r>
              <a:rPr lang="cs-CZ" dirty="0"/>
              <a:t>Vznik – zánik</a:t>
            </a:r>
          </a:p>
          <a:p>
            <a:r>
              <a:rPr lang="cs-CZ" dirty="0"/>
              <a:t>Formy</a:t>
            </a:r>
          </a:p>
          <a:p>
            <a:r>
              <a:rPr lang="cs-CZ" dirty="0"/>
              <a:t>Stát, územní samosprávný celek</a:t>
            </a:r>
          </a:p>
          <a:p>
            <a:r>
              <a:rPr lang="cs-CZ" dirty="0"/>
              <a:t>Státní fond, příspěvková organizace, Česká národní banka</a:t>
            </a:r>
          </a:p>
          <a:p>
            <a:r>
              <a:rPr lang="cs-CZ" dirty="0"/>
              <a:t>Korporace</a:t>
            </a:r>
          </a:p>
          <a:p>
            <a:r>
              <a:rPr lang="cs-CZ" dirty="0"/>
              <a:t>Obchodní korporace: obchodní společnosti, družstva</a:t>
            </a:r>
          </a:p>
          <a:p>
            <a:r>
              <a:rPr lang="cs-CZ" dirty="0"/>
              <a:t>Spolky</a:t>
            </a:r>
          </a:p>
          <a:p>
            <a:r>
              <a:rPr lang="cs-CZ" dirty="0"/>
              <a:t>Fundace: nadace, nadační fond,</a:t>
            </a:r>
          </a:p>
          <a:p>
            <a:r>
              <a:rPr lang="cs-CZ" dirty="0"/>
              <a:t>Ústav</a:t>
            </a:r>
          </a:p>
          <a:p>
            <a:r>
              <a:rPr lang="cs-CZ" dirty="0"/>
              <a:t>Společenství vlastníků jednotek</a:t>
            </a:r>
          </a:p>
          <a:p>
            <a:r>
              <a:rPr lang="cs-CZ" dirty="0"/>
              <a:t>Politické strany a hnutí </a:t>
            </a:r>
          </a:p>
          <a:p>
            <a:r>
              <a:rPr lang="cs-CZ" dirty="0"/>
              <a:t>Církve a náboženské společnosti</a:t>
            </a:r>
          </a:p>
        </p:txBody>
      </p:sp>
    </p:spTree>
    <p:extLst>
      <p:ext uri="{BB962C8B-B14F-4D97-AF65-F5344CB8AC3E}">
        <p14:creationId xmlns:p14="http://schemas.microsoft.com/office/powerpoint/2010/main" val="3099569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01DC0D-C10F-4453-AA5A-5722A0CC7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Veřejný rejstřík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D88C69-A612-4549-AF39-670369C3E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Veřejný rejstřík je součástí informačního systému veřejné správy</a:t>
            </a:r>
          </a:p>
          <a:p>
            <a:r>
              <a:rPr lang="cs-CZ" dirty="0"/>
              <a:t>Právní úprava: </a:t>
            </a:r>
            <a:r>
              <a:rPr lang="cs-CZ" b="1" dirty="0"/>
              <a:t>zákon </a:t>
            </a:r>
            <a:r>
              <a:rPr lang="cs-CZ" dirty="0"/>
              <a:t>č. 304/2013 Sb., </a:t>
            </a:r>
            <a:r>
              <a:rPr lang="cs-CZ" b="1" dirty="0"/>
              <a:t>o veřejných rejstřících právnických a fyzických osob</a:t>
            </a:r>
            <a:r>
              <a:rPr lang="cs-CZ" dirty="0"/>
              <a:t>, ve znění pozdějších předpisů</a:t>
            </a:r>
          </a:p>
          <a:p>
            <a:r>
              <a:rPr lang="cs-CZ" u="sng" dirty="0"/>
              <a:t>Kategorie rejstříků</a:t>
            </a:r>
            <a:r>
              <a:rPr lang="cs-CZ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spolkový rejstřík,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nadační rejstřík,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rejstřík ústavů,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rejstřík společenství vlastníků jednotek,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obchodní rejstřík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rejstřík obecně prospěšných společností.</a:t>
            </a:r>
          </a:p>
        </p:txBody>
      </p:sp>
    </p:spTree>
    <p:extLst>
      <p:ext uri="{BB962C8B-B14F-4D97-AF65-F5344CB8AC3E}">
        <p14:creationId xmlns:p14="http://schemas.microsoft.com/office/powerpoint/2010/main" val="664105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4F30AC-5F07-4470-8A63-1DCD64A90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Rejstříkový soud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C65A98-3E1E-4C21-9240-C965BF400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Krajský soud (podle sídla):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Městský soud v Praze (i pro KS v Praze)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KS v Brně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KS v Ostravě</a:t>
            </a:r>
            <a:endParaRPr lang="cs-CZ" i="1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KS v Hradci Králové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KS v Ústí nad Labem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KS v Českých Budějovicích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KS v Plzni</a:t>
            </a:r>
          </a:p>
        </p:txBody>
      </p:sp>
    </p:spTree>
    <p:extLst>
      <p:ext uri="{BB962C8B-B14F-4D97-AF65-F5344CB8AC3E}">
        <p14:creationId xmlns:p14="http://schemas.microsoft.com/office/powerpoint/2010/main" val="1638909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0D4C9C-DBE9-4DCB-80CA-5B813D8BA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Obchodní rejstřík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D1F9BD-CDFE-44AF-865E-7C1E30205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www.justice.cz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1351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B9399B-E729-41F3-94B7-7227DBA52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Právnické osoby nezapisující se do rejstříků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808309A-556C-4DBB-BC0D-C516CC6A9A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</a:t>
            </a:r>
          </a:p>
          <a:p>
            <a:r>
              <a:rPr lang="cs-CZ" dirty="0"/>
              <a:t>Obce</a:t>
            </a:r>
          </a:p>
          <a:p>
            <a:r>
              <a:rPr lang="cs-CZ" dirty="0"/>
              <a:t>Kraje</a:t>
            </a:r>
          </a:p>
          <a:p>
            <a:r>
              <a:rPr lang="cs-CZ" dirty="0"/>
              <a:t>Česká národní banka</a:t>
            </a:r>
          </a:p>
          <a:p>
            <a:r>
              <a:rPr lang="cs-CZ" dirty="0"/>
              <a:t>Další </a:t>
            </a:r>
            <a:r>
              <a:rPr lang="cs-CZ" b="1" dirty="0"/>
              <a:t>veřejnoprávní korporace</a:t>
            </a:r>
          </a:p>
        </p:txBody>
      </p:sp>
    </p:spTree>
    <p:extLst>
      <p:ext uri="{BB962C8B-B14F-4D97-AF65-F5344CB8AC3E}">
        <p14:creationId xmlns:p14="http://schemas.microsoft.com/office/powerpoint/2010/main" val="225080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B3AA19-D90C-45C5-966D-59B91A3D6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Jiné rejstříky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C36193-396E-4F70-8DCF-0466DF1AB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https://aplikace.mvcr.cz/seznam-politickych-stran/</a:t>
            </a:r>
            <a:endParaRPr lang="cs-CZ" dirty="0"/>
          </a:p>
          <a:p>
            <a:r>
              <a:rPr lang="cs-CZ" dirty="0">
                <a:hlinkClick r:id="rId2"/>
              </a:rPr>
              <a:t>https://aplikace.mvcr.cz/seznam-politickych-stran/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0000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5DE63D-1871-4A56-A4BD-C64D54918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Veřejnoprávní korporace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FC52593-C6CF-4F46-89FA-E8B55757E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Právnická osoba </a:t>
            </a:r>
          </a:p>
          <a:p>
            <a:r>
              <a:rPr lang="cs-CZ" dirty="0"/>
              <a:t>Ustavuje se zákonem nebo je zákon jako právnické osoby akceptuje</a:t>
            </a:r>
          </a:p>
          <a:p>
            <a:r>
              <a:rPr lang="cs-CZ" dirty="0"/>
              <a:t>Stát</a:t>
            </a:r>
          </a:p>
          <a:p>
            <a:r>
              <a:rPr lang="cs-CZ" dirty="0"/>
              <a:t>Územní samosprávné celky</a:t>
            </a:r>
          </a:p>
          <a:p>
            <a:r>
              <a:rPr lang="cs-CZ" dirty="0"/>
              <a:t>Státní fondy</a:t>
            </a:r>
          </a:p>
          <a:p>
            <a:r>
              <a:rPr lang="cs-CZ" dirty="0"/>
              <a:t>Veřejné vysoké školy</a:t>
            </a:r>
          </a:p>
          <a:p>
            <a:r>
              <a:rPr lang="cs-CZ" dirty="0"/>
              <a:t>Profesní komory</a:t>
            </a:r>
          </a:p>
        </p:txBody>
      </p:sp>
    </p:spTree>
    <p:extLst>
      <p:ext uri="{BB962C8B-B14F-4D97-AF65-F5344CB8AC3E}">
        <p14:creationId xmlns:p14="http://schemas.microsoft.com/office/powerpoint/2010/main" val="2116292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2F0C37-EB56-4D61-ABE6-DEBEE3EC4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201C70-F39B-4512-8D5A-8DB8684DD8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Vysvětlete rozdíl mezi právnickou osobou soukromého práva a veřejného práva.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Charakterizujte obchodní společnosti podle forem a obdobně družstvo.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Co je to územní samosprávný celek?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Proč existují profesní komory jako veřejnoprávní korporace a </a:t>
            </a:r>
            <a:r>
              <a:rPr lang="cs-CZ"/>
              <a:t>jaké znáte?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30416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269</Words>
  <Application>Microsoft Office PowerPoint</Application>
  <PresentationFormat>Širokoúhlá obrazovka</PresentationFormat>
  <Paragraphs>60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Subjekty právních vztahů</vt:lpstr>
      <vt:lpstr>Právnické osoby</vt:lpstr>
      <vt:lpstr>Veřejný rejstřík</vt:lpstr>
      <vt:lpstr>Rejstříkový soud</vt:lpstr>
      <vt:lpstr>Obchodní rejstřík</vt:lpstr>
      <vt:lpstr>Právnické osoby nezapisující se do rejstříků</vt:lpstr>
      <vt:lpstr>Jiné rejstříky </vt:lpstr>
      <vt:lpstr>Veřejnoprávní korporace</vt:lpstr>
      <vt:lpstr>Úkoly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Subjekty právních vztahů</dc:title>
  <dc:creator>Petr Mrkývka</dc:creator>
  <cp:lastModifiedBy>Petr Mrkývka</cp:lastModifiedBy>
  <cp:revision>6</cp:revision>
  <dcterms:created xsi:type="dcterms:W3CDTF">2020-11-10T13:50:05Z</dcterms:created>
  <dcterms:modified xsi:type="dcterms:W3CDTF">2020-11-10T14:41:42Z</dcterms:modified>
</cp:coreProperties>
</file>