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34ABFA-E158-46C6-A03B-4AC95A6CC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496AAA-A203-4AF5-8751-2A44BBE53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26BBEA-94F8-4D99-93F8-564C22D7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CE2D0D-6E85-487E-AA5C-80AA2F9FE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FB381C-E9CD-42D4-85F7-A6B47AF7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56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1232A-E818-44F3-8FF3-DDAA4356A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79F4CC-9AA1-4E12-ABDF-6F98E9FA8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0889FB-C8BD-454E-9303-F309FF901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950378-36D8-4836-8E87-286DE707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552FE3-00CD-43CB-A15E-9988F2F0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1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4C76B4-CF82-4C58-918B-ECDC412FFA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D52987-4D74-4CA7-914E-0721FECF7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7251A6-3919-4199-B83B-0DA0FF3A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5D785E-30B5-4F25-8D46-A9F856E6D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4DC202-53B5-46F5-B638-D08BE73A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3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EB2B9-BF2D-46B3-B124-41EC8716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AEC47D-7148-4CB2-9685-F5DDCD821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883B7-1428-4275-B6C7-0DE0DE9D5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2F6EB6-B5F3-4957-A64E-278C47F8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71E1A8-B2FC-4CE5-943D-4ED6CE972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4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19834-CA12-4DFE-A5AC-D7F125A3E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827311B-D3F8-4605-9A61-18E7CB8F0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9E2F82-8D0D-40D9-BB43-D59CE5E94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B69CBE-AF3D-4CDC-856E-4FCD6EAF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7240CB-2043-432A-9385-C6A86EC9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3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476D2B-675B-4498-8142-363DFF9E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4754C2-71D1-45EA-A85F-6ACA456563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310898-1E06-4596-A528-491E7CA2C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97F74-E6BC-4724-8B59-BA9D4339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74CE3-660B-4BA4-AE2E-B9BCCA90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21DB6C-B5A7-4D71-9A87-5AD54FA0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17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800718-935C-42D7-AD55-9347AC32D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959B0D6-B896-4997-820D-40E05D13C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02A7C4D-CACC-43B0-88AB-EF373808C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89C7E3A-8E95-46F2-B7FB-3FEC70A70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006CC9A-A3C9-41D1-90EB-B60217C87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C351A74-B6AE-4AA7-886A-F0149E668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C6989C-94C0-4ECA-945F-2BDF1ECD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465162-2A70-4BB5-B158-97F816BD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6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1322B-BD71-46E8-AF28-ABE82CAB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A8E96AC-2864-4B80-9713-8C53659C6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1F3218-82EA-486D-B1C1-5182DFCFF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0FB0AD-E34A-437C-B611-5C803E56E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80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FBCF0EB-A891-4321-B049-A38669AB7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1E53617-FE34-42EC-8C61-9DDA9237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E98641E-CBC4-4F32-922E-1BE2DC21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08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0BA0E-E3E9-4174-A0A4-C52E776DD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72DADC-91D3-43F4-BAFA-BDC66A57A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85149FD-C7DB-4A92-A0F0-7BA07224D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78E505-8707-419C-A0CD-1D5ABAB2C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C7A18C-1E2E-4D98-976E-E7710B96D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D877D4-B58B-45D8-B3E4-25EB026E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99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F505F-B472-4221-BF74-F99E9247F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2C3957-25A1-4595-9D22-623521745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E025A96-B2AF-4F36-8947-8BB9597B4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E6135C-8A18-4827-92E7-31FCBF887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BB481B-E5F4-47DA-A6C5-BE7EBFC9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FDC4B7-FEB9-4C94-B8D9-0819055C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67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541CDB-A4D1-4F00-8859-FF48ABD3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A9F685-93DD-4284-8E64-D82BE6FB4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348100-0124-481A-AD26-95BDA5777F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36706-D459-414E-AC64-1A9D8BF6A26B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7D2525-486E-4373-9894-79BE8ACE4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F9B4E1-801E-46EE-96E0-395F3C52A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25914-3224-4082-9F27-19EA811A1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86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CD0B8-FC88-4105-A741-D7A96D589D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Věcná práva I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FA39A8-3C17-4169-996D-6FEF0BEFAF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63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D4723-3516-442B-91FF-864ADE55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cizím věcem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9DC748-46E2-400D-B1F4-946473B1D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Příště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1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3AD1D-CC83-4CD7-8C61-1962CC58B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6929E-72E7-4126-847F-2E8BD261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majetkových práv</a:t>
            </a:r>
          </a:p>
          <a:p>
            <a:r>
              <a:rPr lang="cs-CZ" dirty="0"/>
              <a:t>Úplné nebo částečné panství nad věcí</a:t>
            </a:r>
          </a:p>
          <a:p>
            <a:r>
              <a:rPr lang="cs-CZ" dirty="0"/>
              <a:t>Právní vztahy založené na věcných právech jsou tzv. </a:t>
            </a:r>
            <a:r>
              <a:rPr lang="cs-CZ" b="1" dirty="0"/>
              <a:t>absolutní práva</a:t>
            </a:r>
            <a:endParaRPr lang="cs-CZ" dirty="0"/>
          </a:p>
          <a:p>
            <a:r>
              <a:rPr lang="cs-CZ" dirty="0"/>
              <a:t>Absolutní právo působí vůči všem = právu jednoho odpovídá povinnost všech ostatních nerušit toto právo </a:t>
            </a:r>
          </a:p>
        </p:txBody>
      </p:sp>
    </p:spTree>
    <p:extLst>
      <p:ext uri="{BB962C8B-B14F-4D97-AF65-F5344CB8AC3E}">
        <p14:creationId xmlns:p14="http://schemas.microsoft.com/office/powerpoint/2010/main" val="11417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50054-B05B-43CD-8020-51194DFA5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DB407-864B-4963-9181-7942F6A11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 (§ 489 </a:t>
            </a:r>
            <a:r>
              <a:rPr lang="cs-CZ" dirty="0" err="1"/>
              <a:t>an</a:t>
            </a:r>
            <a:r>
              <a:rPr lang="cs-CZ" dirty="0"/>
              <a:t>. NOZ) = hmotná, nehmotná, movitá, nemovitá, ovladatelná přírodní síla, zastupitelná, zuživatelná, </a:t>
            </a:r>
          </a:p>
          <a:p>
            <a:r>
              <a:rPr lang="cs-CZ" dirty="0"/>
              <a:t>Soubory věcí a jmění: věc hromadná, obchodní závod a pobočka …</a:t>
            </a:r>
          </a:p>
          <a:p>
            <a:r>
              <a:rPr lang="cs-CZ" dirty="0"/>
              <a:t>Součásti věcí </a:t>
            </a:r>
          </a:p>
          <a:p>
            <a:r>
              <a:rPr lang="cs-CZ" dirty="0"/>
              <a:t>Příslušenství věci</a:t>
            </a:r>
          </a:p>
          <a:p>
            <a:r>
              <a:rPr lang="cs-CZ" dirty="0"/>
              <a:t>Cenné papíry</a:t>
            </a:r>
          </a:p>
        </p:txBody>
      </p:sp>
    </p:spTree>
    <p:extLst>
      <p:ext uri="{BB962C8B-B14F-4D97-AF65-F5344CB8AC3E}">
        <p14:creationId xmlns:p14="http://schemas.microsoft.com/office/powerpoint/2010/main" val="199903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A7135-8F11-4F82-9B90-1C93B086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Veřejný seznam (§ 979 </a:t>
            </a:r>
            <a:r>
              <a:rPr lang="cs-CZ" dirty="0" err="1"/>
              <a:t>an</a:t>
            </a:r>
            <a:r>
              <a:rPr lang="cs-CZ" dirty="0"/>
              <a:t>.)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875228-4B72-48B7-95D6-7296F4717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 práv k věci </a:t>
            </a:r>
          </a:p>
          <a:p>
            <a:r>
              <a:rPr lang="cs-CZ" dirty="0"/>
              <a:t>Neomlouvá neznalost zápisu ve veřejném seznamu</a:t>
            </a:r>
          </a:p>
          <a:p>
            <a:r>
              <a:rPr lang="cs-CZ" dirty="0"/>
              <a:t>Zapisuje se věcné právo k věci</a:t>
            </a:r>
          </a:p>
          <a:p>
            <a:r>
              <a:rPr lang="cs-CZ" dirty="0"/>
              <a:t>Stanoví-li zákon: právo užívání, požívání, omezení </a:t>
            </a:r>
          </a:p>
          <a:p>
            <a:r>
              <a:rPr lang="cs-CZ" dirty="0"/>
              <a:t>Přednostní právo jiných osob </a:t>
            </a:r>
          </a:p>
          <a:p>
            <a:r>
              <a:rPr lang="cs-CZ" dirty="0"/>
              <a:t>Nesoulad zapsaného a skutečného stavu</a:t>
            </a:r>
          </a:p>
        </p:txBody>
      </p:sp>
    </p:spTree>
    <p:extLst>
      <p:ext uri="{BB962C8B-B14F-4D97-AF65-F5344CB8AC3E}">
        <p14:creationId xmlns:p14="http://schemas.microsoft.com/office/powerpoint/2010/main" val="361246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4E52D-1142-4F07-BC11-93930E86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A33652-FB28-428E-862E-0C4D5915F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Držba – držení práva k věci</a:t>
            </a:r>
          </a:p>
          <a:p>
            <a:r>
              <a:rPr lang="cs-CZ" dirty="0"/>
              <a:t>§ 994 „Má se za to, že držba je </a:t>
            </a:r>
            <a:r>
              <a:rPr lang="cs-CZ" b="1" dirty="0"/>
              <a:t>řádná, poctivá </a:t>
            </a:r>
            <a:r>
              <a:rPr lang="cs-CZ" dirty="0"/>
              <a:t>a </a:t>
            </a:r>
            <a:r>
              <a:rPr lang="cs-CZ" b="1" dirty="0"/>
              <a:t>pravá</a:t>
            </a:r>
            <a:r>
              <a:rPr lang="cs-CZ" dirty="0"/>
              <a:t>“</a:t>
            </a:r>
          </a:p>
          <a:p>
            <a:r>
              <a:rPr lang="cs-CZ" dirty="0"/>
              <a:t>Řádná držba § 991</a:t>
            </a:r>
          </a:p>
          <a:p>
            <a:r>
              <a:rPr lang="cs-CZ" dirty="0"/>
              <a:t>Poctivá držba § 992</a:t>
            </a:r>
          </a:p>
          <a:p>
            <a:r>
              <a:rPr lang="cs-CZ" dirty="0"/>
              <a:t>Pravá držba § 993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72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7D902-316E-48FB-A724-91B8065E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8079C2-5508-4949-8BDB-165EECAA9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1011: „Vše, co někomu patří, všechny jeho věci hmotné i nehmotné, je jeho vlastnictvím.“</a:t>
            </a:r>
          </a:p>
          <a:p>
            <a:r>
              <a:rPr lang="cs-CZ" dirty="0"/>
              <a:t>Omezení vlastnického práva § 1013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 err="1"/>
              <a:t>Rozhrady</a:t>
            </a:r>
            <a:r>
              <a:rPr lang="cs-CZ" dirty="0"/>
              <a:t> § 1024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Nezbytná cesta § 1029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Vyvlastnění a omezení vlastnického práva § 1037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Ochrana vlastnického práva § 1040 </a:t>
            </a:r>
            <a:r>
              <a:rPr lang="cs-CZ" dirty="0" err="1"/>
              <a:t>an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69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D3A660-B026-4DC8-B232-135994B7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vlastnického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A265F4-7112-438E-850B-E9A8E9FF8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Přivlastnění § 1045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Nález § 1051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Přirozený přírůstek § 1066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Umělý přírůstek § 1074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Smíšený přírůstek § 1088</a:t>
            </a:r>
          </a:p>
          <a:p>
            <a:r>
              <a:rPr lang="cs-CZ" dirty="0"/>
              <a:t>Vydržení § 1089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Převod vlastnického práva § 1099 </a:t>
            </a:r>
            <a:r>
              <a:rPr lang="cs-CZ" dirty="0" err="1"/>
              <a:t>an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127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C1470-C797-4CC0-8A0B-6D5381152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Spoluvlastnictví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DC684B-35CD-4937-9C5B-0D008F38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Spoluvlastnictví § 1115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Spoluvlastnický podíl</a:t>
            </a:r>
          </a:p>
          <a:p>
            <a:r>
              <a:rPr lang="cs-CZ" dirty="0"/>
              <a:t>Správa společné věci</a:t>
            </a:r>
          </a:p>
          <a:p>
            <a:r>
              <a:rPr lang="cs-CZ" dirty="0"/>
              <a:t>Oddělení a zrušení  § 114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Specifická spoluvlastnictví</a:t>
            </a:r>
          </a:p>
        </p:txBody>
      </p:sp>
    </p:spTree>
    <p:extLst>
      <p:ext uri="{BB962C8B-B14F-4D97-AF65-F5344CB8AC3E}">
        <p14:creationId xmlns:p14="http://schemas.microsoft.com/office/powerpoint/2010/main" val="115807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F4219-E3FE-4018-B4F2-0B60FFE5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Manželské majetkové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B9757-CEF3-459B-BF36-18CA2CD30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Společné jmění manželů § 708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  <a:p>
            <a:r>
              <a:rPr lang="cs-CZ" dirty="0"/>
              <a:t>Zákonný režim</a:t>
            </a:r>
          </a:p>
          <a:p>
            <a:r>
              <a:rPr lang="cs-CZ" dirty="0"/>
              <a:t>Smluvní režim</a:t>
            </a:r>
          </a:p>
          <a:p>
            <a:r>
              <a:rPr lang="cs-CZ" dirty="0"/>
              <a:t>Režim založený rozhodnutím soudu</a:t>
            </a:r>
          </a:p>
          <a:p>
            <a:r>
              <a:rPr lang="cs-CZ" dirty="0"/>
              <a:t>Režim oddělených jmění</a:t>
            </a:r>
          </a:p>
          <a:p>
            <a:r>
              <a:rPr lang="cs-CZ" dirty="0"/>
              <a:t>Zánik režimů</a:t>
            </a:r>
          </a:p>
        </p:txBody>
      </p:sp>
    </p:spTree>
    <p:extLst>
      <p:ext uri="{BB962C8B-B14F-4D97-AF65-F5344CB8AC3E}">
        <p14:creationId xmlns:p14="http://schemas.microsoft.com/office/powerpoint/2010/main" val="448811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307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Věcná práva I</vt:lpstr>
      <vt:lpstr>Věcná práva</vt:lpstr>
      <vt:lpstr>Věc</vt:lpstr>
      <vt:lpstr>Veřejný seznam (§ 979 an.) </vt:lpstr>
      <vt:lpstr>Věcná práva</vt:lpstr>
      <vt:lpstr>Vlastnictví</vt:lpstr>
      <vt:lpstr>Nabytí vlastnického práva</vt:lpstr>
      <vt:lpstr>Spoluvlastnictví</vt:lpstr>
      <vt:lpstr>Manželské majetkové právo</vt:lpstr>
      <vt:lpstr>Věcná práva k cizím věcem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Věcná práva</dc:title>
  <dc:creator>Petr Mrkývka</dc:creator>
  <cp:lastModifiedBy>Petr Mrkývka</cp:lastModifiedBy>
  <cp:revision>8</cp:revision>
  <dcterms:created xsi:type="dcterms:W3CDTF">2020-11-24T13:27:19Z</dcterms:created>
  <dcterms:modified xsi:type="dcterms:W3CDTF">2020-11-24T14:31:37Z</dcterms:modified>
</cp:coreProperties>
</file>