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sldIdLst>
    <p:sldId id="282" r:id="rId5"/>
    <p:sldId id="298" r:id="rId6"/>
    <p:sldId id="300" r:id="rId7"/>
    <p:sldId id="301" r:id="rId8"/>
    <p:sldId id="302" r:id="rId9"/>
    <p:sldId id="303" r:id="rId10"/>
    <p:sldId id="304" r:id="rId11"/>
    <p:sldId id="305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5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3725" autoAdjust="0"/>
  </p:normalViewPr>
  <p:slideViewPr>
    <p:cSldViewPr snapToGrid="0">
      <p:cViewPr varScale="1">
        <p:scale>
          <a:sx n="116" d="100"/>
          <a:sy n="116" d="100"/>
        </p:scale>
        <p:origin x="108" y="4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E5871-3B1F-4784-86E4-10B5F76A5D6D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FB7BBD-4391-4A97-A537-1E446B01B97D}">
      <dgm:prSet phldrT="[Text]"/>
      <dgm:spPr/>
      <dgm:t>
        <a:bodyPr/>
        <a:lstStyle/>
        <a:p>
          <a:r>
            <a:rPr lang="cs-CZ" dirty="0"/>
            <a:t>Dobré</a:t>
          </a:r>
        </a:p>
      </dgm:t>
    </dgm:pt>
    <dgm:pt modelId="{131A3410-D6CB-4BAD-BA9A-111559BC25F6}" type="parTrans" cxnId="{3F1FCD83-50DC-4CF6-B689-A60006B9592C}">
      <dgm:prSet/>
      <dgm:spPr/>
      <dgm:t>
        <a:bodyPr/>
        <a:lstStyle/>
        <a:p>
          <a:endParaRPr lang="cs-CZ"/>
        </a:p>
      </dgm:t>
    </dgm:pt>
    <dgm:pt modelId="{EB906248-2BAD-46E2-A00F-39AD32E0DBA6}" type="sibTrans" cxnId="{3F1FCD83-50DC-4CF6-B689-A60006B9592C}">
      <dgm:prSet/>
      <dgm:spPr/>
      <dgm:t>
        <a:bodyPr/>
        <a:lstStyle/>
        <a:p>
          <a:endParaRPr lang="cs-CZ"/>
        </a:p>
      </dgm:t>
    </dgm:pt>
    <dgm:pt modelId="{E1E81AD9-FE06-447E-A05E-C3B0D74F02ED}">
      <dgm:prSet phldrT="[Text]"/>
      <dgm:spPr/>
      <dgm:t>
        <a:bodyPr/>
        <a:lstStyle/>
        <a:p>
          <a:r>
            <a:rPr lang="cs-CZ" dirty="0"/>
            <a:t>ve</a:t>
          </a:r>
        </a:p>
      </dgm:t>
    </dgm:pt>
    <dgm:pt modelId="{FAECD989-21E1-4448-B595-27D8A718CD79}" type="parTrans" cxnId="{ADB492FB-A990-45FD-B58B-727A4FCF5226}">
      <dgm:prSet/>
      <dgm:spPr/>
      <dgm:t>
        <a:bodyPr/>
        <a:lstStyle/>
        <a:p>
          <a:endParaRPr lang="cs-CZ"/>
        </a:p>
      </dgm:t>
    </dgm:pt>
    <dgm:pt modelId="{F83597D9-E342-405A-AC62-E0F51164A32F}" type="sibTrans" cxnId="{ADB492FB-A990-45FD-B58B-727A4FCF5226}">
      <dgm:prSet/>
      <dgm:spPr/>
      <dgm:t>
        <a:bodyPr/>
        <a:lstStyle/>
        <a:p>
          <a:endParaRPr lang="cs-CZ"/>
        </a:p>
      </dgm:t>
    </dgm:pt>
    <dgm:pt modelId="{AE4B4E0E-E62B-4D98-BB57-B341A9908DA6}">
      <dgm:prSet phldrT="[Text]"/>
      <dgm:spPr/>
      <dgm:t>
        <a:bodyPr/>
        <a:lstStyle/>
        <a:p>
          <a:r>
            <a:rPr lang="cs-CZ" dirty="0"/>
            <a:t>Vietname</a:t>
          </a:r>
        </a:p>
      </dgm:t>
    </dgm:pt>
    <dgm:pt modelId="{739F6E4E-1A0F-42B0-B69C-BCCABF815E65}" type="parTrans" cxnId="{0EF13FC9-2361-4704-AB75-6A775BDFFA8D}">
      <dgm:prSet/>
      <dgm:spPr/>
      <dgm:t>
        <a:bodyPr/>
        <a:lstStyle/>
        <a:p>
          <a:endParaRPr lang="cs-CZ"/>
        </a:p>
      </dgm:t>
    </dgm:pt>
    <dgm:pt modelId="{BCCF6296-4BB7-4E23-BDA2-8D889B6EE928}" type="sibTrans" cxnId="{0EF13FC9-2361-4704-AB75-6A775BDFFA8D}">
      <dgm:prSet/>
      <dgm:spPr/>
      <dgm:t>
        <a:bodyPr/>
        <a:lstStyle/>
        <a:p>
          <a:endParaRPr lang="cs-CZ"/>
        </a:p>
      </dgm:t>
    </dgm:pt>
    <dgm:pt modelId="{9E7FD7CA-3A5D-4A96-8AF3-3FFEC50A1068}">
      <dgm:prSet phldrT="[Text]"/>
      <dgm:spPr/>
      <dgm:t>
        <a:bodyPr/>
        <a:lstStyle/>
        <a:p>
          <a:endParaRPr lang="cs-CZ" dirty="0"/>
        </a:p>
      </dgm:t>
    </dgm:pt>
    <dgm:pt modelId="{53D5C4C8-0613-44AE-A17A-088D30DED3C7}" type="parTrans" cxnId="{4E038E32-A47C-4346-8BB8-6EFEBC50EBD2}">
      <dgm:prSet/>
      <dgm:spPr/>
      <dgm:t>
        <a:bodyPr/>
        <a:lstStyle/>
        <a:p>
          <a:endParaRPr lang="cs-CZ"/>
        </a:p>
      </dgm:t>
    </dgm:pt>
    <dgm:pt modelId="{9F25505E-60BD-434B-9FD5-EF72FFD790F2}" type="sibTrans" cxnId="{4E038E32-A47C-4346-8BB8-6EFEBC50EBD2}">
      <dgm:prSet/>
      <dgm:spPr/>
      <dgm:t>
        <a:bodyPr/>
        <a:lstStyle/>
        <a:p>
          <a:endParaRPr lang="cs-CZ"/>
        </a:p>
      </dgm:t>
    </dgm:pt>
    <dgm:pt modelId="{C4A71F88-7F18-40D7-806E-37B0FE116B16}" type="pres">
      <dgm:prSet presAssocID="{0D9E5871-3B1F-4784-86E4-10B5F76A5D6D}" presName="Name0" presStyleCnt="0">
        <dgm:presLayoutVars>
          <dgm:dir/>
          <dgm:resizeHandles val="exact"/>
        </dgm:presLayoutVars>
      </dgm:prSet>
      <dgm:spPr/>
    </dgm:pt>
    <dgm:pt modelId="{A0131368-95D8-4F64-89CE-38DFF0E20C66}" type="pres">
      <dgm:prSet presAssocID="{F7FB7BBD-4391-4A97-A537-1E446B01B97D}" presName="node" presStyleLbl="node1" presStyleIdx="0" presStyleCnt="4">
        <dgm:presLayoutVars>
          <dgm:bulletEnabled val="1"/>
        </dgm:presLayoutVars>
      </dgm:prSet>
      <dgm:spPr/>
    </dgm:pt>
    <dgm:pt modelId="{B52705A6-C542-4BCD-BC09-9803DE3B4BD7}" type="pres">
      <dgm:prSet presAssocID="{EB906248-2BAD-46E2-A00F-39AD32E0DBA6}" presName="sibTrans" presStyleLbl="sibTrans2D1" presStyleIdx="0" presStyleCnt="3"/>
      <dgm:spPr/>
    </dgm:pt>
    <dgm:pt modelId="{A2BDA505-111D-49AC-A71E-88097AA48FE0}" type="pres">
      <dgm:prSet presAssocID="{EB906248-2BAD-46E2-A00F-39AD32E0DBA6}" presName="connectorText" presStyleLbl="sibTrans2D1" presStyleIdx="0" presStyleCnt="3"/>
      <dgm:spPr/>
    </dgm:pt>
    <dgm:pt modelId="{97B36E99-9E63-4F76-9FBD-7737FD9EE231}" type="pres">
      <dgm:prSet presAssocID="{9E7FD7CA-3A5D-4A96-8AF3-3FFEC50A1068}" presName="node" presStyleLbl="node1" presStyleIdx="1" presStyleCnt="4">
        <dgm:presLayoutVars>
          <dgm:bulletEnabled val="1"/>
        </dgm:presLayoutVars>
      </dgm:prSet>
      <dgm:spPr/>
    </dgm:pt>
    <dgm:pt modelId="{5022C573-036D-4696-B831-1FD8077E67E6}" type="pres">
      <dgm:prSet presAssocID="{9F25505E-60BD-434B-9FD5-EF72FFD790F2}" presName="sibTrans" presStyleLbl="sibTrans2D1" presStyleIdx="1" presStyleCnt="3"/>
      <dgm:spPr/>
    </dgm:pt>
    <dgm:pt modelId="{1E71EB26-E204-4BA5-8BDA-3E479A351483}" type="pres">
      <dgm:prSet presAssocID="{9F25505E-60BD-434B-9FD5-EF72FFD790F2}" presName="connectorText" presStyleLbl="sibTrans2D1" presStyleIdx="1" presStyleCnt="3"/>
      <dgm:spPr/>
    </dgm:pt>
    <dgm:pt modelId="{8724D17B-807B-44F2-8C65-1CB757CF2D47}" type="pres">
      <dgm:prSet presAssocID="{E1E81AD9-FE06-447E-A05E-C3B0D74F02ED}" presName="node" presStyleLbl="node1" presStyleIdx="2" presStyleCnt="4">
        <dgm:presLayoutVars>
          <dgm:bulletEnabled val="1"/>
        </dgm:presLayoutVars>
      </dgm:prSet>
      <dgm:spPr/>
    </dgm:pt>
    <dgm:pt modelId="{ECC194BF-6CFF-4C4F-8A58-6911ABA37718}" type="pres">
      <dgm:prSet presAssocID="{F83597D9-E342-405A-AC62-E0F51164A32F}" presName="sibTrans" presStyleLbl="sibTrans2D1" presStyleIdx="2" presStyleCnt="3"/>
      <dgm:spPr/>
    </dgm:pt>
    <dgm:pt modelId="{DD7036FC-5C7C-43CC-8A0A-CA40EEAFD0BF}" type="pres">
      <dgm:prSet presAssocID="{F83597D9-E342-405A-AC62-E0F51164A32F}" presName="connectorText" presStyleLbl="sibTrans2D1" presStyleIdx="2" presStyleCnt="3"/>
      <dgm:spPr/>
    </dgm:pt>
    <dgm:pt modelId="{7A1F1B89-30B4-42D0-A231-D5132BA07E1B}" type="pres">
      <dgm:prSet presAssocID="{AE4B4E0E-E62B-4D98-BB57-B341A9908DA6}" presName="node" presStyleLbl="node1" presStyleIdx="3" presStyleCnt="4">
        <dgm:presLayoutVars>
          <dgm:bulletEnabled val="1"/>
        </dgm:presLayoutVars>
      </dgm:prSet>
      <dgm:spPr/>
    </dgm:pt>
  </dgm:ptLst>
  <dgm:cxnLst>
    <dgm:cxn modelId="{2F352831-9149-40B3-8252-BB0C038C2324}" type="presOf" srcId="{9E7FD7CA-3A5D-4A96-8AF3-3FFEC50A1068}" destId="{97B36E99-9E63-4F76-9FBD-7737FD9EE231}" srcOrd="0" destOrd="0" presId="urn:microsoft.com/office/officeart/2005/8/layout/process1"/>
    <dgm:cxn modelId="{4E038E32-A47C-4346-8BB8-6EFEBC50EBD2}" srcId="{0D9E5871-3B1F-4784-86E4-10B5F76A5D6D}" destId="{9E7FD7CA-3A5D-4A96-8AF3-3FFEC50A1068}" srcOrd="1" destOrd="0" parTransId="{53D5C4C8-0613-44AE-A17A-088D30DED3C7}" sibTransId="{9F25505E-60BD-434B-9FD5-EF72FFD790F2}"/>
    <dgm:cxn modelId="{B962CF6B-2191-4C1A-9B31-39D084AAE1B5}" type="presOf" srcId="{AE4B4E0E-E62B-4D98-BB57-B341A9908DA6}" destId="{7A1F1B89-30B4-42D0-A231-D5132BA07E1B}" srcOrd="0" destOrd="0" presId="urn:microsoft.com/office/officeart/2005/8/layout/process1"/>
    <dgm:cxn modelId="{3F1FCD83-50DC-4CF6-B689-A60006B9592C}" srcId="{0D9E5871-3B1F-4784-86E4-10B5F76A5D6D}" destId="{F7FB7BBD-4391-4A97-A537-1E446B01B97D}" srcOrd="0" destOrd="0" parTransId="{131A3410-D6CB-4BAD-BA9A-111559BC25F6}" sibTransId="{EB906248-2BAD-46E2-A00F-39AD32E0DBA6}"/>
    <dgm:cxn modelId="{9CFFB786-2892-44D2-B2D1-0AEED1AA37BE}" type="presOf" srcId="{EB906248-2BAD-46E2-A00F-39AD32E0DBA6}" destId="{A2BDA505-111D-49AC-A71E-88097AA48FE0}" srcOrd="1" destOrd="0" presId="urn:microsoft.com/office/officeart/2005/8/layout/process1"/>
    <dgm:cxn modelId="{2C71C989-CE8F-456E-B7B2-652CE5F20F6F}" type="presOf" srcId="{9F25505E-60BD-434B-9FD5-EF72FFD790F2}" destId="{5022C573-036D-4696-B831-1FD8077E67E6}" srcOrd="0" destOrd="0" presId="urn:microsoft.com/office/officeart/2005/8/layout/process1"/>
    <dgm:cxn modelId="{8CB04CA7-ECD7-42F4-9AF6-83EE77CD6FAE}" type="presOf" srcId="{E1E81AD9-FE06-447E-A05E-C3B0D74F02ED}" destId="{8724D17B-807B-44F2-8C65-1CB757CF2D47}" srcOrd="0" destOrd="0" presId="urn:microsoft.com/office/officeart/2005/8/layout/process1"/>
    <dgm:cxn modelId="{B9A352AF-2590-400C-92FC-DFCE7FF0F4AC}" type="presOf" srcId="{EB906248-2BAD-46E2-A00F-39AD32E0DBA6}" destId="{B52705A6-C542-4BCD-BC09-9803DE3B4BD7}" srcOrd="0" destOrd="0" presId="urn:microsoft.com/office/officeart/2005/8/layout/process1"/>
    <dgm:cxn modelId="{0EF13FC9-2361-4704-AB75-6A775BDFFA8D}" srcId="{0D9E5871-3B1F-4784-86E4-10B5F76A5D6D}" destId="{AE4B4E0E-E62B-4D98-BB57-B341A9908DA6}" srcOrd="3" destOrd="0" parTransId="{739F6E4E-1A0F-42B0-B69C-BCCABF815E65}" sibTransId="{BCCF6296-4BB7-4E23-BDA2-8D889B6EE928}"/>
    <dgm:cxn modelId="{9CADF5E2-BFE0-4BA3-9BC5-5A6464CF25C1}" type="presOf" srcId="{0D9E5871-3B1F-4784-86E4-10B5F76A5D6D}" destId="{C4A71F88-7F18-40D7-806E-37B0FE116B16}" srcOrd="0" destOrd="0" presId="urn:microsoft.com/office/officeart/2005/8/layout/process1"/>
    <dgm:cxn modelId="{D07EEAE7-A46F-43FB-B7C9-4031B7132404}" type="presOf" srcId="{F7FB7BBD-4391-4A97-A537-1E446B01B97D}" destId="{A0131368-95D8-4F64-89CE-38DFF0E20C66}" srcOrd="0" destOrd="0" presId="urn:microsoft.com/office/officeart/2005/8/layout/process1"/>
    <dgm:cxn modelId="{0F9647E9-501B-4F0E-BEC7-AC660B9ED908}" type="presOf" srcId="{F83597D9-E342-405A-AC62-E0F51164A32F}" destId="{ECC194BF-6CFF-4C4F-8A58-6911ABA37718}" srcOrd="0" destOrd="0" presId="urn:microsoft.com/office/officeart/2005/8/layout/process1"/>
    <dgm:cxn modelId="{D71DA0F4-AF9D-4B19-A3B9-46EDC86DB5CB}" type="presOf" srcId="{F83597D9-E342-405A-AC62-E0F51164A32F}" destId="{DD7036FC-5C7C-43CC-8A0A-CA40EEAFD0BF}" srcOrd="1" destOrd="0" presId="urn:microsoft.com/office/officeart/2005/8/layout/process1"/>
    <dgm:cxn modelId="{BEA829F5-5B2A-48E5-BD15-D027B2788E93}" type="presOf" srcId="{9F25505E-60BD-434B-9FD5-EF72FFD790F2}" destId="{1E71EB26-E204-4BA5-8BDA-3E479A351483}" srcOrd="1" destOrd="0" presId="urn:microsoft.com/office/officeart/2005/8/layout/process1"/>
    <dgm:cxn modelId="{ADB492FB-A990-45FD-B58B-727A4FCF5226}" srcId="{0D9E5871-3B1F-4784-86E4-10B5F76A5D6D}" destId="{E1E81AD9-FE06-447E-A05E-C3B0D74F02ED}" srcOrd="2" destOrd="0" parTransId="{FAECD989-21E1-4448-B595-27D8A718CD79}" sibTransId="{F83597D9-E342-405A-AC62-E0F51164A32F}"/>
    <dgm:cxn modelId="{632303B2-1EC7-42D2-BB16-48DEB82DF109}" type="presParOf" srcId="{C4A71F88-7F18-40D7-806E-37B0FE116B16}" destId="{A0131368-95D8-4F64-89CE-38DFF0E20C66}" srcOrd="0" destOrd="0" presId="urn:microsoft.com/office/officeart/2005/8/layout/process1"/>
    <dgm:cxn modelId="{7876C115-B059-412B-B014-FCA0863EE92E}" type="presParOf" srcId="{C4A71F88-7F18-40D7-806E-37B0FE116B16}" destId="{B52705A6-C542-4BCD-BC09-9803DE3B4BD7}" srcOrd="1" destOrd="0" presId="urn:microsoft.com/office/officeart/2005/8/layout/process1"/>
    <dgm:cxn modelId="{155E169D-BE24-4136-B2D1-FCB42D4B5F46}" type="presParOf" srcId="{B52705A6-C542-4BCD-BC09-9803DE3B4BD7}" destId="{A2BDA505-111D-49AC-A71E-88097AA48FE0}" srcOrd="0" destOrd="0" presId="urn:microsoft.com/office/officeart/2005/8/layout/process1"/>
    <dgm:cxn modelId="{B468466E-0D6B-4BA2-9156-CBD7B939B5CE}" type="presParOf" srcId="{C4A71F88-7F18-40D7-806E-37B0FE116B16}" destId="{97B36E99-9E63-4F76-9FBD-7737FD9EE231}" srcOrd="2" destOrd="0" presId="urn:microsoft.com/office/officeart/2005/8/layout/process1"/>
    <dgm:cxn modelId="{097D67EF-4E49-433B-8274-D937307FCA62}" type="presParOf" srcId="{C4A71F88-7F18-40D7-806E-37B0FE116B16}" destId="{5022C573-036D-4696-B831-1FD8077E67E6}" srcOrd="3" destOrd="0" presId="urn:microsoft.com/office/officeart/2005/8/layout/process1"/>
    <dgm:cxn modelId="{058EC1D7-4F06-4312-90CE-5C4EC1EE3E6A}" type="presParOf" srcId="{5022C573-036D-4696-B831-1FD8077E67E6}" destId="{1E71EB26-E204-4BA5-8BDA-3E479A351483}" srcOrd="0" destOrd="0" presId="urn:microsoft.com/office/officeart/2005/8/layout/process1"/>
    <dgm:cxn modelId="{72098929-5C02-4229-8C37-D9156173BA86}" type="presParOf" srcId="{C4A71F88-7F18-40D7-806E-37B0FE116B16}" destId="{8724D17B-807B-44F2-8C65-1CB757CF2D47}" srcOrd="4" destOrd="0" presId="urn:microsoft.com/office/officeart/2005/8/layout/process1"/>
    <dgm:cxn modelId="{41C94DEA-DEDA-4352-A634-ADE6E18E43C1}" type="presParOf" srcId="{C4A71F88-7F18-40D7-806E-37B0FE116B16}" destId="{ECC194BF-6CFF-4C4F-8A58-6911ABA37718}" srcOrd="5" destOrd="0" presId="urn:microsoft.com/office/officeart/2005/8/layout/process1"/>
    <dgm:cxn modelId="{F707ADBC-1FED-4BB0-92F0-4BF7904EBF1B}" type="presParOf" srcId="{ECC194BF-6CFF-4C4F-8A58-6911ABA37718}" destId="{DD7036FC-5C7C-43CC-8A0A-CA40EEAFD0BF}" srcOrd="0" destOrd="0" presId="urn:microsoft.com/office/officeart/2005/8/layout/process1"/>
    <dgm:cxn modelId="{EF552D48-A33A-4AC8-ACEC-C56FD2EB89A9}" type="presParOf" srcId="{C4A71F88-7F18-40D7-806E-37B0FE116B16}" destId="{7A1F1B89-30B4-42D0-A231-D5132BA07E1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9E5871-3B1F-4784-86E4-10B5F76A5D6D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FB7BBD-4391-4A97-A537-1E446B01B97D}">
      <dgm:prSet phldrT="[Text]" custT="1"/>
      <dgm:spPr/>
      <dgm:t>
        <a:bodyPr/>
        <a:lstStyle/>
        <a:p>
          <a:r>
            <a:rPr lang="cs-CZ" sz="1300" dirty="0"/>
            <a:t>Dobré</a:t>
          </a:r>
        </a:p>
      </dgm:t>
    </dgm:pt>
    <dgm:pt modelId="{131A3410-D6CB-4BAD-BA9A-111559BC25F6}" type="parTrans" cxnId="{3F1FCD83-50DC-4CF6-B689-A60006B9592C}">
      <dgm:prSet/>
      <dgm:spPr/>
      <dgm:t>
        <a:bodyPr/>
        <a:lstStyle/>
        <a:p>
          <a:endParaRPr lang="cs-CZ"/>
        </a:p>
      </dgm:t>
    </dgm:pt>
    <dgm:pt modelId="{EB906248-2BAD-46E2-A00F-39AD32E0DBA6}" type="sibTrans" cxnId="{3F1FCD83-50DC-4CF6-B689-A60006B9592C}">
      <dgm:prSet/>
      <dgm:spPr/>
      <dgm:t>
        <a:bodyPr/>
        <a:lstStyle/>
        <a:p>
          <a:endParaRPr lang="cs-CZ"/>
        </a:p>
      </dgm:t>
    </dgm:pt>
    <dgm:pt modelId="{E1E81AD9-FE06-447E-A05E-C3B0D74F02ED}">
      <dgm:prSet phldrT="[Text]"/>
      <dgm:spPr/>
      <dgm:t>
        <a:bodyPr/>
        <a:lstStyle/>
        <a:p>
          <a:endParaRPr lang="cs-CZ" dirty="0"/>
        </a:p>
      </dgm:t>
    </dgm:pt>
    <dgm:pt modelId="{FAECD989-21E1-4448-B595-27D8A718CD79}" type="parTrans" cxnId="{ADB492FB-A990-45FD-B58B-727A4FCF5226}">
      <dgm:prSet/>
      <dgm:spPr/>
      <dgm:t>
        <a:bodyPr/>
        <a:lstStyle/>
        <a:p>
          <a:endParaRPr lang="cs-CZ"/>
        </a:p>
      </dgm:t>
    </dgm:pt>
    <dgm:pt modelId="{F83597D9-E342-405A-AC62-E0F51164A32F}" type="sibTrans" cxnId="{ADB492FB-A990-45FD-B58B-727A4FCF5226}">
      <dgm:prSet/>
      <dgm:spPr/>
      <dgm:t>
        <a:bodyPr/>
        <a:lstStyle/>
        <a:p>
          <a:endParaRPr lang="cs-CZ"/>
        </a:p>
      </dgm:t>
    </dgm:pt>
    <dgm:pt modelId="{AE4B4E0E-E62B-4D98-BB57-B341A9908DA6}">
      <dgm:prSet phldrT="[Text]" custT="1"/>
      <dgm:spPr/>
      <dgm:t>
        <a:bodyPr/>
        <a:lstStyle/>
        <a:p>
          <a:r>
            <a:rPr lang="cs-CZ" sz="1300" dirty="0"/>
            <a:t>babičko</a:t>
          </a:r>
        </a:p>
      </dgm:t>
    </dgm:pt>
    <dgm:pt modelId="{739F6E4E-1A0F-42B0-B69C-BCCABF815E65}" type="parTrans" cxnId="{0EF13FC9-2361-4704-AB75-6A775BDFFA8D}">
      <dgm:prSet/>
      <dgm:spPr/>
      <dgm:t>
        <a:bodyPr/>
        <a:lstStyle/>
        <a:p>
          <a:endParaRPr lang="cs-CZ"/>
        </a:p>
      </dgm:t>
    </dgm:pt>
    <dgm:pt modelId="{BCCF6296-4BB7-4E23-BDA2-8D889B6EE928}" type="sibTrans" cxnId="{0EF13FC9-2361-4704-AB75-6A775BDFFA8D}">
      <dgm:prSet/>
      <dgm:spPr/>
      <dgm:t>
        <a:bodyPr/>
        <a:lstStyle/>
        <a:p>
          <a:endParaRPr lang="cs-CZ"/>
        </a:p>
      </dgm:t>
    </dgm:pt>
    <dgm:pt modelId="{E4570D85-7D62-40BB-ADFC-F40C564FB5C8}">
      <dgm:prSet phldrT="[Text]"/>
      <dgm:spPr/>
      <dgm:t>
        <a:bodyPr/>
        <a:lstStyle/>
        <a:p>
          <a:r>
            <a:rPr lang="cs-CZ" dirty="0"/>
            <a:t>,</a:t>
          </a:r>
        </a:p>
      </dgm:t>
    </dgm:pt>
    <dgm:pt modelId="{F63CFBBC-BB37-40F0-94B5-919398E53B53}" type="parTrans" cxnId="{DCE1EFFB-7C72-4A58-8F17-B591B588F0DB}">
      <dgm:prSet/>
      <dgm:spPr/>
      <dgm:t>
        <a:bodyPr/>
        <a:lstStyle/>
        <a:p>
          <a:endParaRPr lang="cs-CZ"/>
        </a:p>
      </dgm:t>
    </dgm:pt>
    <dgm:pt modelId="{7A3EEE02-1D0B-48A7-A4C6-3E6639FA5C64}" type="sibTrans" cxnId="{DCE1EFFB-7C72-4A58-8F17-B591B588F0DB}">
      <dgm:prSet/>
      <dgm:spPr/>
      <dgm:t>
        <a:bodyPr/>
        <a:lstStyle/>
        <a:p>
          <a:endParaRPr lang="cs-CZ"/>
        </a:p>
      </dgm:t>
    </dgm:pt>
    <dgm:pt modelId="{C4A71F88-7F18-40D7-806E-37B0FE116B16}" type="pres">
      <dgm:prSet presAssocID="{0D9E5871-3B1F-4784-86E4-10B5F76A5D6D}" presName="Name0" presStyleCnt="0">
        <dgm:presLayoutVars>
          <dgm:dir/>
          <dgm:resizeHandles val="exact"/>
        </dgm:presLayoutVars>
      </dgm:prSet>
      <dgm:spPr/>
    </dgm:pt>
    <dgm:pt modelId="{A0131368-95D8-4F64-89CE-38DFF0E20C66}" type="pres">
      <dgm:prSet presAssocID="{F7FB7BBD-4391-4A97-A537-1E446B01B97D}" presName="node" presStyleLbl="node1" presStyleIdx="0" presStyleCnt="4" custLinFactNeighborY="2679">
        <dgm:presLayoutVars>
          <dgm:bulletEnabled val="1"/>
        </dgm:presLayoutVars>
      </dgm:prSet>
      <dgm:spPr/>
    </dgm:pt>
    <dgm:pt modelId="{B52705A6-C542-4BCD-BC09-9803DE3B4BD7}" type="pres">
      <dgm:prSet presAssocID="{EB906248-2BAD-46E2-A00F-39AD32E0DBA6}" presName="sibTrans" presStyleLbl="sibTrans2D1" presStyleIdx="0" presStyleCnt="3"/>
      <dgm:spPr/>
    </dgm:pt>
    <dgm:pt modelId="{A2BDA505-111D-49AC-A71E-88097AA48FE0}" type="pres">
      <dgm:prSet presAssocID="{EB906248-2BAD-46E2-A00F-39AD32E0DBA6}" presName="connectorText" presStyleLbl="sibTrans2D1" presStyleIdx="0" presStyleCnt="3"/>
      <dgm:spPr/>
    </dgm:pt>
    <dgm:pt modelId="{8724D17B-807B-44F2-8C65-1CB757CF2D47}" type="pres">
      <dgm:prSet presAssocID="{E1E81AD9-FE06-447E-A05E-C3B0D74F02ED}" presName="node" presStyleLbl="node1" presStyleIdx="1" presStyleCnt="4" custLinFactNeighborY="2679">
        <dgm:presLayoutVars>
          <dgm:bulletEnabled val="1"/>
        </dgm:presLayoutVars>
      </dgm:prSet>
      <dgm:spPr/>
    </dgm:pt>
    <dgm:pt modelId="{ECC194BF-6CFF-4C4F-8A58-6911ABA37718}" type="pres">
      <dgm:prSet presAssocID="{F83597D9-E342-405A-AC62-E0F51164A32F}" presName="sibTrans" presStyleLbl="sibTrans2D1" presStyleIdx="1" presStyleCnt="3"/>
      <dgm:spPr/>
    </dgm:pt>
    <dgm:pt modelId="{DD7036FC-5C7C-43CC-8A0A-CA40EEAFD0BF}" type="pres">
      <dgm:prSet presAssocID="{F83597D9-E342-405A-AC62-E0F51164A32F}" presName="connectorText" presStyleLbl="sibTrans2D1" presStyleIdx="1" presStyleCnt="3"/>
      <dgm:spPr/>
    </dgm:pt>
    <dgm:pt modelId="{7C08603D-A58D-4720-A7C8-5ECAB218F72A}" type="pres">
      <dgm:prSet presAssocID="{E4570D85-7D62-40BB-ADFC-F40C564FB5C8}" presName="node" presStyleLbl="node1" presStyleIdx="2" presStyleCnt="4">
        <dgm:presLayoutVars>
          <dgm:bulletEnabled val="1"/>
        </dgm:presLayoutVars>
      </dgm:prSet>
      <dgm:spPr/>
    </dgm:pt>
    <dgm:pt modelId="{1182B56F-F159-4F7B-9D00-CD0E1B2BE839}" type="pres">
      <dgm:prSet presAssocID="{7A3EEE02-1D0B-48A7-A4C6-3E6639FA5C64}" presName="sibTrans" presStyleLbl="sibTrans2D1" presStyleIdx="2" presStyleCnt="3"/>
      <dgm:spPr/>
    </dgm:pt>
    <dgm:pt modelId="{5C6B83F0-4ED6-4851-A63E-7B9C4D9C6033}" type="pres">
      <dgm:prSet presAssocID="{7A3EEE02-1D0B-48A7-A4C6-3E6639FA5C64}" presName="connectorText" presStyleLbl="sibTrans2D1" presStyleIdx="2" presStyleCnt="3"/>
      <dgm:spPr/>
    </dgm:pt>
    <dgm:pt modelId="{7A1F1B89-30B4-42D0-A231-D5132BA07E1B}" type="pres">
      <dgm:prSet presAssocID="{AE4B4E0E-E62B-4D98-BB57-B341A9908DA6}" presName="node" presStyleLbl="node1" presStyleIdx="3" presStyleCnt="4">
        <dgm:presLayoutVars>
          <dgm:bulletEnabled val="1"/>
        </dgm:presLayoutVars>
      </dgm:prSet>
      <dgm:spPr/>
    </dgm:pt>
  </dgm:ptLst>
  <dgm:cxnLst>
    <dgm:cxn modelId="{13CE6F46-6279-4E4C-8CB9-EB0F9B406BE8}" type="presOf" srcId="{E4570D85-7D62-40BB-ADFC-F40C564FB5C8}" destId="{7C08603D-A58D-4720-A7C8-5ECAB218F72A}" srcOrd="0" destOrd="0" presId="urn:microsoft.com/office/officeart/2005/8/layout/process1"/>
    <dgm:cxn modelId="{B962CF6B-2191-4C1A-9B31-39D084AAE1B5}" type="presOf" srcId="{AE4B4E0E-E62B-4D98-BB57-B341A9908DA6}" destId="{7A1F1B89-30B4-42D0-A231-D5132BA07E1B}" srcOrd="0" destOrd="0" presId="urn:microsoft.com/office/officeart/2005/8/layout/process1"/>
    <dgm:cxn modelId="{3F1FCD83-50DC-4CF6-B689-A60006B9592C}" srcId="{0D9E5871-3B1F-4784-86E4-10B5F76A5D6D}" destId="{F7FB7BBD-4391-4A97-A537-1E446B01B97D}" srcOrd="0" destOrd="0" parTransId="{131A3410-D6CB-4BAD-BA9A-111559BC25F6}" sibTransId="{EB906248-2BAD-46E2-A00F-39AD32E0DBA6}"/>
    <dgm:cxn modelId="{9CFFB786-2892-44D2-B2D1-0AEED1AA37BE}" type="presOf" srcId="{EB906248-2BAD-46E2-A00F-39AD32E0DBA6}" destId="{A2BDA505-111D-49AC-A71E-88097AA48FE0}" srcOrd="1" destOrd="0" presId="urn:microsoft.com/office/officeart/2005/8/layout/process1"/>
    <dgm:cxn modelId="{CC8CB887-12FD-4E56-A3A9-E48FF042FF81}" type="presOf" srcId="{7A3EEE02-1D0B-48A7-A4C6-3E6639FA5C64}" destId="{5C6B83F0-4ED6-4851-A63E-7B9C4D9C6033}" srcOrd="1" destOrd="0" presId="urn:microsoft.com/office/officeart/2005/8/layout/process1"/>
    <dgm:cxn modelId="{8CB04CA7-ECD7-42F4-9AF6-83EE77CD6FAE}" type="presOf" srcId="{E1E81AD9-FE06-447E-A05E-C3B0D74F02ED}" destId="{8724D17B-807B-44F2-8C65-1CB757CF2D47}" srcOrd="0" destOrd="0" presId="urn:microsoft.com/office/officeart/2005/8/layout/process1"/>
    <dgm:cxn modelId="{B9A352AF-2590-400C-92FC-DFCE7FF0F4AC}" type="presOf" srcId="{EB906248-2BAD-46E2-A00F-39AD32E0DBA6}" destId="{B52705A6-C542-4BCD-BC09-9803DE3B4BD7}" srcOrd="0" destOrd="0" presId="urn:microsoft.com/office/officeart/2005/8/layout/process1"/>
    <dgm:cxn modelId="{A804B2C5-26B2-4C49-9D94-E8BEB837DB98}" type="presOf" srcId="{7A3EEE02-1D0B-48A7-A4C6-3E6639FA5C64}" destId="{1182B56F-F159-4F7B-9D00-CD0E1B2BE839}" srcOrd="0" destOrd="0" presId="urn:microsoft.com/office/officeart/2005/8/layout/process1"/>
    <dgm:cxn modelId="{0EF13FC9-2361-4704-AB75-6A775BDFFA8D}" srcId="{0D9E5871-3B1F-4784-86E4-10B5F76A5D6D}" destId="{AE4B4E0E-E62B-4D98-BB57-B341A9908DA6}" srcOrd="3" destOrd="0" parTransId="{739F6E4E-1A0F-42B0-B69C-BCCABF815E65}" sibTransId="{BCCF6296-4BB7-4E23-BDA2-8D889B6EE928}"/>
    <dgm:cxn modelId="{9CADF5E2-BFE0-4BA3-9BC5-5A6464CF25C1}" type="presOf" srcId="{0D9E5871-3B1F-4784-86E4-10B5F76A5D6D}" destId="{C4A71F88-7F18-40D7-806E-37B0FE116B16}" srcOrd="0" destOrd="0" presId="urn:microsoft.com/office/officeart/2005/8/layout/process1"/>
    <dgm:cxn modelId="{D07EEAE7-A46F-43FB-B7C9-4031B7132404}" type="presOf" srcId="{F7FB7BBD-4391-4A97-A537-1E446B01B97D}" destId="{A0131368-95D8-4F64-89CE-38DFF0E20C66}" srcOrd="0" destOrd="0" presId="urn:microsoft.com/office/officeart/2005/8/layout/process1"/>
    <dgm:cxn modelId="{0F9647E9-501B-4F0E-BEC7-AC660B9ED908}" type="presOf" srcId="{F83597D9-E342-405A-AC62-E0F51164A32F}" destId="{ECC194BF-6CFF-4C4F-8A58-6911ABA37718}" srcOrd="0" destOrd="0" presId="urn:microsoft.com/office/officeart/2005/8/layout/process1"/>
    <dgm:cxn modelId="{D71DA0F4-AF9D-4B19-A3B9-46EDC86DB5CB}" type="presOf" srcId="{F83597D9-E342-405A-AC62-E0F51164A32F}" destId="{DD7036FC-5C7C-43CC-8A0A-CA40EEAFD0BF}" srcOrd="1" destOrd="0" presId="urn:microsoft.com/office/officeart/2005/8/layout/process1"/>
    <dgm:cxn modelId="{ADB492FB-A990-45FD-B58B-727A4FCF5226}" srcId="{0D9E5871-3B1F-4784-86E4-10B5F76A5D6D}" destId="{E1E81AD9-FE06-447E-A05E-C3B0D74F02ED}" srcOrd="1" destOrd="0" parTransId="{FAECD989-21E1-4448-B595-27D8A718CD79}" sibTransId="{F83597D9-E342-405A-AC62-E0F51164A32F}"/>
    <dgm:cxn modelId="{DCE1EFFB-7C72-4A58-8F17-B591B588F0DB}" srcId="{0D9E5871-3B1F-4784-86E4-10B5F76A5D6D}" destId="{E4570D85-7D62-40BB-ADFC-F40C564FB5C8}" srcOrd="2" destOrd="0" parTransId="{F63CFBBC-BB37-40F0-94B5-919398E53B53}" sibTransId="{7A3EEE02-1D0B-48A7-A4C6-3E6639FA5C64}"/>
    <dgm:cxn modelId="{632303B2-1EC7-42D2-BB16-48DEB82DF109}" type="presParOf" srcId="{C4A71F88-7F18-40D7-806E-37B0FE116B16}" destId="{A0131368-95D8-4F64-89CE-38DFF0E20C66}" srcOrd="0" destOrd="0" presId="urn:microsoft.com/office/officeart/2005/8/layout/process1"/>
    <dgm:cxn modelId="{7876C115-B059-412B-B014-FCA0863EE92E}" type="presParOf" srcId="{C4A71F88-7F18-40D7-806E-37B0FE116B16}" destId="{B52705A6-C542-4BCD-BC09-9803DE3B4BD7}" srcOrd="1" destOrd="0" presId="urn:microsoft.com/office/officeart/2005/8/layout/process1"/>
    <dgm:cxn modelId="{155E169D-BE24-4136-B2D1-FCB42D4B5F46}" type="presParOf" srcId="{B52705A6-C542-4BCD-BC09-9803DE3B4BD7}" destId="{A2BDA505-111D-49AC-A71E-88097AA48FE0}" srcOrd="0" destOrd="0" presId="urn:microsoft.com/office/officeart/2005/8/layout/process1"/>
    <dgm:cxn modelId="{72098929-5C02-4229-8C37-D9156173BA86}" type="presParOf" srcId="{C4A71F88-7F18-40D7-806E-37B0FE116B16}" destId="{8724D17B-807B-44F2-8C65-1CB757CF2D47}" srcOrd="2" destOrd="0" presId="urn:microsoft.com/office/officeart/2005/8/layout/process1"/>
    <dgm:cxn modelId="{41C94DEA-DEDA-4352-A634-ADE6E18E43C1}" type="presParOf" srcId="{C4A71F88-7F18-40D7-806E-37B0FE116B16}" destId="{ECC194BF-6CFF-4C4F-8A58-6911ABA37718}" srcOrd="3" destOrd="0" presId="urn:microsoft.com/office/officeart/2005/8/layout/process1"/>
    <dgm:cxn modelId="{F707ADBC-1FED-4BB0-92F0-4BF7904EBF1B}" type="presParOf" srcId="{ECC194BF-6CFF-4C4F-8A58-6911ABA37718}" destId="{DD7036FC-5C7C-43CC-8A0A-CA40EEAFD0BF}" srcOrd="0" destOrd="0" presId="urn:microsoft.com/office/officeart/2005/8/layout/process1"/>
    <dgm:cxn modelId="{7B675BFF-9121-48C5-80D2-2BF2F2F3B7CD}" type="presParOf" srcId="{C4A71F88-7F18-40D7-806E-37B0FE116B16}" destId="{7C08603D-A58D-4720-A7C8-5ECAB218F72A}" srcOrd="4" destOrd="0" presId="urn:microsoft.com/office/officeart/2005/8/layout/process1"/>
    <dgm:cxn modelId="{96478BCC-94D6-45E3-AFA9-ABFBFA11B5B8}" type="presParOf" srcId="{C4A71F88-7F18-40D7-806E-37B0FE116B16}" destId="{1182B56F-F159-4F7B-9D00-CD0E1B2BE839}" srcOrd="5" destOrd="0" presId="urn:microsoft.com/office/officeart/2005/8/layout/process1"/>
    <dgm:cxn modelId="{29F1C4A4-5994-4BF4-B8AD-5568E98F4710}" type="presParOf" srcId="{1182B56F-F159-4F7B-9D00-CD0E1B2BE839}" destId="{5C6B83F0-4ED6-4851-A63E-7B9C4D9C6033}" srcOrd="0" destOrd="0" presId="urn:microsoft.com/office/officeart/2005/8/layout/process1"/>
    <dgm:cxn modelId="{EF552D48-A33A-4AC8-ACEC-C56FD2EB89A9}" type="presParOf" srcId="{C4A71F88-7F18-40D7-806E-37B0FE116B16}" destId="{7A1F1B89-30B4-42D0-A231-D5132BA07E1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E5871-3B1F-4784-86E4-10B5F76A5D6D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FB7BBD-4391-4A97-A537-1E446B01B97D}">
      <dgm:prSet phldrT="[Text]"/>
      <dgm:spPr/>
      <dgm:t>
        <a:bodyPr/>
        <a:lstStyle/>
        <a:p>
          <a:r>
            <a:rPr lang="cs-CZ" dirty="0"/>
            <a:t>Dobré</a:t>
          </a:r>
        </a:p>
      </dgm:t>
    </dgm:pt>
    <dgm:pt modelId="{131A3410-D6CB-4BAD-BA9A-111559BC25F6}" type="parTrans" cxnId="{3F1FCD83-50DC-4CF6-B689-A60006B9592C}">
      <dgm:prSet/>
      <dgm:spPr/>
      <dgm:t>
        <a:bodyPr/>
        <a:lstStyle/>
        <a:p>
          <a:endParaRPr lang="cs-CZ"/>
        </a:p>
      </dgm:t>
    </dgm:pt>
    <dgm:pt modelId="{EB906248-2BAD-46E2-A00F-39AD32E0DBA6}" type="sibTrans" cxnId="{3F1FCD83-50DC-4CF6-B689-A60006B9592C}">
      <dgm:prSet/>
      <dgm:spPr/>
      <dgm:t>
        <a:bodyPr/>
        <a:lstStyle/>
        <a:p>
          <a:endParaRPr lang="cs-CZ"/>
        </a:p>
      </dgm:t>
    </dgm:pt>
    <dgm:pt modelId="{E1E81AD9-FE06-447E-A05E-C3B0D74F02ED}">
      <dgm:prSet phldrT="[Text]"/>
      <dgm:spPr/>
      <dgm:t>
        <a:bodyPr/>
        <a:lstStyle/>
        <a:p>
          <a:endParaRPr lang="cs-CZ" dirty="0"/>
        </a:p>
      </dgm:t>
    </dgm:pt>
    <dgm:pt modelId="{FAECD989-21E1-4448-B595-27D8A718CD79}" type="parTrans" cxnId="{ADB492FB-A990-45FD-B58B-727A4FCF5226}">
      <dgm:prSet/>
      <dgm:spPr/>
      <dgm:t>
        <a:bodyPr/>
        <a:lstStyle/>
        <a:p>
          <a:endParaRPr lang="cs-CZ"/>
        </a:p>
      </dgm:t>
    </dgm:pt>
    <dgm:pt modelId="{F83597D9-E342-405A-AC62-E0F51164A32F}" type="sibTrans" cxnId="{ADB492FB-A990-45FD-B58B-727A4FCF5226}">
      <dgm:prSet/>
      <dgm:spPr/>
      <dgm:t>
        <a:bodyPr/>
        <a:lstStyle/>
        <a:p>
          <a:endParaRPr lang="cs-CZ"/>
        </a:p>
      </dgm:t>
    </dgm:pt>
    <dgm:pt modelId="{AE4B4E0E-E62B-4D98-BB57-B341A9908DA6}">
      <dgm:prSet phldrT="[Text]"/>
      <dgm:spPr/>
      <dgm:t>
        <a:bodyPr/>
        <a:lstStyle/>
        <a:p>
          <a:r>
            <a:rPr lang="cs-CZ" dirty="0"/>
            <a:t>Vietname</a:t>
          </a:r>
        </a:p>
      </dgm:t>
    </dgm:pt>
    <dgm:pt modelId="{739F6E4E-1A0F-42B0-B69C-BCCABF815E65}" type="parTrans" cxnId="{0EF13FC9-2361-4704-AB75-6A775BDFFA8D}">
      <dgm:prSet/>
      <dgm:spPr/>
      <dgm:t>
        <a:bodyPr/>
        <a:lstStyle/>
        <a:p>
          <a:endParaRPr lang="cs-CZ"/>
        </a:p>
      </dgm:t>
    </dgm:pt>
    <dgm:pt modelId="{BCCF6296-4BB7-4E23-BDA2-8D889B6EE928}" type="sibTrans" cxnId="{0EF13FC9-2361-4704-AB75-6A775BDFFA8D}">
      <dgm:prSet/>
      <dgm:spPr/>
      <dgm:t>
        <a:bodyPr/>
        <a:lstStyle/>
        <a:p>
          <a:endParaRPr lang="cs-CZ"/>
        </a:p>
      </dgm:t>
    </dgm:pt>
    <dgm:pt modelId="{E4570D85-7D62-40BB-ADFC-F40C564FB5C8}">
      <dgm:prSet phldrT="[Text]"/>
      <dgm:spPr/>
      <dgm:t>
        <a:bodyPr/>
        <a:lstStyle/>
        <a:p>
          <a:r>
            <a:rPr lang="cs-CZ" dirty="0"/>
            <a:t>,</a:t>
          </a:r>
        </a:p>
      </dgm:t>
    </dgm:pt>
    <dgm:pt modelId="{F63CFBBC-BB37-40F0-94B5-919398E53B53}" type="parTrans" cxnId="{DCE1EFFB-7C72-4A58-8F17-B591B588F0DB}">
      <dgm:prSet/>
      <dgm:spPr/>
      <dgm:t>
        <a:bodyPr/>
        <a:lstStyle/>
        <a:p>
          <a:endParaRPr lang="cs-CZ"/>
        </a:p>
      </dgm:t>
    </dgm:pt>
    <dgm:pt modelId="{7A3EEE02-1D0B-48A7-A4C6-3E6639FA5C64}" type="sibTrans" cxnId="{DCE1EFFB-7C72-4A58-8F17-B591B588F0DB}">
      <dgm:prSet/>
      <dgm:spPr/>
      <dgm:t>
        <a:bodyPr/>
        <a:lstStyle/>
        <a:p>
          <a:endParaRPr lang="cs-CZ"/>
        </a:p>
      </dgm:t>
    </dgm:pt>
    <dgm:pt modelId="{C4A71F88-7F18-40D7-806E-37B0FE116B16}" type="pres">
      <dgm:prSet presAssocID="{0D9E5871-3B1F-4784-86E4-10B5F76A5D6D}" presName="Name0" presStyleCnt="0">
        <dgm:presLayoutVars>
          <dgm:dir/>
          <dgm:resizeHandles val="exact"/>
        </dgm:presLayoutVars>
      </dgm:prSet>
      <dgm:spPr/>
    </dgm:pt>
    <dgm:pt modelId="{A0131368-95D8-4F64-89CE-38DFF0E20C66}" type="pres">
      <dgm:prSet presAssocID="{F7FB7BBD-4391-4A97-A537-1E446B01B97D}" presName="node" presStyleLbl="node1" presStyleIdx="0" presStyleCnt="4">
        <dgm:presLayoutVars>
          <dgm:bulletEnabled val="1"/>
        </dgm:presLayoutVars>
      </dgm:prSet>
      <dgm:spPr/>
    </dgm:pt>
    <dgm:pt modelId="{B52705A6-C542-4BCD-BC09-9803DE3B4BD7}" type="pres">
      <dgm:prSet presAssocID="{EB906248-2BAD-46E2-A00F-39AD32E0DBA6}" presName="sibTrans" presStyleLbl="sibTrans2D1" presStyleIdx="0" presStyleCnt="3"/>
      <dgm:spPr/>
    </dgm:pt>
    <dgm:pt modelId="{A2BDA505-111D-49AC-A71E-88097AA48FE0}" type="pres">
      <dgm:prSet presAssocID="{EB906248-2BAD-46E2-A00F-39AD32E0DBA6}" presName="connectorText" presStyleLbl="sibTrans2D1" presStyleIdx="0" presStyleCnt="3"/>
      <dgm:spPr/>
    </dgm:pt>
    <dgm:pt modelId="{8724D17B-807B-44F2-8C65-1CB757CF2D47}" type="pres">
      <dgm:prSet presAssocID="{E1E81AD9-FE06-447E-A05E-C3B0D74F02ED}" presName="node" presStyleLbl="node1" presStyleIdx="1" presStyleCnt="4" custLinFactNeighborY="2679">
        <dgm:presLayoutVars>
          <dgm:bulletEnabled val="1"/>
        </dgm:presLayoutVars>
      </dgm:prSet>
      <dgm:spPr/>
    </dgm:pt>
    <dgm:pt modelId="{ECC194BF-6CFF-4C4F-8A58-6911ABA37718}" type="pres">
      <dgm:prSet presAssocID="{F83597D9-E342-405A-AC62-E0F51164A32F}" presName="sibTrans" presStyleLbl="sibTrans2D1" presStyleIdx="1" presStyleCnt="3"/>
      <dgm:spPr/>
    </dgm:pt>
    <dgm:pt modelId="{DD7036FC-5C7C-43CC-8A0A-CA40EEAFD0BF}" type="pres">
      <dgm:prSet presAssocID="{F83597D9-E342-405A-AC62-E0F51164A32F}" presName="connectorText" presStyleLbl="sibTrans2D1" presStyleIdx="1" presStyleCnt="3"/>
      <dgm:spPr/>
    </dgm:pt>
    <dgm:pt modelId="{7C08603D-A58D-4720-A7C8-5ECAB218F72A}" type="pres">
      <dgm:prSet presAssocID="{E4570D85-7D62-40BB-ADFC-F40C564FB5C8}" presName="node" presStyleLbl="node1" presStyleIdx="2" presStyleCnt="4">
        <dgm:presLayoutVars>
          <dgm:bulletEnabled val="1"/>
        </dgm:presLayoutVars>
      </dgm:prSet>
      <dgm:spPr/>
    </dgm:pt>
    <dgm:pt modelId="{1182B56F-F159-4F7B-9D00-CD0E1B2BE839}" type="pres">
      <dgm:prSet presAssocID="{7A3EEE02-1D0B-48A7-A4C6-3E6639FA5C64}" presName="sibTrans" presStyleLbl="sibTrans2D1" presStyleIdx="2" presStyleCnt="3"/>
      <dgm:spPr/>
    </dgm:pt>
    <dgm:pt modelId="{5C6B83F0-4ED6-4851-A63E-7B9C4D9C6033}" type="pres">
      <dgm:prSet presAssocID="{7A3EEE02-1D0B-48A7-A4C6-3E6639FA5C64}" presName="connectorText" presStyleLbl="sibTrans2D1" presStyleIdx="2" presStyleCnt="3"/>
      <dgm:spPr/>
    </dgm:pt>
    <dgm:pt modelId="{7A1F1B89-30B4-42D0-A231-D5132BA07E1B}" type="pres">
      <dgm:prSet presAssocID="{AE4B4E0E-E62B-4D98-BB57-B341A9908DA6}" presName="node" presStyleLbl="node1" presStyleIdx="3" presStyleCnt="4">
        <dgm:presLayoutVars>
          <dgm:bulletEnabled val="1"/>
        </dgm:presLayoutVars>
      </dgm:prSet>
      <dgm:spPr/>
    </dgm:pt>
  </dgm:ptLst>
  <dgm:cxnLst>
    <dgm:cxn modelId="{13CE6F46-6279-4E4C-8CB9-EB0F9B406BE8}" type="presOf" srcId="{E4570D85-7D62-40BB-ADFC-F40C564FB5C8}" destId="{7C08603D-A58D-4720-A7C8-5ECAB218F72A}" srcOrd="0" destOrd="0" presId="urn:microsoft.com/office/officeart/2005/8/layout/process1"/>
    <dgm:cxn modelId="{B962CF6B-2191-4C1A-9B31-39D084AAE1B5}" type="presOf" srcId="{AE4B4E0E-E62B-4D98-BB57-B341A9908DA6}" destId="{7A1F1B89-30B4-42D0-A231-D5132BA07E1B}" srcOrd="0" destOrd="0" presId="urn:microsoft.com/office/officeart/2005/8/layout/process1"/>
    <dgm:cxn modelId="{3F1FCD83-50DC-4CF6-B689-A60006B9592C}" srcId="{0D9E5871-3B1F-4784-86E4-10B5F76A5D6D}" destId="{F7FB7BBD-4391-4A97-A537-1E446B01B97D}" srcOrd="0" destOrd="0" parTransId="{131A3410-D6CB-4BAD-BA9A-111559BC25F6}" sibTransId="{EB906248-2BAD-46E2-A00F-39AD32E0DBA6}"/>
    <dgm:cxn modelId="{9CFFB786-2892-44D2-B2D1-0AEED1AA37BE}" type="presOf" srcId="{EB906248-2BAD-46E2-A00F-39AD32E0DBA6}" destId="{A2BDA505-111D-49AC-A71E-88097AA48FE0}" srcOrd="1" destOrd="0" presId="urn:microsoft.com/office/officeart/2005/8/layout/process1"/>
    <dgm:cxn modelId="{CC8CB887-12FD-4E56-A3A9-E48FF042FF81}" type="presOf" srcId="{7A3EEE02-1D0B-48A7-A4C6-3E6639FA5C64}" destId="{5C6B83F0-4ED6-4851-A63E-7B9C4D9C6033}" srcOrd="1" destOrd="0" presId="urn:microsoft.com/office/officeart/2005/8/layout/process1"/>
    <dgm:cxn modelId="{8CB04CA7-ECD7-42F4-9AF6-83EE77CD6FAE}" type="presOf" srcId="{E1E81AD9-FE06-447E-A05E-C3B0D74F02ED}" destId="{8724D17B-807B-44F2-8C65-1CB757CF2D47}" srcOrd="0" destOrd="0" presId="urn:microsoft.com/office/officeart/2005/8/layout/process1"/>
    <dgm:cxn modelId="{B9A352AF-2590-400C-92FC-DFCE7FF0F4AC}" type="presOf" srcId="{EB906248-2BAD-46E2-A00F-39AD32E0DBA6}" destId="{B52705A6-C542-4BCD-BC09-9803DE3B4BD7}" srcOrd="0" destOrd="0" presId="urn:microsoft.com/office/officeart/2005/8/layout/process1"/>
    <dgm:cxn modelId="{A804B2C5-26B2-4C49-9D94-E8BEB837DB98}" type="presOf" srcId="{7A3EEE02-1D0B-48A7-A4C6-3E6639FA5C64}" destId="{1182B56F-F159-4F7B-9D00-CD0E1B2BE839}" srcOrd="0" destOrd="0" presId="urn:microsoft.com/office/officeart/2005/8/layout/process1"/>
    <dgm:cxn modelId="{0EF13FC9-2361-4704-AB75-6A775BDFFA8D}" srcId="{0D9E5871-3B1F-4784-86E4-10B5F76A5D6D}" destId="{AE4B4E0E-E62B-4D98-BB57-B341A9908DA6}" srcOrd="3" destOrd="0" parTransId="{739F6E4E-1A0F-42B0-B69C-BCCABF815E65}" sibTransId="{BCCF6296-4BB7-4E23-BDA2-8D889B6EE928}"/>
    <dgm:cxn modelId="{9CADF5E2-BFE0-4BA3-9BC5-5A6464CF25C1}" type="presOf" srcId="{0D9E5871-3B1F-4784-86E4-10B5F76A5D6D}" destId="{C4A71F88-7F18-40D7-806E-37B0FE116B16}" srcOrd="0" destOrd="0" presId="urn:microsoft.com/office/officeart/2005/8/layout/process1"/>
    <dgm:cxn modelId="{D07EEAE7-A46F-43FB-B7C9-4031B7132404}" type="presOf" srcId="{F7FB7BBD-4391-4A97-A537-1E446B01B97D}" destId="{A0131368-95D8-4F64-89CE-38DFF0E20C66}" srcOrd="0" destOrd="0" presId="urn:microsoft.com/office/officeart/2005/8/layout/process1"/>
    <dgm:cxn modelId="{0F9647E9-501B-4F0E-BEC7-AC660B9ED908}" type="presOf" srcId="{F83597D9-E342-405A-AC62-E0F51164A32F}" destId="{ECC194BF-6CFF-4C4F-8A58-6911ABA37718}" srcOrd="0" destOrd="0" presId="urn:microsoft.com/office/officeart/2005/8/layout/process1"/>
    <dgm:cxn modelId="{D71DA0F4-AF9D-4B19-A3B9-46EDC86DB5CB}" type="presOf" srcId="{F83597D9-E342-405A-AC62-E0F51164A32F}" destId="{DD7036FC-5C7C-43CC-8A0A-CA40EEAFD0BF}" srcOrd="1" destOrd="0" presId="urn:microsoft.com/office/officeart/2005/8/layout/process1"/>
    <dgm:cxn modelId="{ADB492FB-A990-45FD-B58B-727A4FCF5226}" srcId="{0D9E5871-3B1F-4784-86E4-10B5F76A5D6D}" destId="{E1E81AD9-FE06-447E-A05E-C3B0D74F02ED}" srcOrd="1" destOrd="0" parTransId="{FAECD989-21E1-4448-B595-27D8A718CD79}" sibTransId="{F83597D9-E342-405A-AC62-E0F51164A32F}"/>
    <dgm:cxn modelId="{DCE1EFFB-7C72-4A58-8F17-B591B588F0DB}" srcId="{0D9E5871-3B1F-4784-86E4-10B5F76A5D6D}" destId="{E4570D85-7D62-40BB-ADFC-F40C564FB5C8}" srcOrd="2" destOrd="0" parTransId="{F63CFBBC-BB37-40F0-94B5-919398E53B53}" sibTransId="{7A3EEE02-1D0B-48A7-A4C6-3E6639FA5C64}"/>
    <dgm:cxn modelId="{632303B2-1EC7-42D2-BB16-48DEB82DF109}" type="presParOf" srcId="{C4A71F88-7F18-40D7-806E-37B0FE116B16}" destId="{A0131368-95D8-4F64-89CE-38DFF0E20C66}" srcOrd="0" destOrd="0" presId="urn:microsoft.com/office/officeart/2005/8/layout/process1"/>
    <dgm:cxn modelId="{7876C115-B059-412B-B014-FCA0863EE92E}" type="presParOf" srcId="{C4A71F88-7F18-40D7-806E-37B0FE116B16}" destId="{B52705A6-C542-4BCD-BC09-9803DE3B4BD7}" srcOrd="1" destOrd="0" presId="urn:microsoft.com/office/officeart/2005/8/layout/process1"/>
    <dgm:cxn modelId="{155E169D-BE24-4136-B2D1-FCB42D4B5F46}" type="presParOf" srcId="{B52705A6-C542-4BCD-BC09-9803DE3B4BD7}" destId="{A2BDA505-111D-49AC-A71E-88097AA48FE0}" srcOrd="0" destOrd="0" presId="urn:microsoft.com/office/officeart/2005/8/layout/process1"/>
    <dgm:cxn modelId="{72098929-5C02-4229-8C37-D9156173BA86}" type="presParOf" srcId="{C4A71F88-7F18-40D7-806E-37B0FE116B16}" destId="{8724D17B-807B-44F2-8C65-1CB757CF2D47}" srcOrd="2" destOrd="0" presId="urn:microsoft.com/office/officeart/2005/8/layout/process1"/>
    <dgm:cxn modelId="{41C94DEA-DEDA-4352-A634-ADE6E18E43C1}" type="presParOf" srcId="{C4A71F88-7F18-40D7-806E-37B0FE116B16}" destId="{ECC194BF-6CFF-4C4F-8A58-6911ABA37718}" srcOrd="3" destOrd="0" presId="urn:microsoft.com/office/officeart/2005/8/layout/process1"/>
    <dgm:cxn modelId="{F707ADBC-1FED-4BB0-92F0-4BF7904EBF1B}" type="presParOf" srcId="{ECC194BF-6CFF-4C4F-8A58-6911ABA37718}" destId="{DD7036FC-5C7C-43CC-8A0A-CA40EEAFD0BF}" srcOrd="0" destOrd="0" presId="urn:microsoft.com/office/officeart/2005/8/layout/process1"/>
    <dgm:cxn modelId="{7B675BFF-9121-48C5-80D2-2BF2F2F3B7CD}" type="presParOf" srcId="{C4A71F88-7F18-40D7-806E-37B0FE116B16}" destId="{7C08603D-A58D-4720-A7C8-5ECAB218F72A}" srcOrd="4" destOrd="0" presId="urn:microsoft.com/office/officeart/2005/8/layout/process1"/>
    <dgm:cxn modelId="{96478BCC-94D6-45E3-AFA9-ABFBFA11B5B8}" type="presParOf" srcId="{C4A71F88-7F18-40D7-806E-37B0FE116B16}" destId="{1182B56F-F159-4F7B-9D00-CD0E1B2BE839}" srcOrd="5" destOrd="0" presId="urn:microsoft.com/office/officeart/2005/8/layout/process1"/>
    <dgm:cxn modelId="{29F1C4A4-5994-4BF4-B8AD-5568E98F4710}" type="presParOf" srcId="{1182B56F-F159-4F7B-9D00-CD0E1B2BE839}" destId="{5C6B83F0-4ED6-4851-A63E-7B9C4D9C6033}" srcOrd="0" destOrd="0" presId="urn:microsoft.com/office/officeart/2005/8/layout/process1"/>
    <dgm:cxn modelId="{EF552D48-A33A-4AC8-ACEC-C56FD2EB89A9}" type="presParOf" srcId="{C4A71F88-7F18-40D7-806E-37B0FE116B16}" destId="{7A1F1B89-30B4-42D0-A231-D5132BA07E1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9E5871-3B1F-4784-86E4-10B5F76A5D6D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FB7BBD-4391-4A97-A537-1E446B01B97D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/>
            <a:t>Dobré</a:t>
          </a:r>
        </a:p>
      </dgm:t>
    </dgm:pt>
    <dgm:pt modelId="{131A3410-D6CB-4BAD-BA9A-111559BC25F6}" type="parTrans" cxnId="{3F1FCD83-50DC-4CF6-B689-A60006B9592C}">
      <dgm:prSet/>
      <dgm:spPr/>
      <dgm:t>
        <a:bodyPr/>
        <a:lstStyle/>
        <a:p>
          <a:endParaRPr lang="cs-CZ"/>
        </a:p>
      </dgm:t>
    </dgm:pt>
    <dgm:pt modelId="{EB906248-2BAD-46E2-A00F-39AD32E0DBA6}" type="sibTrans" cxnId="{3F1FCD83-50DC-4CF6-B689-A60006B9592C}">
      <dgm:prSet/>
      <dgm:spPr/>
      <dgm:t>
        <a:bodyPr/>
        <a:lstStyle/>
        <a:p>
          <a:endParaRPr lang="cs-CZ"/>
        </a:p>
      </dgm:t>
    </dgm:pt>
    <dgm:pt modelId="{E1E81AD9-FE06-447E-A05E-C3B0D74F02ED}">
      <dgm:prSet phldrT="[Text]"/>
      <dgm:spPr/>
      <dgm:t>
        <a:bodyPr/>
        <a:lstStyle/>
        <a:p>
          <a:r>
            <a:rPr lang="en-US" dirty="0"/>
            <a:t>r</a:t>
          </a:r>
          <a:r>
            <a:rPr lang="cs-CZ" dirty="0"/>
            <a:t>áno</a:t>
          </a:r>
        </a:p>
      </dgm:t>
    </dgm:pt>
    <dgm:pt modelId="{FAECD989-21E1-4448-B595-27D8A718CD79}" type="parTrans" cxnId="{ADB492FB-A990-45FD-B58B-727A4FCF5226}">
      <dgm:prSet/>
      <dgm:spPr/>
      <dgm:t>
        <a:bodyPr/>
        <a:lstStyle/>
        <a:p>
          <a:endParaRPr lang="cs-CZ"/>
        </a:p>
      </dgm:t>
    </dgm:pt>
    <dgm:pt modelId="{F83597D9-E342-405A-AC62-E0F51164A32F}" type="sibTrans" cxnId="{ADB492FB-A990-45FD-B58B-727A4FCF5226}">
      <dgm:prSet/>
      <dgm:spPr/>
      <dgm:t>
        <a:bodyPr/>
        <a:lstStyle/>
        <a:p>
          <a:endParaRPr lang="cs-CZ"/>
        </a:p>
      </dgm:t>
    </dgm:pt>
    <dgm:pt modelId="{AE4B4E0E-E62B-4D98-BB57-B341A9908DA6}">
      <dgm:prSet phldrT="[Text]"/>
      <dgm:spPr/>
      <dgm:t>
        <a:bodyPr/>
        <a:lstStyle/>
        <a:p>
          <a:r>
            <a:rPr lang="cs-CZ" dirty="0"/>
            <a:t>Vietname</a:t>
          </a:r>
        </a:p>
      </dgm:t>
    </dgm:pt>
    <dgm:pt modelId="{739F6E4E-1A0F-42B0-B69C-BCCABF815E65}" type="parTrans" cxnId="{0EF13FC9-2361-4704-AB75-6A775BDFFA8D}">
      <dgm:prSet/>
      <dgm:spPr/>
      <dgm:t>
        <a:bodyPr/>
        <a:lstStyle/>
        <a:p>
          <a:endParaRPr lang="cs-CZ"/>
        </a:p>
      </dgm:t>
    </dgm:pt>
    <dgm:pt modelId="{BCCF6296-4BB7-4E23-BDA2-8D889B6EE928}" type="sibTrans" cxnId="{0EF13FC9-2361-4704-AB75-6A775BDFFA8D}">
      <dgm:prSet/>
      <dgm:spPr/>
      <dgm:t>
        <a:bodyPr/>
        <a:lstStyle/>
        <a:p>
          <a:endParaRPr lang="cs-CZ"/>
        </a:p>
      </dgm:t>
    </dgm:pt>
    <dgm:pt modelId="{E4570D85-7D62-40BB-ADFC-F40C564FB5C8}">
      <dgm:prSet phldrT="[Text]"/>
      <dgm:spPr/>
      <dgm:t>
        <a:bodyPr/>
        <a:lstStyle/>
        <a:p>
          <a:r>
            <a:rPr lang="cs-CZ" dirty="0"/>
            <a:t>,</a:t>
          </a:r>
        </a:p>
      </dgm:t>
    </dgm:pt>
    <dgm:pt modelId="{F63CFBBC-BB37-40F0-94B5-919398E53B53}" type="parTrans" cxnId="{DCE1EFFB-7C72-4A58-8F17-B591B588F0DB}">
      <dgm:prSet/>
      <dgm:spPr/>
      <dgm:t>
        <a:bodyPr/>
        <a:lstStyle/>
        <a:p>
          <a:endParaRPr lang="cs-CZ"/>
        </a:p>
      </dgm:t>
    </dgm:pt>
    <dgm:pt modelId="{7A3EEE02-1D0B-48A7-A4C6-3E6639FA5C64}" type="sibTrans" cxnId="{DCE1EFFB-7C72-4A58-8F17-B591B588F0DB}">
      <dgm:prSet/>
      <dgm:spPr/>
      <dgm:t>
        <a:bodyPr/>
        <a:lstStyle/>
        <a:p>
          <a:endParaRPr lang="cs-CZ"/>
        </a:p>
      </dgm:t>
    </dgm:pt>
    <dgm:pt modelId="{C4A71F88-7F18-40D7-806E-37B0FE116B16}" type="pres">
      <dgm:prSet presAssocID="{0D9E5871-3B1F-4784-86E4-10B5F76A5D6D}" presName="Name0" presStyleCnt="0">
        <dgm:presLayoutVars>
          <dgm:dir/>
          <dgm:resizeHandles val="exact"/>
        </dgm:presLayoutVars>
      </dgm:prSet>
      <dgm:spPr/>
    </dgm:pt>
    <dgm:pt modelId="{A0131368-95D8-4F64-89CE-38DFF0E20C66}" type="pres">
      <dgm:prSet presAssocID="{F7FB7BBD-4391-4A97-A537-1E446B01B97D}" presName="node" presStyleLbl="node1" presStyleIdx="0" presStyleCnt="4">
        <dgm:presLayoutVars>
          <dgm:bulletEnabled val="1"/>
        </dgm:presLayoutVars>
      </dgm:prSet>
      <dgm:spPr/>
    </dgm:pt>
    <dgm:pt modelId="{B52705A6-C542-4BCD-BC09-9803DE3B4BD7}" type="pres">
      <dgm:prSet presAssocID="{EB906248-2BAD-46E2-A00F-39AD32E0DBA6}" presName="sibTrans" presStyleLbl="sibTrans2D1" presStyleIdx="0" presStyleCnt="3"/>
      <dgm:spPr/>
    </dgm:pt>
    <dgm:pt modelId="{A2BDA505-111D-49AC-A71E-88097AA48FE0}" type="pres">
      <dgm:prSet presAssocID="{EB906248-2BAD-46E2-A00F-39AD32E0DBA6}" presName="connectorText" presStyleLbl="sibTrans2D1" presStyleIdx="0" presStyleCnt="3"/>
      <dgm:spPr/>
    </dgm:pt>
    <dgm:pt modelId="{8724D17B-807B-44F2-8C65-1CB757CF2D47}" type="pres">
      <dgm:prSet presAssocID="{E1E81AD9-FE06-447E-A05E-C3B0D74F02ED}" presName="node" presStyleLbl="node1" presStyleIdx="1" presStyleCnt="4" custLinFactNeighborY="2679">
        <dgm:presLayoutVars>
          <dgm:bulletEnabled val="1"/>
        </dgm:presLayoutVars>
      </dgm:prSet>
      <dgm:spPr/>
    </dgm:pt>
    <dgm:pt modelId="{ECC194BF-6CFF-4C4F-8A58-6911ABA37718}" type="pres">
      <dgm:prSet presAssocID="{F83597D9-E342-405A-AC62-E0F51164A32F}" presName="sibTrans" presStyleLbl="sibTrans2D1" presStyleIdx="1" presStyleCnt="3"/>
      <dgm:spPr/>
    </dgm:pt>
    <dgm:pt modelId="{DD7036FC-5C7C-43CC-8A0A-CA40EEAFD0BF}" type="pres">
      <dgm:prSet presAssocID="{F83597D9-E342-405A-AC62-E0F51164A32F}" presName="connectorText" presStyleLbl="sibTrans2D1" presStyleIdx="1" presStyleCnt="3"/>
      <dgm:spPr/>
    </dgm:pt>
    <dgm:pt modelId="{7C08603D-A58D-4720-A7C8-5ECAB218F72A}" type="pres">
      <dgm:prSet presAssocID="{E4570D85-7D62-40BB-ADFC-F40C564FB5C8}" presName="node" presStyleLbl="node1" presStyleIdx="2" presStyleCnt="4">
        <dgm:presLayoutVars>
          <dgm:bulletEnabled val="1"/>
        </dgm:presLayoutVars>
      </dgm:prSet>
      <dgm:spPr/>
    </dgm:pt>
    <dgm:pt modelId="{1182B56F-F159-4F7B-9D00-CD0E1B2BE839}" type="pres">
      <dgm:prSet presAssocID="{7A3EEE02-1D0B-48A7-A4C6-3E6639FA5C64}" presName="sibTrans" presStyleLbl="sibTrans2D1" presStyleIdx="2" presStyleCnt="3"/>
      <dgm:spPr/>
    </dgm:pt>
    <dgm:pt modelId="{5C6B83F0-4ED6-4851-A63E-7B9C4D9C6033}" type="pres">
      <dgm:prSet presAssocID="{7A3EEE02-1D0B-48A7-A4C6-3E6639FA5C64}" presName="connectorText" presStyleLbl="sibTrans2D1" presStyleIdx="2" presStyleCnt="3"/>
      <dgm:spPr/>
    </dgm:pt>
    <dgm:pt modelId="{7A1F1B89-30B4-42D0-A231-D5132BA07E1B}" type="pres">
      <dgm:prSet presAssocID="{AE4B4E0E-E62B-4D98-BB57-B341A9908DA6}" presName="node" presStyleLbl="node1" presStyleIdx="3" presStyleCnt="4">
        <dgm:presLayoutVars>
          <dgm:bulletEnabled val="1"/>
        </dgm:presLayoutVars>
      </dgm:prSet>
      <dgm:spPr/>
    </dgm:pt>
  </dgm:ptLst>
  <dgm:cxnLst>
    <dgm:cxn modelId="{13CE6F46-6279-4E4C-8CB9-EB0F9B406BE8}" type="presOf" srcId="{E4570D85-7D62-40BB-ADFC-F40C564FB5C8}" destId="{7C08603D-A58D-4720-A7C8-5ECAB218F72A}" srcOrd="0" destOrd="0" presId="urn:microsoft.com/office/officeart/2005/8/layout/process1"/>
    <dgm:cxn modelId="{B962CF6B-2191-4C1A-9B31-39D084AAE1B5}" type="presOf" srcId="{AE4B4E0E-E62B-4D98-BB57-B341A9908DA6}" destId="{7A1F1B89-30B4-42D0-A231-D5132BA07E1B}" srcOrd="0" destOrd="0" presId="urn:microsoft.com/office/officeart/2005/8/layout/process1"/>
    <dgm:cxn modelId="{3F1FCD83-50DC-4CF6-B689-A60006B9592C}" srcId="{0D9E5871-3B1F-4784-86E4-10B5F76A5D6D}" destId="{F7FB7BBD-4391-4A97-A537-1E446B01B97D}" srcOrd="0" destOrd="0" parTransId="{131A3410-D6CB-4BAD-BA9A-111559BC25F6}" sibTransId="{EB906248-2BAD-46E2-A00F-39AD32E0DBA6}"/>
    <dgm:cxn modelId="{9CFFB786-2892-44D2-B2D1-0AEED1AA37BE}" type="presOf" srcId="{EB906248-2BAD-46E2-A00F-39AD32E0DBA6}" destId="{A2BDA505-111D-49AC-A71E-88097AA48FE0}" srcOrd="1" destOrd="0" presId="urn:microsoft.com/office/officeart/2005/8/layout/process1"/>
    <dgm:cxn modelId="{CC8CB887-12FD-4E56-A3A9-E48FF042FF81}" type="presOf" srcId="{7A3EEE02-1D0B-48A7-A4C6-3E6639FA5C64}" destId="{5C6B83F0-4ED6-4851-A63E-7B9C4D9C6033}" srcOrd="1" destOrd="0" presId="urn:microsoft.com/office/officeart/2005/8/layout/process1"/>
    <dgm:cxn modelId="{8CB04CA7-ECD7-42F4-9AF6-83EE77CD6FAE}" type="presOf" srcId="{E1E81AD9-FE06-447E-A05E-C3B0D74F02ED}" destId="{8724D17B-807B-44F2-8C65-1CB757CF2D47}" srcOrd="0" destOrd="0" presId="urn:microsoft.com/office/officeart/2005/8/layout/process1"/>
    <dgm:cxn modelId="{B9A352AF-2590-400C-92FC-DFCE7FF0F4AC}" type="presOf" srcId="{EB906248-2BAD-46E2-A00F-39AD32E0DBA6}" destId="{B52705A6-C542-4BCD-BC09-9803DE3B4BD7}" srcOrd="0" destOrd="0" presId="urn:microsoft.com/office/officeart/2005/8/layout/process1"/>
    <dgm:cxn modelId="{A804B2C5-26B2-4C49-9D94-E8BEB837DB98}" type="presOf" srcId="{7A3EEE02-1D0B-48A7-A4C6-3E6639FA5C64}" destId="{1182B56F-F159-4F7B-9D00-CD0E1B2BE839}" srcOrd="0" destOrd="0" presId="urn:microsoft.com/office/officeart/2005/8/layout/process1"/>
    <dgm:cxn modelId="{0EF13FC9-2361-4704-AB75-6A775BDFFA8D}" srcId="{0D9E5871-3B1F-4784-86E4-10B5F76A5D6D}" destId="{AE4B4E0E-E62B-4D98-BB57-B341A9908DA6}" srcOrd="3" destOrd="0" parTransId="{739F6E4E-1A0F-42B0-B69C-BCCABF815E65}" sibTransId="{BCCF6296-4BB7-4E23-BDA2-8D889B6EE928}"/>
    <dgm:cxn modelId="{9CADF5E2-BFE0-4BA3-9BC5-5A6464CF25C1}" type="presOf" srcId="{0D9E5871-3B1F-4784-86E4-10B5F76A5D6D}" destId="{C4A71F88-7F18-40D7-806E-37B0FE116B16}" srcOrd="0" destOrd="0" presId="urn:microsoft.com/office/officeart/2005/8/layout/process1"/>
    <dgm:cxn modelId="{D07EEAE7-A46F-43FB-B7C9-4031B7132404}" type="presOf" srcId="{F7FB7BBD-4391-4A97-A537-1E446B01B97D}" destId="{A0131368-95D8-4F64-89CE-38DFF0E20C66}" srcOrd="0" destOrd="0" presId="urn:microsoft.com/office/officeart/2005/8/layout/process1"/>
    <dgm:cxn modelId="{0F9647E9-501B-4F0E-BEC7-AC660B9ED908}" type="presOf" srcId="{F83597D9-E342-405A-AC62-E0F51164A32F}" destId="{ECC194BF-6CFF-4C4F-8A58-6911ABA37718}" srcOrd="0" destOrd="0" presId="urn:microsoft.com/office/officeart/2005/8/layout/process1"/>
    <dgm:cxn modelId="{D71DA0F4-AF9D-4B19-A3B9-46EDC86DB5CB}" type="presOf" srcId="{F83597D9-E342-405A-AC62-E0F51164A32F}" destId="{DD7036FC-5C7C-43CC-8A0A-CA40EEAFD0BF}" srcOrd="1" destOrd="0" presId="urn:microsoft.com/office/officeart/2005/8/layout/process1"/>
    <dgm:cxn modelId="{ADB492FB-A990-45FD-B58B-727A4FCF5226}" srcId="{0D9E5871-3B1F-4784-86E4-10B5F76A5D6D}" destId="{E1E81AD9-FE06-447E-A05E-C3B0D74F02ED}" srcOrd="1" destOrd="0" parTransId="{FAECD989-21E1-4448-B595-27D8A718CD79}" sibTransId="{F83597D9-E342-405A-AC62-E0F51164A32F}"/>
    <dgm:cxn modelId="{DCE1EFFB-7C72-4A58-8F17-B591B588F0DB}" srcId="{0D9E5871-3B1F-4784-86E4-10B5F76A5D6D}" destId="{E4570D85-7D62-40BB-ADFC-F40C564FB5C8}" srcOrd="2" destOrd="0" parTransId="{F63CFBBC-BB37-40F0-94B5-919398E53B53}" sibTransId="{7A3EEE02-1D0B-48A7-A4C6-3E6639FA5C64}"/>
    <dgm:cxn modelId="{632303B2-1EC7-42D2-BB16-48DEB82DF109}" type="presParOf" srcId="{C4A71F88-7F18-40D7-806E-37B0FE116B16}" destId="{A0131368-95D8-4F64-89CE-38DFF0E20C66}" srcOrd="0" destOrd="0" presId="urn:microsoft.com/office/officeart/2005/8/layout/process1"/>
    <dgm:cxn modelId="{7876C115-B059-412B-B014-FCA0863EE92E}" type="presParOf" srcId="{C4A71F88-7F18-40D7-806E-37B0FE116B16}" destId="{B52705A6-C542-4BCD-BC09-9803DE3B4BD7}" srcOrd="1" destOrd="0" presId="urn:microsoft.com/office/officeart/2005/8/layout/process1"/>
    <dgm:cxn modelId="{155E169D-BE24-4136-B2D1-FCB42D4B5F46}" type="presParOf" srcId="{B52705A6-C542-4BCD-BC09-9803DE3B4BD7}" destId="{A2BDA505-111D-49AC-A71E-88097AA48FE0}" srcOrd="0" destOrd="0" presId="urn:microsoft.com/office/officeart/2005/8/layout/process1"/>
    <dgm:cxn modelId="{72098929-5C02-4229-8C37-D9156173BA86}" type="presParOf" srcId="{C4A71F88-7F18-40D7-806E-37B0FE116B16}" destId="{8724D17B-807B-44F2-8C65-1CB757CF2D47}" srcOrd="2" destOrd="0" presId="urn:microsoft.com/office/officeart/2005/8/layout/process1"/>
    <dgm:cxn modelId="{41C94DEA-DEDA-4352-A634-ADE6E18E43C1}" type="presParOf" srcId="{C4A71F88-7F18-40D7-806E-37B0FE116B16}" destId="{ECC194BF-6CFF-4C4F-8A58-6911ABA37718}" srcOrd="3" destOrd="0" presId="urn:microsoft.com/office/officeart/2005/8/layout/process1"/>
    <dgm:cxn modelId="{F707ADBC-1FED-4BB0-92F0-4BF7904EBF1B}" type="presParOf" srcId="{ECC194BF-6CFF-4C4F-8A58-6911ABA37718}" destId="{DD7036FC-5C7C-43CC-8A0A-CA40EEAFD0BF}" srcOrd="0" destOrd="0" presId="urn:microsoft.com/office/officeart/2005/8/layout/process1"/>
    <dgm:cxn modelId="{7B675BFF-9121-48C5-80D2-2BF2F2F3B7CD}" type="presParOf" srcId="{C4A71F88-7F18-40D7-806E-37B0FE116B16}" destId="{7C08603D-A58D-4720-A7C8-5ECAB218F72A}" srcOrd="4" destOrd="0" presId="urn:microsoft.com/office/officeart/2005/8/layout/process1"/>
    <dgm:cxn modelId="{96478BCC-94D6-45E3-AFA9-ABFBFA11B5B8}" type="presParOf" srcId="{C4A71F88-7F18-40D7-806E-37B0FE116B16}" destId="{1182B56F-F159-4F7B-9D00-CD0E1B2BE839}" srcOrd="5" destOrd="0" presId="urn:microsoft.com/office/officeart/2005/8/layout/process1"/>
    <dgm:cxn modelId="{29F1C4A4-5994-4BF4-B8AD-5568E98F4710}" type="presParOf" srcId="{1182B56F-F159-4F7B-9D00-CD0E1B2BE839}" destId="{5C6B83F0-4ED6-4851-A63E-7B9C4D9C6033}" srcOrd="0" destOrd="0" presId="urn:microsoft.com/office/officeart/2005/8/layout/process1"/>
    <dgm:cxn modelId="{EF552D48-A33A-4AC8-ACEC-C56FD2EB89A9}" type="presParOf" srcId="{C4A71F88-7F18-40D7-806E-37B0FE116B16}" destId="{7A1F1B89-30B4-42D0-A231-D5132BA07E1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9E5871-3B1F-4784-86E4-10B5F76A5D6D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FB7BBD-4391-4A97-A537-1E446B01B97D}">
      <dgm:prSet phldrT="[Text]"/>
      <dgm:spPr/>
      <dgm:t>
        <a:bodyPr/>
        <a:lstStyle/>
        <a:p>
          <a:r>
            <a:rPr lang="cs-CZ" dirty="0"/>
            <a:t>Dobré</a:t>
          </a:r>
        </a:p>
      </dgm:t>
    </dgm:pt>
    <dgm:pt modelId="{131A3410-D6CB-4BAD-BA9A-111559BC25F6}" type="parTrans" cxnId="{3F1FCD83-50DC-4CF6-B689-A60006B9592C}">
      <dgm:prSet/>
      <dgm:spPr/>
      <dgm:t>
        <a:bodyPr/>
        <a:lstStyle/>
        <a:p>
          <a:endParaRPr lang="cs-CZ"/>
        </a:p>
      </dgm:t>
    </dgm:pt>
    <dgm:pt modelId="{EB906248-2BAD-46E2-A00F-39AD32E0DBA6}" type="sibTrans" cxnId="{3F1FCD83-50DC-4CF6-B689-A60006B9592C}">
      <dgm:prSet/>
      <dgm:spPr/>
      <dgm:t>
        <a:bodyPr/>
        <a:lstStyle/>
        <a:p>
          <a:endParaRPr lang="cs-CZ"/>
        </a:p>
      </dgm:t>
    </dgm:pt>
    <dgm:pt modelId="{E1E81AD9-FE06-447E-A05E-C3B0D74F02E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r</a:t>
          </a:r>
          <a:r>
            <a:rPr lang="cs-CZ" dirty="0"/>
            <a:t>áno</a:t>
          </a:r>
        </a:p>
      </dgm:t>
    </dgm:pt>
    <dgm:pt modelId="{FAECD989-21E1-4448-B595-27D8A718CD79}" type="parTrans" cxnId="{ADB492FB-A990-45FD-B58B-727A4FCF5226}">
      <dgm:prSet/>
      <dgm:spPr/>
      <dgm:t>
        <a:bodyPr/>
        <a:lstStyle/>
        <a:p>
          <a:endParaRPr lang="cs-CZ"/>
        </a:p>
      </dgm:t>
    </dgm:pt>
    <dgm:pt modelId="{F83597D9-E342-405A-AC62-E0F51164A32F}" type="sibTrans" cxnId="{ADB492FB-A990-45FD-B58B-727A4FCF5226}">
      <dgm:prSet/>
      <dgm:spPr/>
      <dgm:t>
        <a:bodyPr/>
        <a:lstStyle/>
        <a:p>
          <a:endParaRPr lang="cs-CZ"/>
        </a:p>
      </dgm:t>
    </dgm:pt>
    <dgm:pt modelId="{AE4B4E0E-E62B-4D98-BB57-B341A9908DA6}">
      <dgm:prSet phldrT="[Text]"/>
      <dgm:spPr/>
      <dgm:t>
        <a:bodyPr/>
        <a:lstStyle/>
        <a:p>
          <a:r>
            <a:rPr lang="cs-CZ" dirty="0"/>
            <a:t>Vietname</a:t>
          </a:r>
        </a:p>
      </dgm:t>
    </dgm:pt>
    <dgm:pt modelId="{739F6E4E-1A0F-42B0-B69C-BCCABF815E65}" type="parTrans" cxnId="{0EF13FC9-2361-4704-AB75-6A775BDFFA8D}">
      <dgm:prSet/>
      <dgm:spPr/>
      <dgm:t>
        <a:bodyPr/>
        <a:lstStyle/>
        <a:p>
          <a:endParaRPr lang="cs-CZ"/>
        </a:p>
      </dgm:t>
    </dgm:pt>
    <dgm:pt modelId="{BCCF6296-4BB7-4E23-BDA2-8D889B6EE928}" type="sibTrans" cxnId="{0EF13FC9-2361-4704-AB75-6A775BDFFA8D}">
      <dgm:prSet/>
      <dgm:spPr/>
      <dgm:t>
        <a:bodyPr/>
        <a:lstStyle/>
        <a:p>
          <a:endParaRPr lang="cs-CZ"/>
        </a:p>
      </dgm:t>
    </dgm:pt>
    <dgm:pt modelId="{E4570D85-7D62-40BB-ADFC-F40C564FB5C8}">
      <dgm:prSet phldrT="[Text]"/>
      <dgm:spPr/>
      <dgm:t>
        <a:bodyPr/>
        <a:lstStyle/>
        <a:p>
          <a:r>
            <a:rPr lang="cs-CZ" dirty="0"/>
            <a:t>,</a:t>
          </a:r>
        </a:p>
      </dgm:t>
    </dgm:pt>
    <dgm:pt modelId="{F63CFBBC-BB37-40F0-94B5-919398E53B53}" type="parTrans" cxnId="{DCE1EFFB-7C72-4A58-8F17-B591B588F0DB}">
      <dgm:prSet/>
      <dgm:spPr/>
      <dgm:t>
        <a:bodyPr/>
        <a:lstStyle/>
        <a:p>
          <a:endParaRPr lang="cs-CZ"/>
        </a:p>
      </dgm:t>
    </dgm:pt>
    <dgm:pt modelId="{7A3EEE02-1D0B-48A7-A4C6-3E6639FA5C64}" type="sibTrans" cxnId="{DCE1EFFB-7C72-4A58-8F17-B591B588F0DB}">
      <dgm:prSet/>
      <dgm:spPr/>
      <dgm:t>
        <a:bodyPr/>
        <a:lstStyle/>
        <a:p>
          <a:endParaRPr lang="cs-CZ"/>
        </a:p>
      </dgm:t>
    </dgm:pt>
    <dgm:pt modelId="{C4A71F88-7F18-40D7-806E-37B0FE116B16}" type="pres">
      <dgm:prSet presAssocID="{0D9E5871-3B1F-4784-86E4-10B5F76A5D6D}" presName="Name0" presStyleCnt="0">
        <dgm:presLayoutVars>
          <dgm:dir/>
          <dgm:resizeHandles val="exact"/>
        </dgm:presLayoutVars>
      </dgm:prSet>
      <dgm:spPr/>
    </dgm:pt>
    <dgm:pt modelId="{A0131368-95D8-4F64-89CE-38DFF0E20C66}" type="pres">
      <dgm:prSet presAssocID="{F7FB7BBD-4391-4A97-A537-1E446B01B97D}" presName="node" presStyleLbl="node1" presStyleIdx="0" presStyleCnt="4">
        <dgm:presLayoutVars>
          <dgm:bulletEnabled val="1"/>
        </dgm:presLayoutVars>
      </dgm:prSet>
      <dgm:spPr/>
    </dgm:pt>
    <dgm:pt modelId="{B52705A6-C542-4BCD-BC09-9803DE3B4BD7}" type="pres">
      <dgm:prSet presAssocID="{EB906248-2BAD-46E2-A00F-39AD32E0DBA6}" presName="sibTrans" presStyleLbl="sibTrans2D1" presStyleIdx="0" presStyleCnt="3"/>
      <dgm:spPr/>
    </dgm:pt>
    <dgm:pt modelId="{A2BDA505-111D-49AC-A71E-88097AA48FE0}" type="pres">
      <dgm:prSet presAssocID="{EB906248-2BAD-46E2-A00F-39AD32E0DBA6}" presName="connectorText" presStyleLbl="sibTrans2D1" presStyleIdx="0" presStyleCnt="3"/>
      <dgm:spPr/>
    </dgm:pt>
    <dgm:pt modelId="{8724D17B-807B-44F2-8C65-1CB757CF2D47}" type="pres">
      <dgm:prSet presAssocID="{E1E81AD9-FE06-447E-A05E-C3B0D74F02ED}" presName="node" presStyleLbl="node1" presStyleIdx="1" presStyleCnt="4" custLinFactNeighborY="2679">
        <dgm:presLayoutVars>
          <dgm:bulletEnabled val="1"/>
        </dgm:presLayoutVars>
      </dgm:prSet>
      <dgm:spPr/>
    </dgm:pt>
    <dgm:pt modelId="{ECC194BF-6CFF-4C4F-8A58-6911ABA37718}" type="pres">
      <dgm:prSet presAssocID="{F83597D9-E342-405A-AC62-E0F51164A32F}" presName="sibTrans" presStyleLbl="sibTrans2D1" presStyleIdx="1" presStyleCnt="3"/>
      <dgm:spPr/>
    </dgm:pt>
    <dgm:pt modelId="{DD7036FC-5C7C-43CC-8A0A-CA40EEAFD0BF}" type="pres">
      <dgm:prSet presAssocID="{F83597D9-E342-405A-AC62-E0F51164A32F}" presName="connectorText" presStyleLbl="sibTrans2D1" presStyleIdx="1" presStyleCnt="3"/>
      <dgm:spPr/>
    </dgm:pt>
    <dgm:pt modelId="{7C08603D-A58D-4720-A7C8-5ECAB218F72A}" type="pres">
      <dgm:prSet presAssocID="{E4570D85-7D62-40BB-ADFC-F40C564FB5C8}" presName="node" presStyleLbl="node1" presStyleIdx="2" presStyleCnt="4">
        <dgm:presLayoutVars>
          <dgm:bulletEnabled val="1"/>
        </dgm:presLayoutVars>
      </dgm:prSet>
      <dgm:spPr/>
    </dgm:pt>
    <dgm:pt modelId="{1182B56F-F159-4F7B-9D00-CD0E1B2BE839}" type="pres">
      <dgm:prSet presAssocID="{7A3EEE02-1D0B-48A7-A4C6-3E6639FA5C64}" presName="sibTrans" presStyleLbl="sibTrans2D1" presStyleIdx="2" presStyleCnt="3"/>
      <dgm:spPr/>
    </dgm:pt>
    <dgm:pt modelId="{5C6B83F0-4ED6-4851-A63E-7B9C4D9C6033}" type="pres">
      <dgm:prSet presAssocID="{7A3EEE02-1D0B-48A7-A4C6-3E6639FA5C64}" presName="connectorText" presStyleLbl="sibTrans2D1" presStyleIdx="2" presStyleCnt="3"/>
      <dgm:spPr/>
    </dgm:pt>
    <dgm:pt modelId="{7A1F1B89-30B4-42D0-A231-D5132BA07E1B}" type="pres">
      <dgm:prSet presAssocID="{AE4B4E0E-E62B-4D98-BB57-B341A9908DA6}" presName="node" presStyleLbl="node1" presStyleIdx="3" presStyleCnt="4">
        <dgm:presLayoutVars>
          <dgm:bulletEnabled val="1"/>
        </dgm:presLayoutVars>
      </dgm:prSet>
      <dgm:spPr/>
    </dgm:pt>
  </dgm:ptLst>
  <dgm:cxnLst>
    <dgm:cxn modelId="{13CE6F46-6279-4E4C-8CB9-EB0F9B406BE8}" type="presOf" srcId="{E4570D85-7D62-40BB-ADFC-F40C564FB5C8}" destId="{7C08603D-A58D-4720-A7C8-5ECAB218F72A}" srcOrd="0" destOrd="0" presId="urn:microsoft.com/office/officeart/2005/8/layout/process1"/>
    <dgm:cxn modelId="{B962CF6B-2191-4C1A-9B31-39D084AAE1B5}" type="presOf" srcId="{AE4B4E0E-E62B-4D98-BB57-B341A9908DA6}" destId="{7A1F1B89-30B4-42D0-A231-D5132BA07E1B}" srcOrd="0" destOrd="0" presId="urn:microsoft.com/office/officeart/2005/8/layout/process1"/>
    <dgm:cxn modelId="{3F1FCD83-50DC-4CF6-B689-A60006B9592C}" srcId="{0D9E5871-3B1F-4784-86E4-10B5F76A5D6D}" destId="{F7FB7BBD-4391-4A97-A537-1E446B01B97D}" srcOrd="0" destOrd="0" parTransId="{131A3410-D6CB-4BAD-BA9A-111559BC25F6}" sibTransId="{EB906248-2BAD-46E2-A00F-39AD32E0DBA6}"/>
    <dgm:cxn modelId="{9CFFB786-2892-44D2-B2D1-0AEED1AA37BE}" type="presOf" srcId="{EB906248-2BAD-46E2-A00F-39AD32E0DBA6}" destId="{A2BDA505-111D-49AC-A71E-88097AA48FE0}" srcOrd="1" destOrd="0" presId="urn:microsoft.com/office/officeart/2005/8/layout/process1"/>
    <dgm:cxn modelId="{CC8CB887-12FD-4E56-A3A9-E48FF042FF81}" type="presOf" srcId="{7A3EEE02-1D0B-48A7-A4C6-3E6639FA5C64}" destId="{5C6B83F0-4ED6-4851-A63E-7B9C4D9C6033}" srcOrd="1" destOrd="0" presId="urn:microsoft.com/office/officeart/2005/8/layout/process1"/>
    <dgm:cxn modelId="{8CB04CA7-ECD7-42F4-9AF6-83EE77CD6FAE}" type="presOf" srcId="{E1E81AD9-FE06-447E-A05E-C3B0D74F02ED}" destId="{8724D17B-807B-44F2-8C65-1CB757CF2D47}" srcOrd="0" destOrd="0" presId="urn:microsoft.com/office/officeart/2005/8/layout/process1"/>
    <dgm:cxn modelId="{B9A352AF-2590-400C-92FC-DFCE7FF0F4AC}" type="presOf" srcId="{EB906248-2BAD-46E2-A00F-39AD32E0DBA6}" destId="{B52705A6-C542-4BCD-BC09-9803DE3B4BD7}" srcOrd="0" destOrd="0" presId="urn:microsoft.com/office/officeart/2005/8/layout/process1"/>
    <dgm:cxn modelId="{A804B2C5-26B2-4C49-9D94-E8BEB837DB98}" type="presOf" srcId="{7A3EEE02-1D0B-48A7-A4C6-3E6639FA5C64}" destId="{1182B56F-F159-4F7B-9D00-CD0E1B2BE839}" srcOrd="0" destOrd="0" presId="urn:microsoft.com/office/officeart/2005/8/layout/process1"/>
    <dgm:cxn modelId="{0EF13FC9-2361-4704-AB75-6A775BDFFA8D}" srcId="{0D9E5871-3B1F-4784-86E4-10B5F76A5D6D}" destId="{AE4B4E0E-E62B-4D98-BB57-B341A9908DA6}" srcOrd="3" destOrd="0" parTransId="{739F6E4E-1A0F-42B0-B69C-BCCABF815E65}" sibTransId="{BCCF6296-4BB7-4E23-BDA2-8D889B6EE928}"/>
    <dgm:cxn modelId="{9CADF5E2-BFE0-4BA3-9BC5-5A6464CF25C1}" type="presOf" srcId="{0D9E5871-3B1F-4784-86E4-10B5F76A5D6D}" destId="{C4A71F88-7F18-40D7-806E-37B0FE116B16}" srcOrd="0" destOrd="0" presId="urn:microsoft.com/office/officeart/2005/8/layout/process1"/>
    <dgm:cxn modelId="{D07EEAE7-A46F-43FB-B7C9-4031B7132404}" type="presOf" srcId="{F7FB7BBD-4391-4A97-A537-1E446B01B97D}" destId="{A0131368-95D8-4F64-89CE-38DFF0E20C66}" srcOrd="0" destOrd="0" presId="urn:microsoft.com/office/officeart/2005/8/layout/process1"/>
    <dgm:cxn modelId="{0F9647E9-501B-4F0E-BEC7-AC660B9ED908}" type="presOf" srcId="{F83597D9-E342-405A-AC62-E0F51164A32F}" destId="{ECC194BF-6CFF-4C4F-8A58-6911ABA37718}" srcOrd="0" destOrd="0" presId="urn:microsoft.com/office/officeart/2005/8/layout/process1"/>
    <dgm:cxn modelId="{D71DA0F4-AF9D-4B19-A3B9-46EDC86DB5CB}" type="presOf" srcId="{F83597D9-E342-405A-AC62-E0F51164A32F}" destId="{DD7036FC-5C7C-43CC-8A0A-CA40EEAFD0BF}" srcOrd="1" destOrd="0" presId="urn:microsoft.com/office/officeart/2005/8/layout/process1"/>
    <dgm:cxn modelId="{ADB492FB-A990-45FD-B58B-727A4FCF5226}" srcId="{0D9E5871-3B1F-4784-86E4-10B5F76A5D6D}" destId="{E1E81AD9-FE06-447E-A05E-C3B0D74F02ED}" srcOrd="1" destOrd="0" parTransId="{FAECD989-21E1-4448-B595-27D8A718CD79}" sibTransId="{F83597D9-E342-405A-AC62-E0F51164A32F}"/>
    <dgm:cxn modelId="{DCE1EFFB-7C72-4A58-8F17-B591B588F0DB}" srcId="{0D9E5871-3B1F-4784-86E4-10B5F76A5D6D}" destId="{E4570D85-7D62-40BB-ADFC-F40C564FB5C8}" srcOrd="2" destOrd="0" parTransId="{F63CFBBC-BB37-40F0-94B5-919398E53B53}" sibTransId="{7A3EEE02-1D0B-48A7-A4C6-3E6639FA5C64}"/>
    <dgm:cxn modelId="{632303B2-1EC7-42D2-BB16-48DEB82DF109}" type="presParOf" srcId="{C4A71F88-7F18-40D7-806E-37B0FE116B16}" destId="{A0131368-95D8-4F64-89CE-38DFF0E20C66}" srcOrd="0" destOrd="0" presId="urn:microsoft.com/office/officeart/2005/8/layout/process1"/>
    <dgm:cxn modelId="{7876C115-B059-412B-B014-FCA0863EE92E}" type="presParOf" srcId="{C4A71F88-7F18-40D7-806E-37B0FE116B16}" destId="{B52705A6-C542-4BCD-BC09-9803DE3B4BD7}" srcOrd="1" destOrd="0" presId="urn:microsoft.com/office/officeart/2005/8/layout/process1"/>
    <dgm:cxn modelId="{155E169D-BE24-4136-B2D1-FCB42D4B5F46}" type="presParOf" srcId="{B52705A6-C542-4BCD-BC09-9803DE3B4BD7}" destId="{A2BDA505-111D-49AC-A71E-88097AA48FE0}" srcOrd="0" destOrd="0" presId="urn:microsoft.com/office/officeart/2005/8/layout/process1"/>
    <dgm:cxn modelId="{72098929-5C02-4229-8C37-D9156173BA86}" type="presParOf" srcId="{C4A71F88-7F18-40D7-806E-37B0FE116B16}" destId="{8724D17B-807B-44F2-8C65-1CB757CF2D47}" srcOrd="2" destOrd="0" presId="urn:microsoft.com/office/officeart/2005/8/layout/process1"/>
    <dgm:cxn modelId="{41C94DEA-DEDA-4352-A634-ADE6E18E43C1}" type="presParOf" srcId="{C4A71F88-7F18-40D7-806E-37B0FE116B16}" destId="{ECC194BF-6CFF-4C4F-8A58-6911ABA37718}" srcOrd="3" destOrd="0" presId="urn:microsoft.com/office/officeart/2005/8/layout/process1"/>
    <dgm:cxn modelId="{F707ADBC-1FED-4BB0-92F0-4BF7904EBF1B}" type="presParOf" srcId="{ECC194BF-6CFF-4C4F-8A58-6911ABA37718}" destId="{DD7036FC-5C7C-43CC-8A0A-CA40EEAFD0BF}" srcOrd="0" destOrd="0" presId="urn:microsoft.com/office/officeart/2005/8/layout/process1"/>
    <dgm:cxn modelId="{7B675BFF-9121-48C5-80D2-2BF2F2F3B7CD}" type="presParOf" srcId="{C4A71F88-7F18-40D7-806E-37B0FE116B16}" destId="{7C08603D-A58D-4720-A7C8-5ECAB218F72A}" srcOrd="4" destOrd="0" presId="urn:microsoft.com/office/officeart/2005/8/layout/process1"/>
    <dgm:cxn modelId="{96478BCC-94D6-45E3-AFA9-ABFBFA11B5B8}" type="presParOf" srcId="{C4A71F88-7F18-40D7-806E-37B0FE116B16}" destId="{1182B56F-F159-4F7B-9D00-CD0E1B2BE839}" srcOrd="5" destOrd="0" presId="urn:microsoft.com/office/officeart/2005/8/layout/process1"/>
    <dgm:cxn modelId="{29F1C4A4-5994-4BF4-B8AD-5568E98F4710}" type="presParOf" srcId="{1182B56F-F159-4F7B-9D00-CD0E1B2BE839}" destId="{5C6B83F0-4ED6-4851-A63E-7B9C4D9C6033}" srcOrd="0" destOrd="0" presId="urn:microsoft.com/office/officeart/2005/8/layout/process1"/>
    <dgm:cxn modelId="{EF552D48-A33A-4AC8-ACEC-C56FD2EB89A9}" type="presParOf" srcId="{C4A71F88-7F18-40D7-806E-37B0FE116B16}" destId="{7A1F1B89-30B4-42D0-A231-D5132BA07E1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9E5871-3B1F-4784-86E4-10B5F76A5D6D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FB7BBD-4391-4A97-A537-1E446B01B97D}">
      <dgm:prSet phldrT="[Text]"/>
      <dgm:spPr/>
      <dgm:t>
        <a:bodyPr/>
        <a:lstStyle/>
        <a:p>
          <a:r>
            <a:rPr lang="cs-CZ" dirty="0"/>
            <a:t>Dobré</a:t>
          </a:r>
        </a:p>
      </dgm:t>
    </dgm:pt>
    <dgm:pt modelId="{131A3410-D6CB-4BAD-BA9A-111559BC25F6}" type="parTrans" cxnId="{3F1FCD83-50DC-4CF6-B689-A60006B9592C}">
      <dgm:prSet/>
      <dgm:spPr/>
      <dgm:t>
        <a:bodyPr/>
        <a:lstStyle/>
        <a:p>
          <a:endParaRPr lang="cs-CZ"/>
        </a:p>
      </dgm:t>
    </dgm:pt>
    <dgm:pt modelId="{EB906248-2BAD-46E2-A00F-39AD32E0DBA6}" type="sibTrans" cxnId="{3F1FCD83-50DC-4CF6-B689-A60006B9592C}">
      <dgm:prSet/>
      <dgm:spPr/>
      <dgm:t>
        <a:bodyPr/>
        <a:lstStyle/>
        <a:p>
          <a:endParaRPr lang="cs-CZ"/>
        </a:p>
      </dgm:t>
    </dgm:pt>
    <dgm:pt modelId="{E1E81AD9-FE06-447E-A05E-C3B0D74F02ED}">
      <dgm:prSet phldrT="[Text]"/>
      <dgm:spPr/>
      <dgm:t>
        <a:bodyPr/>
        <a:lstStyle/>
        <a:p>
          <a:r>
            <a:rPr lang="en-US" dirty="0"/>
            <a:t>r</a:t>
          </a:r>
          <a:r>
            <a:rPr lang="cs-CZ" dirty="0"/>
            <a:t>áno</a:t>
          </a:r>
        </a:p>
      </dgm:t>
    </dgm:pt>
    <dgm:pt modelId="{FAECD989-21E1-4448-B595-27D8A718CD79}" type="parTrans" cxnId="{ADB492FB-A990-45FD-B58B-727A4FCF5226}">
      <dgm:prSet/>
      <dgm:spPr/>
      <dgm:t>
        <a:bodyPr/>
        <a:lstStyle/>
        <a:p>
          <a:endParaRPr lang="cs-CZ"/>
        </a:p>
      </dgm:t>
    </dgm:pt>
    <dgm:pt modelId="{F83597D9-E342-405A-AC62-E0F51164A32F}" type="sibTrans" cxnId="{ADB492FB-A990-45FD-B58B-727A4FCF5226}">
      <dgm:prSet/>
      <dgm:spPr/>
      <dgm:t>
        <a:bodyPr/>
        <a:lstStyle/>
        <a:p>
          <a:endParaRPr lang="cs-CZ"/>
        </a:p>
      </dgm:t>
    </dgm:pt>
    <dgm:pt modelId="{AE4B4E0E-E62B-4D98-BB57-B341A9908DA6}">
      <dgm:prSet phldrT="[Text]"/>
      <dgm:spPr/>
      <dgm:t>
        <a:bodyPr/>
        <a:lstStyle/>
        <a:p>
          <a:r>
            <a:rPr lang="cs-CZ" dirty="0"/>
            <a:t>Vietname</a:t>
          </a:r>
        </a:p>
      </dgm:t>
    </dgm:pt>
    <dgm:pt modelId="{739F6E4E-1A0F-42B0-B69C-BCCABF815E65}" type="parTrans" cxnId="{0EF13FC9-2361-4704-AB75-6A775BDFFA8D}">
      <dgm:prSet/>
      <dgm:spPr/>
      <dgm:t>
        <a:bodyPr/>
        <a:lstStyle/>
        <a:p>
          <a:endParaRPr lang="cs-CZ"/>
        </a:p>
      </dgm:t>
    </dgm:pt>
    <dgm:pt modelId="{BCCF6296-4BB7-4E23-BDA2-8D889B6EE928}" type="sibTrans" cxnId="{0EF13FC9-2361-4704-AB75-6A775BDFFA8D}">
      <dgm:prSet/>
      <dgm:spPr/>
      <dgm:t>
        <a:bodyPr/>
        <a:lstStyle/>
        <a:p>
          <a:endParaRPr lang="cs-CZ"/>
        </a:p>
      </dgm:t>
    </dgm:pt>
    <dgm:pt modelId="{E4570D85-7D62-40BB-ADFC-F40C564FB5C8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/>
            <a:t>,</a:t>
          </a:r>
        </a:p>
      </dgm:t>
    </dgm:pt>
    <dgm:pt modelId="{F63CFBBC-BB37-40F0-94B5-919398E53B53}" type="parTrans" cxnId="{DCE1EFFB-7C72-4A58-8F17-B591B588F0DB}">
      <dgm:prSet/>
      <dgm:spPr/>
      <dgm:t>
        <a:bodyPr/>
        <a:lstStyle/>
        <a:p>
          <a:endParaRPr lang="cs-CZ"/>
        </a:p>
      </dgm:t>
    </dgm:pt>
    <dgm:pt modelId="{7A3EEE02-1D0B-48A7-A4C6-3E6639FA5C64}" type="sibTrans" cxnId="{DCE1EFFB-7C72-4A58-8F17-B591B588F0DB}">
      <dgm:prSet/>
      <dgm:spPr/>
      <dgm:t>
        <a:bodyPr/>
        <a:lstStyle/>
        <a:p>
          <a:endParaRPr lang="cs-CZ"/>
        </a:p>
      </dgm:t>
    </dgm:pt>
    <dgm:pt modelId="{C4A71F88-7F18-40D7-806E-37B0FE116B16}" type="pres">
      <dgm:prSet presAssocID="{0D9E5871-3B1F-4784-86E4-10B5F76A5D6D}" presName="Name0" presStyleCnt="0">
        <dgm:presLayoutVars>
          <dgm:dir/>
          <dgm:resizeHandles val="exact"/>
        </dgm:presLayoutVars>
      </dgm:prSet>
      <dgm:spPr/>
    </dgm:pt>
    <dgm:pt modelId="{A0131368-95D8-4F64-89CE-38DFF0E20C66}" type="pres">
      <dgm:prSet presAssocID="{F7FB7BBD-4391-4A97-A537-1E446B01B97D}" presName="node" presStyleLbl="node1" presStyleIdx="0" presStyleCnt="4">
        <dgm:presLayoutVars>
          <dgm:bulletEnabled val="1"/>
        </dgm:presLayoutVars>
      </dgm:prSet>
      <dgm:spPr/>
    </dgm:pt>
    <dgm:pt modelId="{B52705A6-C542-4BCD-BC09-9803DE3B4BD7}" type="pres">
      <dgm:prSet presAssocID="{EB906248-2BAD-46E2-A00F-39AD32E0DBA6}" presName="sibTrans" presStyleLbl="sibTrans2D1" presStyleIdx="0" presStyleCnt="3"/>
      <dgm:spPr/>
    </dgm:pt>
    <dgm:pt modelId="{A2BDA505-111D-49AC-A71E-88097AA48FE0}" type="pres">
      <dgm:prSet presAssocID="{EB906248-2BAD-46E2-A00F-39AD32E0DBA6}" presName="connectorText" presStyleLbl="sibTrans2D1" presStyleIdx="0" presStyleCnt="3"/>
      <dgm:spPr/>
    </dgm:pt>
    <dgm:pt modelId="{8724D17B-807B-44F2-8C65-1CB757CF2D47}" type="pres">
      <dgm:prSet presAssocID="{E1E81AD9-FE06-447E-A05E-C3B0D74F02ED}" presName="node" presStyleLbl="node1" presStyleIdx="1" presStyleCnt="4" custLinFactNeighborY="2679">
        <dgm:presLayoutVars>
          <dgm:bulletEnabled val="1"/>
        </dgm:presLayoutVars>
      </dgm:prSet>
      <dgm:spPr/>
    </dgm:pt>
    <dgm:pt modelId="{ECC194BF-6CFF-4C4F-8A58-6911ABA37718}" type="pres">
      <dgm:prSet presAssocID="{F83597D9-E342-405A-AC62-E0F51164A32F}" presName="sibTrans" presStyleLbl="sibTrans2D1" presStyleIdx="1" presStyleCnt="3"/>
      <dgm:spPr/>
    </dgm:pt>
    <dgm:pt modelId="{DD7036FC-5C7C-43CC-8A0A-CA40EEAFD0BF}" type="pres">
      <dgm:prSet presAssocID="{F83597D9-E342-405A-AC62-E0F51164A32F}" presName="connectorText" presStyleLbl="sibTrans2D1" presStyleIdx="1" presStyleCnt="3"/>
      <dgm:spPr/>
    </dgm:pt>
    <dgm:pt modelId="{7C08603D-A58D-4720-A7C8-5ECAB218F72A}" type="pres">
      <dgm:prSet presAssocID="{E4570D85-7D62-40BB-ADFC-F40C564FB5C8}" presName="node" presStyleLbl="node1" presStyleIdx="2" presStyleCnt="4">
        <dgm:presLayoutVars>
          <dgm:bulletEnabled val="1"/>
        </dgm:presLayoutVars>
      </dgm:prSet>
      <dgm:spPr/>
    </dgm:pt>
    <dgm:pt modelId="{1182B56F-F159-4F7B-9D00-CD0E1B2BE839}" type="pres">
      <dgm:prSet presAssocID="{7A3EEE02-1D0B-48A7-A4C6-3E6639FA5C64}" presName="sibTrans" presStyleLbl="sibTrans2D1" presStyleIdx="2" presStyleCnt="3"/>
      <dgm:spPr/>
    </dgm:pt>
    <dgm:pt modelId="{5C6B83F0-4ED6-4851-A63E-7B9C4D9C6033}" type="pres">
      <dgm:prSet presAssocID="{7A3EEE02-1D0B-48A7-A4C6-3E6639FA5C64}" presName="connectorText" presStyleLbl="sibTrans2D1" presStyleIdx="2" presStyleCnt="3"/>
      <dgm:spPr/>
    </dgm:pt>
    <dgm:pt modelId="{7A1F1B89-30B4-42D0-A231-D5132BA07E1B}" type="pres">
      <dgm:prSet presAssocID="{AE4B4E0E-E62B-4D98-BB57-B341A9908DA6}" presName="node" presStyleLbl="node1" presStyleIdx="3" presStyleCnt="4">
        <dgm:presLayoutVars>
          <dgm:bulletEnabled val="1"/>
        </dgm:presLayoutVars>
      </dgm:prSet>
      <dgm:spPr/>
    </dgm:pt>
  </dgm:ptLst>
  <dgm:cxnLst>
    <dgm:cxn modelId="{13CE6F46-6279-4E4C-8CB9-EB0F9B406BE8}" type="presOf" srcId="{E4570D85-7D62-40BB-ADFC-F40C564FB5C8}" destId="{7C08603D-A58D-4720-A7C8-5ECAB218F72A}" srcOrd="0" destOrd="0" presId="urn:microsoft.com/office/officeart/2005/8/layout/process1"/>
    <dgm:cxn modelId="{B962CF6B-2191-4C1A-9B31-39D084AAE1B5}" type="presOf" srcId="{AE4B4E0E-E62B-4D98-BB57-B341A9908DA6}" destId="{7A1F1B89-30B4-42D0-A231-D5132BA07E1B}" srcOrd="0" destOrd="0" presId="urn:microsoft.com/office/officeart/2005/8/layout/process1"/>
    <dgm:cxn modelId="{3F1FCD83-50DC-4CF6-B689-A60006B9592C}" srcId="{0D9E5871-3B1F-4784-86E4-10B5F76A5D6D}" destId="{F7FB7BBD-4391-4A97-A537-1E446B01B97D}" srcOrd="0" destOrd="0" parTransId="{131A3410-D6CB-4BAD-BA9A-111559BC25F6}" sibTransId="{EB906248-2BAD-46E2-A00F-39AD32E0DBA6}"/>
    <dgm:cxn modelId="{9CFFB786-2892-44D2-B2D1-0AEED1AA37BE}" type="presOf" srcId="{EB906248-2BAD-46E2-A00F-39AD32E0DBA6}" destId="{A2BDA505-111D-49AC-A71E-88097AA48FE0}" srcOrd="1" destOrd="0" presId="urn:microsoft.com/office/officeart/2005/8/layout/process1"/>
    <dgm:cxn modelId="{CC8CB887-12FD-4E56-A3A9-E48FF042FF81}" type="presOf" srcId="{7A3EEE02-1D0B-48A7-A4C6-3E6639FA5C64}" destId="{5C6B83F0-4ED6-4851-A63E-7B9C4D9C6033}" srcOrd="1" destOrd="0" presId="urn:microsoft.com/office/officeart/2005/8/layout/process1"/>
    <dgm:cxn modelId="{8CB04CA7-ECD7-42F4-9AF6-83EE77CD6FAE}" type="presOf" srcId="{E1E81AD9-FE06-447E-A05E-C3B0D74F02ED}" destId="{8724D17B-807B-44F2-8C65-1CB757CF2D47}" srcOrd="0" destOrd="0" presId="urn:microsoft.com/office/officeart/2005/8/layout/process1"/>
    <dgm:cxn modelId="{B9A352AF-2590-400C-92FC-DFCE7FF0F4AC}" type="presOf" srcId="{EB906248-2BAD-46E2-A00F-39AD32E0DBA6}" destId="{B52705A6-C542-4BCD-BC09-9803DE3B4BD7}" srcOrd="0" destOrd="0" presId="urn:microsoft.com/office/officeart/2005/8/layout/process1"/>
    <dgm:cxn modelId="{A804B2C5-26B2-4C49-9D94-E8BEB837DB98}" type="presOf" srcId="{7A3EEE02-1D0B-48A7-A4C6-3E6639FA5C64}" destId="{1182B56F-F159-4F7B-9D00-CD0E1B2BE839}" srcOrd="0" destOrd="0" presId="urn:microsoft.com/office/officeart/2005/8/layout/process1"/>
    <dgm:cxn modelId="{0EF13FC9-2361-4704-AB75-6A775BDFFA8D}" srcId="{0D9E5871-3B1F-4784-86E4-10B5F76A5D6D}" destId="{AE4B4E0E-E62B-4D98-BB57-B341A9908DA6}" srcOrd="3" destOrd="0" parTransId="{739F6E4E-1A0F-42B0-B69C-BCCABF815E65}" sibTransId="{BCCF6296-4BB7-4E23-BDA2-8D889B6EE928}"/>
    <dgm:cxn modelId="{9CADF5E2-BFE0-4BA3-9BC5-5A6464CF25C1}" type="presOf" srcId="{0D9E5871-3B1F-4784-86E4-10B5F76A5D6D}" destId="{C4A71F88-7F18-40D7-806E-37B0FE116B16}" srcOrd="0" destOrd="0" presId="urn:microsoft.com/office/officeart/2005/8/layout/process1"/>
    <dgm:cxn modelId="{D07EEAE7-A46F-43FB-B7C9-4031B7132404}" type="presOf" srcId="{F7FB7BBD-4391-4A97-A537-1E446B01B97D}" destId="{A0131368-95D8-4F64-89CE-38DFF0E20C66}" srcOrd="0" destOrd="0" presId="urn:microsoft.com/office/officeart/2005/8/layout/process1"/>
    <dgm:cxn modelId="{0F9647E9-501B-4F0E-BEC7-AC660B9ED908}" type="presOf" srcId="{F83597D9-E342-405A-AC62-E0F51164A32F}" destId="{ECC194BF-6CFF-4C4F-8A58-6911ABA37718}" srcOrd="0" destOrd="0" presId="urn:microsoft.com/office/officeart/2005/8/layout/process1"/>
    <dgm:cxn modelId="{D71DA0F4-AF9D-4B19-A3B9-46EDC86DB5CB}" type="presOf" srcId="{F83597D9-E342-405A-AC62-E0F51164A32F}" destId="{DD7036FC-5C7C-43CC-8A0A-CA40EEAFD0BF}" srcOrd="1" destOrd="0" presId="urn:microsoft.com/office/officeart/2005/8/layout/process1"/>
    <dgm:cxn modelId="{ADB492FB-A990-45FD-B58B-727A4FCF5226}" srcId="{0D9E5871-3B1F-4784-86E4-10B5F76A5D6D}" destId="{E1E81AD9-FE06-447E-A05E-C3B0D74F02ED}" srcOrd="1" destOrd="0" parTransId="{FAECD989-21E1-4448-B595-27D8A718CD79}" sibTransId="{F83597D9-E342-405A-AC62-E0F51164A32F}"/>
    <dgm:cxn modelId="{DCE1EFFB-7C72-4A58-8F17-B591B588F0DB}" srcId="{0D9E5871-3B1F-4784-86E4-10B5F76A5D6D}" destId="{E4570D85-7D62-40BB-ADFC-F40C564FB5C8}" srcOrd="2" destOrd="0" parTransId="{F63CFBBC-BB37-40F0-94B5-919398E53B53}" sibTransId="{7A3EEE02-1D0B-48A7-A4C6-3E6639FA5C64}"/>
    <dgm:cxn modelId="{632303B2-1EC7-42D2-BB16-48DEB82DF109}" type="presParOf" srcId="{C4A71F88-7F18-40D7-806E-37B0FE116B16}" destId="{A0131368-95D8-4F64-89CE-38DFF0E20C66}" srcOrd="0" destOrd="0" presId="urn:microsoft.com/office/officeart/2005/8/layout/process1"/>
    <dgm:cxn modelId="{7876C115-B059-412B-B014-FCA0863EE92E}" type="presParOf" srcId="{C4A71F88-7F18-40D7-806E-37B0FE116B16}" destId="{B52705A6-C542-4BCD-BC09-9803DE3B4BD7}" srcOrd="1" destOrd="0" presId="urn:microsoft.com/office/officeart/2005/8/layout/process1"/>
    <dgm:cxn modelId="{155E169D-BE24-4136-B2D1-FCB42D4B5F46}" type="presParOf" srcId="{B52705A6-C542-4BCD-BC09-9803DE3B4BD7}" destId="{A2BDA505-111D-49AC-A71E-88097AA48FE0}" srcOrd="0" destOrd="0" presId="urn:microsoft.com/office/officeart/2005/8/layout/process1"/>
    <dgm:cxn modelId="{72098929-5C02-4229-8C37-D9156173BA86}" type="presParOf" srcId="{C4A71F88-7F18-40D7-806E-37B0FE116B16}" destId="{8724D17B-807B-44F2-8C65-1CB757CF2D47}" srcOrd="2" destOrd="0" presId="urn:microsoft.com/office/officeart/2005/8/layout/process1"/>
    <dgm:cxn modelId="{41C94DEA-DEDA-4352-A634-ADE6E18E43C1}" type="presParOf" srcId="{C4A71F88-7F18-40D7-806E-37B0FE116B16}" destId="{ECC194BF-6CFF-4C4F-8A58-6911ABA37718}" srcOrd="3" destOrd="0" presId="urn:microsoft.com/office/officeart/2005/8/layout/process1"/>
    <dgm:cxn modelId="{F707ADBC-1FED-4BB0-92F0-4BF7904EBF1B}" type="presParOf" srcId="{ECC194BF-6CFF-4C4F-8A58-6911ABA37718}" destId="{DD7036FC-5C7C-43CC-8A0A-CA40EEAFD0BF}" srcOrd="0" destOrd="0" presId="urn:microsoft.com/office/officeart/2005/8/layout/process1"/>
    <dgm:cxn modelId="{7B675BFF-9121-48C5-80D2-2BF2F2F3B7CD}" type="presParOf" srcId="{C4A71F88-7F18-40D7-806E-37B0FE116B16}" destId="{7C08603D-A58D-4720-A7C8-5ECAB218F72A}" srcOrd="4" destOrd="0" presId="urn:microsoft.com/office/officeart/2005/8/layout/process1"/>
    <dgm:cxn modelId="{96478BCC-94D6-45E3-AFA9-ABFBFA11B5B8}" type="presParOf" srcId="{C4A71F88-7F18-40D7-806E-37B0FE116B16}" destId="{1182B56F-F159-4F7B-9D00-CD0E1B2BE839}" srcOrd="5" destOrd="0" presId="urn:microsoft.com/office/officeart/2005/8/layout/process1"/>
    <dgm:cxn modelId="{29F1C4A4-5994-4BF4-B8AD-5568E98F4710}" type="presParOf" srcId="{1182B56F-F159-4F7B-9D00-CD0E1B2BE839}" destId="{5C6B83F0-4ED6-4851-A63E-7B9C4D9C6033}" srcOrd="0" destOrd="0" presId="urn:microsoft.com/office/officeart/2005/8/layout/process1"/>
    <dgm:cxn modelId="{EF552D48-A33A-4AC8-ACEC-C56FD2EB89A9}" type="presParOf" srcId="{C4A71F88-7F18-40D7-806E-37B0FE116B16}" destId="{7A1F1B89-30B4-42D0-A231-D5132BA07E1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31368-95D8-4F64-89CE-38DFF0E20C66}">
      <dsp:nvSpPr>
        <dsp:cNvPr id="0" name=""/>
        <dsp:cNvSpPr/>
      </dsp:nvSpPr>
      <dsp:spPr>
        <a:xfrm>
          <a:off x="1815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Dobré</a:t>
          </a:r>
        </a:p>
      </dsp:txBody>
      <dsp:txXfrm>
        <a:off x="12230" y="10415"/>
        <a:ext cx="772832" cy="334767"/>
      </dsp:txXfrm>
    </dsp:sp>
    <dsp:sp modelId="{B52705A6-C542-4BCD-BC09-9803DE3B4BD7}">
      <dsp:nvSpPr>
        <dsp:cNvPr id="0" name=""/>
        <dsp:cNvSpPr/>
      </dsp:nvSpPr>
      <dsp:spPr>
        <a:xfrm>
          <a:off x="874843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874843" y="118750"/>
        <a:ext cx="117779" cy="118096"/>
      </dsp:txXfrm>
    </dsp:sp>
    <dsp:sp modelId="{97B36E99-9E63-4F76-9FBD-7737FD9EE231}">
      <dsp:nvSpPr>
        <dsp:cNvPr id="0" name=""/>
        <dsp:cNvSpPr/>
      </dsp:nvSpPr>
      <dsp:spPr>
        <a:xfrm>
          <a:off x="1112942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 dirty="0"/>
        </a:p>
      </dsp:txBody>
      <dsp:txXfrm>
        <a:off x="1123357" y="10415"/>
        <a:ext cx="772832" cy="334767"/>
      </dsp:txXfrm>
    </dsp:sp>
    <dsp:sp modelId="{5022C573-036D-4696-B831-1FD8077E67E6}">
      <dsp:nvSpPr>
        <dsp:cNvPr id="0" name=""/>
        <dsp:cNvSpPr/>
      </dsp:nvSpPr>
      <dsp:spPr>
        <a:xfrm>
          <a:off x="1985971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1985971" y="118750"/>
        <a:ext cx="117779" cy="118096"/>
      </dsp:txXfrm>
    </dsp:sp>
    <dsp:sp modelId="{8724D17B-807B-44F2-8C65-1CB757CF2D47}">
      <dsp:nvSpPr>
        <dsp:cNvPr id="0" name=""/>
        <dsp:cNvSpPr/>
      </dsp:nvSpPr>
      <dsp:spPr>
        <a:xfrm>
          <a:off x="2224069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ve</a:t>
          </a:r>
        </a:p>
      </dsp:txBody>
      <dsp:txXfrm>
        <a:off x="2234484" y="10415"/>
        <a:ext cx="772832" cy="334767"/>
      </dsp:txXfrm>
    </dsp:sp>
    <dsp:sp modelId="{ECC194BF-6CFF-4C4F-8A58-6911ABA37718}">
      <dsp:nvSpPr>
        <dsp:cNvPr id="0" name=""/>
        <dsp:cNvSpPr/>
      </dsp:nvSpPr>
      <dsp:spPr>
        <a:xfrm>
          <a:off x="3097098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3097098" y="118750"/>
        <a:ext cx="117779" cy="118096"/>
      </dsp:txXfrm>
    </dsp:sp>
    <dsp:sp modelId="{7A1F1B89-30B4-42D0-A231-D5132BA07E1B}">
      <dsp:nvSpPr>
        <dsp:cNvPr id="0" name=""/>
        <dsp:cNvSpPr/>
      </dsp:nvSpPr>
      <dsp:spPr>
        <a:xfrm>
          <a:off x="3335197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Vietname</a:t>
          </a:r>
        </a:p>
      </dsp:txBody>
      <dsp:txXfrm>
        <a:off x="3345612" y="10415"/>
        <a:ext cx="772832" cy="334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31368-95D8-4F64-89CE-38DFF0E20C66}">
      <dsp:nvSpPr>
        <dsp:cNvPr id="0" name=""/>
        <dsp:cNvSpPr/>
      </dsp:nvSpPr>
      <dsp:spPr>
        <a:xfrm>
          <a:off x="1815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Dobré</a:t>
          </a:r>
        </a:p>
      </dsp:txBody>
      <dsp:txXfrm>
        <a:off x="12230" y="10415"/>
        <a:ext cx="772832" cy="334767"/>
      </dsp:txXfrm>
    </dsp:sp>
    <dsp:sp modelId="{B52705A6-C542-4BCD-BC09-9803DE3B4BD7}">
      <dsp:nvSpPr>
        <dsp:cNvPr id="0" name=""/>
        <dsp:cNvSpPr/>
      </dsp:nvSpPr>
      <dsp:spPr>
        <a:xfrm>
          <a:off x="874843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874843" y="118750"/>
        <a:ext cx="117779" cy="118096"/>
      </dsp:txXfrm>
    </dsp:sp>
    <dsp:sp modelId="{8724D17B-807B-44F2-8C65-1CB757CF2D47}">
      <dsp:nvSpPr>
        <dsp:cNvPr id="0" name=""/>
        <dsp:cNvSpPr/>
      </dsp:nvSpPr>
      <dsp:spPr>
        <a:xfrm>
          <a:off x="1112942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</dsp:txBody>
      <dsp:txXfrm>
        <a:off x="1123357" y="10415"/>
        <a:ext cx="772832" cy="334767"/>
      </dsp:txXfrm>
    </dsp:sp>
    <dsp:sp modelId="{ECC194BF-6CFF-4C4F-8A58-6911ABA37718}">
      <dsp:nvSpPr>
        <dsp:cNvPr id="0" name=""/>
        <dsp:cNvSpPr/>
      </dsp:nvSpPr>
      <dsp:spPr>
        <a:xfrm>
          <a:off x="1985971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1985971" y="118750"/>
        <a:ext cx="117779" cy="118096"/>
      </dsp:txXfrm>
    </dsp:sp>
    <dsp:sp modelId="{7C08603D-A58D-4720-A7C8-5ECAB218F72A}">
      <dsp:nvSpPr>
        <dsp:cNvPr id="0" name=""/>
        <dsp:cNvSpPr/>
      </dsp:nvSpPr>
      <dsp:spPr>
        <a:xfrm>
          <a:off x="2224069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,</a:t>
          </a:r>
        </a:p>
      </dsp:txBody>
      <dsp:txXfrm>
        <a:off x="2234484" y="10415"/>
        <a:ext cx="772832" cy="334767"/>
      </dsp:txXfrm>
    </dsp:sp>
    <dsp:sp modelId="{1182B56F-F159-4F7B-9D00-CD0E1B2BE839}">
      <dsp:nvSpPr>
        <dsp:cNvPr id="0" name=""/>
        <dsp:cNvSpPr/>
      </dsp:nvSpPr>
      <dsp:spPr>
        <a:xfrm>
          <a:off x="3097098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3097098" y="118750"/>
        <a:ext cx="117779" cy="118096"/>
      </dsp:txXfrm>
    </dsp:sp>
    <dsp:sp modelId="{7A1F1B89-30B4-42D0-A231-D5132BA07E1B}">
      <dsp:nvSpPr>
        <dsp:cNvPr id="0" name=""/>
        <dsp:cNvSpPr/>
      </dsp:nvSpPr>
      <dsp:spPr>
        <a:xfrm>
          <a:off x="3335197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babičko</a:t>
          </a:r>
        </a:p>
      </dsp:txBody>
      <dsp:txXfrm>
        <a:off x="3345612" y="10415"/>
        <a:ext cx="772832" cy="334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31368-95D8-4F64-89CE-38DFF0E20C66}">
      <dsp:nvSpPr>
        <dsp:cNvPr id="0" name=""/>
        <dsp:cNvSpPr/>
      </dsp:nvSpPr>
      <dsp:spPr>
        <a:xfrm>
          <a:off x="1815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Dobré</a:t>
          </a:r>
        </a:p>
      </dsp:txBody>
      <dsp:txXfrm>
        <a:off x="12230" y="10415"/>
        <a:ext cx="772832" cy="334767"/>
      </dsp:txXfrm>
    </dsp:sp>
    <dsp:sp modelId="{B52705A6-C542-4BCD-BC09-9803DE3B4BD7}">
      <dsp:nvSpPr>
        <dsp:cNvPr id="0" name=""/>
        <dsp:cNvSpPr/>
      </dsp:nvSpPr>
      <dsp:spPr>
        <a:xfrm>
          <a:off x="874843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874843" y="118750"/>
        <a:ext cx="117779" cy="118096"/>
      </dsp:txXfrm>
    </dsp:sp>
    <dsp:sp modelId="{8724D17B-807B-44F2-8C65-1CB757CF2D47}">
      <dsp:nvSpPr>
        <dsp:cNvPr id="0" name=""/>
        <dsp:cNvSpPr/>
      </dsp:nvSpPr>
      <dsp:spPr>
        <a:xfrm>
          <a:off x="1112942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 dirty="0"/>
        </a:p>
      </dsp:txBody>
      <dsp:txXfrm>
        <a:off x="1123357" y="10415"/>
        <a:ext cx="772832" cy="334767"/>
      </dsp:txXfrm>
    </dsp:sp>
    <dsp:sp modelId="{ECC194BF-6CFF-4C4F-8A58-6911ABA37718}">
      <dsp:nvSpPr>
        <dsp:cNvPr id="0" name=""/>
        <dsp:cNvSpPr/>
      </dsp:nvSpPr>
      <dsp:spPr>
        <a:xfrm>
          <a:off x="1985971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1985971" y="118750"/>
        <a:ext cx="117779" cy="118096"/>
      </dsp:txXfrm>
    </dsp:sp>
    <dsp:sp modelId="{7C08603D-A58D-4720-A7C8-5ECAB218F72A}">
      <dsp:nvSpPr>
        <dsp:cNvPr id="0" name=""/>
        <dsp:cNvSpPr/>
      </dsp:nvSpPr>
      <dsp:spPr>
        <a:xfrm>
          <a:off x="2224069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,</a:t>
          </a:r>
        </a:p>
      </dsp:txBody>
      <dsp:txXfrm>
        <a:off x="2234484" y="10415"/>
        <a:ext cx="772832" cy="334767"/>
      </dsp:txXfrm>
    </dsp:sp>
    <dsp:sp modelId="{1182B56F-F159-4F7B-9D00-CD0E1B2BE839}">
      <dsp:nvSpPr>
        <dsp:cNvPr id="0" name=""/>
        <dsp:cNvSpPr/>
      </dsp:nvSpPr>
      <dsp:spPr>
        <a:xfrm>
          <a:off x="3097098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3097098" y="118750"/>
        <a:ext cx="117779" cy="118096"/>
      </dsp:txXfrm>
    </dsp:sp>
    <dsp:sp modelId="{7A1F1B89-30B4-42D0-A231-D5132BA07E1B}">
      <dsp:nvSpPr>
        <dsp:cNvPr id="0" name=""/>
        <dsp:cNvSpPr/>
      </dsp:nvSpPr>
      <dsp:spPr>
        <a:xfrm>
          <a:off x="3335197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Vietname</a:t>
          </a:r>
        </a:p>
      </dsp:txBody>
      <dsp:txXfrm>
        <a:off x="3345612" y="10415"/>
        <a:ext cx="772832" cy="3347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31368-95D8-4F64-89CE-38DFF0E20C66}">
      <dsp:nvSpPr>
        <dsp:cNvPr id="0" name=""/>
        <dsp:cNvSpPr/>
      </dsp:nvSpPr>
      <dsp:spPr>
        <a:xfrm>
          <a:off x="1815" y="0"/>
          <a:ext cx="793662" cy="355597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Dobré</a:t>
          </a:r>
        </a:p>
      </dsp:txBody>
      <dsp:txXfrm>
        <a:off x="12230" y="10415"/>
        <a:ext cx="772832" cy="334767"/>
      </dsp:txXfrm>
    </dsp:sp>
    <dsp:sp modelId="{B52705A6-C542-4BCD-BC09-9803DE3B4BD7}">
      <dsp:nvSpPr>
        <dsp:cNvPr id="0" name=""/>
        <dsp:cNvSpPr/>
      </dsp:nvSpPr>
      <dsp:spPr>
        <a:xfrm>
          <a:off x="874843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874843" y="118750"/>
        <a:ext cx="117779" cy="118096"/>
      </dsp:txXfrm>
    </dsp:sp>
    <dsp:sp modelId="{8724D17B-807B-44F2-8C65-1CB757CF2D47}">
      <dsp:nvSpPr>
        <dsp:cNvPr id="0" name=""/>
        <dsp:cNvSpPr/>
      </dsp:nvSpPr>
      <dsp:spPr>
        <a:xfrm>
          <a:off x="1112942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</a:t>
          </a:r>
          <a:r>
            <a:rPr lang="cs-CZ" sz="1300" kern="1200" dirty="0"/>
            <a:t>áno</a:t>
          </a:r>
        </a:p>
      </dsp:txBody>
      <dsp:txXfrm>
        <a:off x="1123357" y="10415"/>
        <a:ext cx="772832" cy="334767"/>
      </dsp:txXfrm>
    </dsp:sp>
    <dsp:sp modelId="{ECC194BF-6CFF-4C4F-8A58-6911ABA37718}">
      <dsp:nvSpPr>
        <dsp:cNvPr id="0" name=""/>
        <dsp:cNvSpPr/>
      </dsp:nvSpPr>
      <dsp:spPr>
        <a:xfrm>
          <a:off x="1985971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1985971" y="118750"/>
        <a:ext cx="117779" cy="118096"/>
      </dsp:txXfrm>
    </dsp:sp>
    <dsp:sp modelId="{7C08603D-A58D-4720-A7C8-5ECAB218F72A}">
      <dsp:nvSpPr>
        <dsp:cNvPr id="0" name=""/>
        <dsp:cNvSpPr/>
      </dsp:nvSpPr>
      <dsp:spPr>
        <a:xfrm>
          <a:off x="2224069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,</a:t>
          </a:r>
        </a:p>
      </dsp:txBody>
      <dsp:txXfrm>
        <a:off x="2234484" y="10415"/>
        <a:ext cx="772832" cy="334767"/>
      </dsp:txXfrm>
    </dsp:sp>
    <dsp:sp modelId="{1182B56F-F159-4F7B-9D00-CD0E1B2BE839}">
      <dsp:nvSpPr>
        <dsp:cNvPr id="0" name=""/>
        <dsp:cNvSpPr/>
      </dsp:nvSpPr>
      <dsp:spPr>
        <a:xfrm>
          <a:off x="3097098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3097098" y="118750"/>
        <a:ext cx="117779" cy="118096"/>
      </dsp:txXfrm>
    </dsp:sp>
    <dsp:sp modelId="{7A1F1B89-30B4-42D0-A231-D5132BA07E1B}">
      <dsp:nvSpPr>
        <dsp:cNvPr id="0" name=""/>
        <dsp:cNvSpPr/>
      </dsp:nvSpPr>
      <dsp:spPr>
        <a:xfrm>
          <a:off x="3335197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Vietname</a:t>
          </a:r>
        </a:p>
      </dsp:txBody>
      <dsp:txXfrm>
        <a:off x="3345612" y="10415"/>
        <a:ext cx="772832" cy="334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31368-95D8-4F64-89CE-38DFF0E20C66}">
      <dsp:nvSpPr>
        <dsp:cNvPr id="0" name=""/>
        <dsp:cNvSpPr/>
      </dsp:nvSpPr>
      <dsp:spPr>
        <a:xfrm>
          <a:off x="1815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Dobré</a:t>
          </a:r>
        </a:p>
      </dsp:txBody>
      <dsp:txXfrm>
        <a:off x="12230" y="10415"/>
        <a:ext cx="772832" cy="334767"/>
      </dsp:txXfrm>
    </dsp:sp>
    <dsp:sp modelId="{B52705A6-C542-4BCD-BC09-9803DE3B4BD7}">
      <dsp:nvSpPr>
        <dsp:cNvPr id="0" name=""/>
        <dsp:cNvSpPr/>
      </dsp:nvSpPr>
      <dsp:spPr>
        <a:xfrm>
          <a:off x="874843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874843" y="118750"/>
        <a:ext cx="117779" cy="118096"/>
      </dsp:txXfrm>
    </dsp:sp>
    <dsp:sp modelId="{8724D17B-807B-44F2-8C65-1CB757CF2D47}">
      <dsp:nvSpPr>
        <dsp:cNvPr id="0" name=""/>
        <dsp:cNvSpPr/>
      </dsp:nvSpPr>
      <dsp:spPr>
        <a:xfrm>
          <a:off x="1112942" y="0"/>
          <a:ext cx="793662" cy="355597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</a:t>
          </a:r>
          <a:r>
            <a:rPr lang="cs-CZ" sz="1300" kern="1200" dirty="0"/>
            <a:t>áno</a:t>
          </a:r>
        </a:p>
      </dsp:txBody>
      <dsp:txXfrm>
        <a:off x="1123357" y="10415"/>
        <a:ext cx="772832" cy="334767"/>
      </dsp:txXfrm>
    </dsp:sp>
    <dsp:sp modelId="{ECC194BF-6CFF-4C4F-8A58-6911ABA37718}">
      <dsp:nvSpPr>
        <dsp:cNvPr id="0" name=""/>
        <dsp:cNvSpPr/>
      </dsp:nvSpPr>
      <dsp:spPr>
        <a:xfrm>
          <a:off x="1985971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1985971" y="118750"/>
        <a:ext cx="117779" cy="118096"/>
      </dsp:txXfrm>
    </dsp:sp>
    <dsp:sp modelId="{7C08603D-A58D-4720-A7C8-5ECAB218F72A}">
      <dsp:nvSpPr>
        <dsp:cNvPr id="0" name=""/>
        <dsp:cNvSpPr/>
      </dsp:nvSpPr>
      <dsp:spPr>
        <a:xfrm>
          <a:off x="2224069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,</a:t>
          </a:r>
        </a:p>
      </dsp:txBody>
      <dsp:txXfrm>
        <a:off x="2234484" y="10415"/>
        <a:ext cx="772832" cy="334767"/>
      </dsp:txXfrm>
    </dsp:sp>
    <dsp:sp modelId="{1182B56F-F159-4F7B-9D00-CD0E1B2BE839}">
      <dsp:nvSpPr>
        <dsp:cNvPr id="0" name=""/>
        <dsp:cNvSpPr/>
      </dsp:nvSpPr>
      <dsp:spPr>
        <a:xfrm>
          <a:off x="3097098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3097098" y="118750"/>
        <a:ext cx="117779" cy="118096"/>
      </dsp:txXfrm>
    </dsp:sp>
    <dsp:sp modelId="{7A1F1B89-30B4-42D0-A231-D5132BA07E1B}">
      <dsp:nvSpPr>
        <dsp:cNvPr id="0" name=""/>
        <dsp:cNvSpPr/>
      </dsp:nvSpPr>
      <dsp:spPr>
        <a:xfrm>
          <a:off x="3335197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Vietname</a:t>
          </a:r>
        </a:p>
      </dsp:txBody>
      <dsp:txXfrm>
        <a:off x="3345612" y="10415"/>
        <a:ext cx="772832" cy="3347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31368-95D8-4F64-89CE-38DFF0E20C66}">
      <dsp:nvSpPr>
        <dsp:cNvPr id="0" name=""/>
        <dsp:cNvSpPr/>
      </dsp:nvSpPr>
      <dsp:spPr>
        <a:xfrm>
          <a:off x="1815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Dobré</a:t>
          </a:r>
        </a:p>
      </dsp:txBody>
      <dsp:txXfrm>
        <a:off x="12230" y="10415"/>
        <a:ext cx="772832" cy="334767"/>
      </dsp:txXfrm>
    </dsp:sp>
    <dsp:sp modelId="{B52705A6-C542-4BCD-BC09-9803DE3B4BD7}">
      <dsp:nvSpPr>
        <dsp:cNvPr id="0" name=""/>
        <dsp:cNvSpPr/>
      </dsp:nvSpPr>
      <dsp:spPr>
        <a:xfrm>
          <a:off x="874843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874843" y="118750"/>
        <a:ext cx="117779" cy="118096"/>
      </dsp:txXfrm>
    </dsp:sp>
    <dsp:sp modelId="{8724D17B-807B-44F2-8C65-1CB757CF2D47}">
      <dsp:nvSpPr>
        <dsp:cNvPr id="0" name=""/>
        <dsp:cNvSpPr/>
      </dsp:nvSpPr>
      <dsp:spPr>
        <a:xfrm>
          <a:off x="1112942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</a:t>
          </a:r>
          <a:r>
            <a:rPr lang="cs-CZ" sz="1300" kern="1200" dirty="0"/>
            <a:t>áno</a:t>
          </a:r>
        </a:p>
      </dsp:txBody>
      <dsp:txXfrm>
        <a:off x="1123357" y="10415"/>
        <a:ext cx="772832" cy="334767"/>
      </dsp:txXfrm>
    </dsp:sp>
    <dsp:sp modelId="{ECC194BF-6CFF-4C4F-8A58-6911ABA37718}">
      <dsp:nvSpPr>
        <dsp:cNvPr id="0" name=""/>
        <dsp:cNvSpPr/>
      </dsp:nvSpPr>
      <dsp:spPr>
        <a:xfrm>
          <a:off x="1985971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1985971" y="118750"/>
        <a:ext cx="117779" cy="118096"/>
      </dsp:txXfrm>
    </dsp:sp>
    <dsp:sp modelId="{7C08603D-A58D-4720-A7C8-5ECAB218F72A}">
      <dsp:nvSpPr>
        <dsp:cNvPr id="0" name=""/>
        <dsp:cNvSpPr/>
      </dsp:nvSpPr>
      <dsp:spPr>
        <a:xfrm>
          <a:off x="2224069" y="0"/>
          <a:ext cx="793662" cy="355597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,</a:t>
          </a:r>
        </a:p>
      </dsp:txBody>
      <dsp:txXfrm>
        <a:off x="2234484" y="10415"/>
        <a:ext cx="772832" cy="334767"/>
      </dsp:txXfrm>
    </dsp:sp>
    <dsp:sp modelId="{1182B56F-F159-4F7B-9D00-CD0E1B2BE839}">
      <dsp:nvSpPr>
        <dsp:cNvPr id="0" name=""/>
        <dsp:cNvSpPr/>
      </dsp:nvSpPr>
      <dsp:spPr>
        <a:xfrm>
          <a:off x="3097098" y="79384"/>
          <a:ext cx="168256" cy="19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3097098" y="118750"/>
        <a:ext cx="117779" cy="118096"/>
      </dsp:txXfrm>
    </dsp:sp>
    <dsp:sp modelId="{7A1F1B89-30B4-42D0-A231-D5132BA07E1B}">
      <dsp:nvSpPr>
        <dsp:cNvPr id="0" name=""/>
        <dsp:cNvSpPr/>
      </dsp:nvSpPr>
      <dsp:spPr>
        <a:xfrm>
          <a:off x="3335197" y="0"/>
          <a:ext cx="793662" cy="355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Vietname</a:t>
          </a:r>
        </a:p>
      </dsp:txBody>
      <dsp:txXfrm>
        <a:off x="3345612" y="10415"/>
        <a:ext cx="772832" cy="334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0E5A-AD8F-4753-9F40-5EE6436ADE0A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F96C-7264-4BE7-9BD7-69D008FCE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8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36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10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cormickml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hrMCVdJbU4" TargetMode="External"/><Relationship Id="rId5" Type="http://schemas.openxmlformats.org/officeDocument/2006/relationships/hyperlink" Target="https://peterbloem.nl/blog/transformers" TargetMode="External"/><Relationship Id="rId4" Type="http://schemas.openxmlformats.org/officeDocument/2006/relationships/hyperlink" Target="https://mccormickml.com/2016/04/19/word2vec-tutorial-the-skip-gram-mode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4E31-0565-2CB9-3C15-9A612F7B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Vektorová reprezentace slov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3FDD7-2E10-F1C7-F26D-FFDC72285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Slovo (token) je popsáno vektorem: sparse vector (hodně nul nebo stejných čísel) a dense vector (různá čísla).</a:t>
            </a:r>
          </a:p>
          <a:p>
            <a:r>
              <a:rPr lang="cs-CZ" dirty="0"/>
              <a:t>Vektor </a:t>
            </a:r>
            <a:r>
              <a:rPr lang="cs-CZ" b="1" dirty="0"/>
              <a:t>reprezentuje určité aspekty </a:t>
            </a:r>
            <a:r>
              <a:rPr lang="cs-CZ" dirty="0"/>
              <a:t>významu:</a:t>
            </a:r>
          </a:p>
          <a:p>
            <a:pPr lvl="1"/>
            <a:r>
              <a:rPr lang="cs-CZ" dirty="0"/>
              <a:t>One hot – různá slova mají různé vektory</a:t>
            </a:r>
          </a:p>
          <a:p>
            <a:pPr lvl="1"/>
            <a:r>
              <a:rPr lang="cs-CZ" dirty="0"/>
              <a:t>Dense vector (word embeddings) – slova, která se nacházejí v podobné společnosti, mají podobné vektory</a:t>
            </a:r>
          </a:p>
          <a:p>
            <a:pPr marL="0" indent="0">
              <a:buNone/>
            </a:pPr>
            <a:r>
              <a:rPr lang="cs-CZ" dirty="0"/>
              <a:t>Trénování word embeddings: Continuous bag of words (CBOW) nebo skip-grams</a:t>
            </a:r>
          </a:p>
          <a:p>
            <a:endParaRPr lang="cs-CZ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40983D7-1B4A-EBE8-935A-0A058E93A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404564"/>
              </p:ext>
            </p:extLst>
          </p:nvPr>
        </p:nvGraphicFramePr>
        <p:xfrm>
          <a:off x="776110" y="5445127"/>
          <a:ext cx="4130675" cy="355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2501CC3-42BF-2F3C-6FA3-65D16CBFEA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765618"/>
              </p:ext>
            </p:extLst>
          </p:nvPr>
        </p:nvGraphicFramePr>
        <p:xfrm>
          <a:off x="776110" y="4927601"/>
          <a:ext cx="4130675" cy="355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60B301A-3AA4-ACD1-5806-CA883C3CF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249608"/>
              </p:ext>
            </p:extLst>
          </p:nvPr>
        </p:nvGraphicFramePr>
        <p:xfrm>
          <a:off x="776110" y="4400550"/>
          <a:ext cx="4130675" cy="355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A23914-95B1-CE55-98A9-EEF8AB34ADD4}"/>
              </a:ext>
            </a:extLst>
          </p:cNvPr>
          <p:cNvSpPr/>
          <p:nvPr/>
        </p:nvSpPr>
        <p:spPr>
          <a:xfrm>
            <a:off x="1906410" y="4400550"/>
            <a:ext cx="762000" cy="14001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ráno</a:t>
            </a:r>
            <a:br>
              <a:rPr lang="cs-CZ" dirty="0"/>
            </a:br>
            <a:r>
              <a:rPr lang="cs-CZ" dirty="0"/>
              <a:t>jitro</a:t>
            </a:r>
            <a:br>
              <a:rPr lang="cs-CZ" dirty="0"/>
            </a:br>
            <a:r>
              <a:rPr lang="cs-CZ" dirty="0"/>
              <a:t>věci</a:t>
            </a:r>
          </a:p>
          <a:p>
            <a:pPr algn="ctr"/>
            <a:r>
              <a:rPr lang="cs-CZ" dirty="0"/>
              <a:t>...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BD810E-A042-40D3-A0A4-CF6DB94C4076}"/>
              </a:ext>
            </a:extLst>
          </p:cNvPr>
          <p:cNvGrpSpPr/>
          <p:nvPr/>
        </p:nvGrpSpPr>
        <p:grpSpPr>
          <a:xfrm>
            <a:off x="5845175" y="4400550"/>
            <a:ext cx="4130675" cy="1400175"/>
            <a:chOff x="5845175" y="4400550"/>
            <a:chExt cx="4130675" cy="1400175"/>
          </a:xfrm>
        </p:grpSpPr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406D8275-BF1B-04BD-3044-EAA5AE9DE3D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10933882"/>
                </p:ext>
              </p:extLst>
            </p:nvPr>
          </p:nvGraphicFramePr>
          <p:xfrm>
            <a:off x="5845175" y="4400550"/>
            <a:ext cx="4130675" cy="3555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CE7D6294-3DA5-001D-A8E7-32461E6BE36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34288055"/>
                </p:ext>
              </p:extLst>
            </p:nvPr>
          </p:nvGraphicFramePr>
          <p:xfrm>
            <a:off x="5845175" y="4922838"/>
            <a:ext cx="4130675" cy="3555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9014626A-CDCD-65DB-EC1E-49EF60F5127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51825323"/>
                </p:ext>
              </p:extLst>
            </p:nvPr>
          </p:nvGraphicFramePr>
          <p:xfrm>
            <a:off x="5845175" y="5445127"/>
            <a:ext cx="4130675" cy="3555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80133C-88EF-46F2-B19A-F4E1ADB93B80}"/>
              </a:ext>
            </a:extLst>
          </p:cNvPr>
          <p:cNvSpPr/>
          <p:nvPr/>
        </p:nvSpPr>
        <p:spPr>
          <a:xfrm>
            <a:off x="1898473" y="4400550"/>
            <a:ext cx="762000" cy="3555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kočka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A4FF67B-5D4C-DD04-B13A-25F1CD21A18E}"/>
              </a:ext>
            </a:extLst>
          </p:cNvPr>
          <p:cNvSpPr/>
          <p:nvPr/>
        </p:nvSpPr>
        <p:spPr>
          <a:xfrm>
            <a:off x="1881011" y="4400550"/>
            <a:ext cx="762000" cy="3555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sama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ADEF06-259F-54AC-AE4E-85230C80B7C8}"/>
              </a:ext>
            </a:extLst>
          </p:cNvPr>
          <p:cNvSpPr/>
          <p:nvPr/>
        </p:nvSpPr>
        <p:spPr>
          <a:xfrm>
            <a:off x="1882599" y="4400550"/>
            <a:ext cx="762000" cy="3555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ráno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8E6C884-FF0A-192A-CBA0-FC8794BE6F59}"/>
              </a:ext>
            </a:extLst>
          </p:cNvPr>
          <p:cNvSpPr/>
          <p:nvPr/>
        </p:nvSpPr>
        <p:spPr>
          <a:xfrm>
            <a:off x="5781676" y="4352925"/>
            <a:ext cx="3143249" cy="4413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65E96A-F489-EE6F-50E5-8334C875B461}"/>
              </a:ext>
            </a:extLst>
          </p:cNvPr>
          <p:cNvSpPr/>
          <p:nvPr/>
        </p:nvSpPr>
        <p:spPr>
          <a:xfrm>
            <a:off x="5781676" y="4876800"/>
            <a:ext cx="4248149" cy="4413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4DDF51B-F771-20E5-D9D2-D03D286DAB57}"/>
              </a:ext>
            </a:extLst>
          </p:cNvPr>
          <p:cNvSpPr/>
          <p:nvPr/>
        </p:nvSpPr>
        <p:spPr>
          <a:xfrm>
            <a:off x="5780396" y="5405716"/>
            <a:ext cx="4248149" cy="4413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8E612B-82F3-2536-AE23-78A3EB4CF7E8}"/>
              </a:ext>
            </a:extLst>
          </p:cNvPr>
          <p:cNvSpPr txBox="1"/>
          <p:nvPr/>
        </p:nvSpPr>
        <p:spPr>
          <a:xfrm>
            <a:off x="10450973" y="5421813"/>
            <a:ext cx="109462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00" dirty="0"/>
              <a:t>, Dobré</a:t>
            </a:r>
            <a:br>
              <a:rPr lang="cs-CZ" sz="1300" dirty="0"/>
            </a:br>
            <a:r>
              <a:rPr lang="cs-CZ" sz="1300" dirty="0"/>
              <a:t>, ráno</a:t>
            </a:r>
          </a:p>
          <a:p>
            <a:r>
              <a:rPr lang="cs-CZ" sz="1300" dirty="0"/>
              <a:t>, Vietname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E93712-21B3-BA2B-61FE-E94ED2160656}"/>
              </a:ext>
            </a:extLst>
          </p:cNvPr>
          <p:cNvSpPr txBox="1"/>
          <p:nvPr/>
        </p:nvSpPr>
        <p:spPr>
          <a:xfrm>
            <a:off x="10452253" y="4261245"/>
            <a:ext cx="14080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00" dirty="0"/>
              <a:t>Dobré ráno</a:t>
            </a:r>
            <a:br>
              <a:rPr lang="cs-CZ" sz="1300" dirty="0"/>
            </a:br>
            <a:r>
              <a:rPr lang="cs-CZ" sz="1300" dirty="0"/>
              <a:t>Dobré 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C3BCDE-4F3B-7CD3-1FFD-F3EC5E9B2D57}"/>
              </a:ext>
            </a:extLst>
          </p:cNvPr>
          <p:cNvSpPr txBox="1"/>
          <p:nvPr/>
        </p:nvSpPr>
        <p:spPr>
          <a:xfrm>
            <a:off x="10452253" y="4735591"/>
            <a:ext cx="15387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00" dirty="0"/>
              <a:t>ráno Dobré</a:t>
            </a:r>
            <a:br>
              <a:rPr lang="cs-CZ" sz="1300" dirty="0"/>
            </a:br>
            <a:r>
              <a:rPr lang="cs-CZ" sz="1300" dirty="0"/>
              <a:t>ráno ,</a:t>
            </a:r>
            <a:br>
              <a:rPr lang="cs-CZ" sz="1300" dirty="0"/>
            </a:br>
            <a:r>
              <a:rPr lang="cs-CZ" sz="1300" dirty="0"/>
              <a:t>ráno Vietname</a:t>
            </a:r>
            <a:br>
              <a:rPr lang="cs-CZ" sz="1300" dirty="0"/>
            </a:br>
            <a:endParaRPr lang="cs-CZ" sz="1300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0F17270-6800-FEFE-8A14-F74D261B4FCF}"/>
              </a:ext>
            </a:extLst>
          </p:cNvPr>
          <p:cNvSpPr/>
          <p:nvPr/>
        </p:nvSpPr>
        <p:spPr>
          <a:xfrm rot="19365550">
            <a:off x="133188" y="5198177"/>
            <a:ext cx="1897240" cy="4150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masking</a:t>
            </a:r>
          </a:p>
        </p:txBody>
      </p:sp>
    </p:spTree>
    <p:extLst>
      <p:ext uri="{BB962C8B-B14F-4D97-AF65-F5344CB8AC3E}">
        <p14:creationId xmlns:p14="http://schemas.microsoft.com/office/powerpoint/2010/main" val="40824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P spid="8" grpId="0" animBg="1"/>
      <p:bldP spid="14" grpId="0" animBg="1"/>
      <p:bldP spid="14" grpId="1"/>
      <p:bldP spid="15" grpId="0" animBg="1"/>
      <p:bldP spid="15" grpId="1"/>
      <p:bldP spid="16" grpId="0" animBg="1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/>
      <p:bldP spid="23" grpId="0"/>
      <p:bldP spid="25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4E31-0565-2CB9-3C15-9A612F7B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Word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3FDD7-2E10-F1C7-F26D-FFDC72285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Slovo (token) je popsáno vektorem, nejčastější dimenze je 50-300.</a:t>
            </a:r>
          </a:p>
          <a:p>
            <a:r>
              <a:rPr lang="cs-CZ" dirty="0"/>
              <a:t>Slova z podobných kontextů mají podobné vektory (svírající malý úhel, na směru šipky záleží víc než na délce).</a:t>
            </a:r>
          </a:p>
          <a:p>
            <a:r>
              <a:rPr lang="cs-CZ" dirty="0"/>
              <a:t>Pokud vektor kóduje významy slova, kóduje všechny významy slova, které se vyskytují v korpusu.</a:t>
            </a:r>
          </a:p>
          <a:p>
            <a:r>
              <a:rPr lang="cs-CZ" dirty="0"/>
              <a:t>Vektor </a:t>
            </a:r>
            <a:r>
              <a:rPr lang="cs-CZ" b="1" dirty="0"/>
              <a:t>nekóduje funkci</a:t>
            </a:r>
            <a:r>
              <a:rPr lang="cs-CZ" dirty="0"/>
              <a:t> slova ve větě.</a:t>
            </a:r>
          </a:p>
          <a:p>
            <a:pPr marL="0" indent="0">
              <a:buNone/>
            </a:pPr>
            <a:r>
              <a:rPr lang="cs-CZ" dirty="0"/>
              <a:t>Pilný syn líného otce. Líný syn pilného otce.</a:t>
            </a:r>
          </a:p>
          <a:p>
            <a:r>
              <a:rPr lang="cs-CZ" dirty="0"/>
              <a:t>Trénování pomocí CBOW nebo skip-gram má limit ve velikosti okna. Co když je potřebný kontext delší?</a:t>
            </a:r>
          </a:p>
          <a:p>
            <a:pPr marL="0" indent="0">
              <a:buNone/>
            </a:pPr>
            <a:r>
              <a:rPr lang="cs-CZ" dirty="0"/>
              <a:t>Žádáme výměnu koberce pro našeho předsedu, který je sešlý a k ničemu se nehodí.</a:t>
            </a:r>
          </a:p>
          <a:p>
            <a:r>
              <a:rPr lang="cs-CZ" dirty="0"/>
              <a:t>Pro kontext jsou důležitá slova v různé vzdálenosti.</a:t>
            </a:r>
          </a:p>
        </p:txBody>
      </p:sp>
    </p:spTree>
    <p:extLst>
      <p:ext uri="{BB962C8B-B14F-4D97-AF65-F5344CB8AC3E}">
        <p14:creationId xmlns:p14="http://schemas.microsoft.com/office/powerpoint/2010/main" val="249541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4E31-0565-2CB9-3C15-9A612F7B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3FDD7-2E10-F1C7-F26D-FFDC72285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r>
              <a:rPr lang="cs-CZ" dirty="0"/>
              <a:t>Jak dlouhý kontext se bere v potaz při trénování sítě? Max. limit bývá 512-1024 tokenů, ne všechna slova jsou důležitá. </a:t>
            </a:r>
          </a:p>
          <a:p>
            <a:r>
              <a:rPr lang="cs-CZ" dirty="0"/>
              <a:t>Transformer jen některým slovům věnuje větší </a:t>
            </a:r>
            <a:r>
              <a:rPr lang="cs-CZ" b="1" dirty="0"/>
              <a:t>pozornost</a:t>
            </a:r>
            <a:r>
              <a:rPr lang="cs-CZ" dirty="0"/>
              <a:t> (attention).</a:t>
            </a:r>
          </a:p>
          <a:p>
            <a:pPr lvl="1"/>
            <a:r>
              <a:rPr lang="cs-CZ" dirty="0"/>
              <a:t>Předchozí modely věnují pozornost posledně viděnému vstupu nebo n posledně viděným vstupům.</a:t>
            </a:r>
          </a:p>
          <a:p>
            <a:pPr lvl="1"/>
            <a:r>
              <a:rPr lang="cs-CZ" dirty="0"/>
              <a:t>Rekurentní neuronové sítě (RNN) zpracovávají sekvence dat (informace proudí dopředu a dozadu v dané sekvenci).</a:t>
            </a:r>
          </a:p>
          <a:p>
            <a:r>
              <a:rPr lang="cs-CZ" dirty="0"/>
              <a:t>Self-attention – jak důležitá jsou předchozí slova pro predikci tohoto slova?</a:t>
            </a:r>
          </a:p>
          <a:p>
            <a:pPr lvl="1"/>
            <a:r>
              <a:rPr lang="cs-CZ" dirty="0"/>
              <a:t>Pozornost (attention) je vážený součet </a:t>
            </a:r>
            <a:r>
              <a:rPr lang="cs-CZ" b="1" dirty="0"/>
              <a:t>všech</a:t>
            </a:r>
            <a:r>
              <a:rPr lang="cs-CZ" dirty="0"/>
              <a:t> předchozích stavů.</a:t>
            </a:r>
          </a:p>
          <a:p>
            <a:pPr lvl="1"/>
            <a:r>
              <a:rPr lang="cs-CZ" dirty="0"/>
              <a:t>„Předchozí“ se neuvažují v sekvenci, ale jako množina (nezáleží na pořadí). Vzdálenost mezi všemi vstupy je stejná.</a:t>
            </a:r>
          </a:p>
          <a:p>
            <a:r>
              <a:rPr lang="cs-CZ" dirty="0"/>
              <a:t>Transformer je sekvenční model, který využívá self-attention pro propagaci informací.</a:t>
            </a:r>
          </a:p>
          <a:p>
            <a:pPr lvl="1"/>
            <a:r>
              <a:rPr lang="cs-CZ" dirty="0"/>
              <a:t>Maskování (masking) změní self-attention na sekvenční operaci (causal transformer block).</a:t>
            </a:r>
          </a:p>
          <a:p>
            <a:pPr lvl="1"/>
            <a:r>
              <a:rPr lang="cs-CZ" dirty="0"/>
              <a:t>Kódování pozice tokenů (position embeddings, position encodings, relative positions)</a:t>
            </a:r>
          </a:p>
        </p:txBody>
      </p:sp>
    </p:spTree>
    <p:extLst>
      <p:ext uri="{BB962C8B-B14F-4D97-AF65-F5344CB8AC3E}">
        <p14:creationId xmlns:p14="http://schemas.microsoft.com/office/powerpoint/2010/main" val="244326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4E31-0565-2CB9-3C15-9A612F7B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Generativní modely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3FDD7-2E10-F1C7-F26D-FFDC72285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err="1"/>
              <a:t>Pravd</a:t>
            </a:r>
            <a:r>
              <a:rPr lang="cs-CZ" dirty="0"/>
              <a:t>ěpodobnostní model</a:t>
            </a:r>
          </a:p>
          <a:p>
            <a:pPr lvl="1"/>
            <a:r>
              <a:rPr lang="cs-CZ" dirty="0"/>
              <a:t>Diskriminativní model – podmíněná pravděpodobnost</a:t>
            </a:r>
            <a:br>
              <a:rPr lang="cs-CZ" dirty="0"/>
            </a:br>
            <a:r>
              <a:rPr lang="cs-CZ" dirty="0"/>
              <a:t>Jaká je pravděpodobnost, že pozorované zvíře je </a:t>
            </a:r>
            <a:r>
              <a:rPr lang="cs-CZ" b="1" dirty="0"/>
              <a:t>kráva </a:t>
            </a:r>
            <a:r>
              <a:rPr lang="cs-CZ" b="1" dirty="0">
                <a:solidFill>
                  <a:schemeClr val="accent1"/>
                </a:solidFill>
              </a:rPr>
              <a:t>(cíl)</a:t>
            </a:r>
            <a:r>
              <a:rPr lang="cs-CZ" dirty="0"/>
              <a:t>, když má </a:t>
            </a:r>
            <a:r>
              <a:rPr lang="cs-CZ" b="1" dirty="0">
                <a:solidFill>
                  <a:schemeClr val="accent1"/>
                </a:solidFill>
              </a:rPr>
              <a:t>pozorování</a:t>
            </a:r>
            <a:r>
              <a:rPr lang="cs-CZ" dirty="0"/>
              <a:t> tyto prvky (</a:t>
            </a:r>
            <a:r>
              <a:rPr lang="cs-CZ" b="1" dirty="0"/>
              <a:t>býložravec</a:t>
            </a:r>
            <a:r>
              <a:rPr lang="cs-CZ" dirty="0"/>
              <a:t>, </a:t>
            </a:r>
            <a:r>
              <a:rPr lang="cs-CZ" b="1" dirty="0"/>
              <a:t>velký</a:t>
            </a:r>
            <a:r>
              <a:rPr lang="cs-CZ" dirty="0"/>
              <a:t>)? P(</a:t>
            </a:r>
            <a:r>
              <a:rPr lang="en-US" dirty="0"/>
              <a:t>Y | X=x)</a:t>
            </a:r>
            <a:endParaRPr lang="cs-CZ" dirty="0"/>
          </a:p>
          <a:p>
            <a:pPr lvl="1"/>
            <a:r>
              <a:rPr lang="cs-CZ" dirty="0"/>
              <a:t>Generativní model – sdružená</a:t>
            </a:r>
            <a:r>
              <a:rPr lang="en-US" dirty="0"/>
              <a:t>/</a:t>
            </a:r>
            <a:r>
              <a:rPr lang="en-US" dirty="0" err="1"/>
              <a:t>simult</a:t>
            </a:r>
            <a:r>
              <a:rPr lang="cs-CZ" dirty="0"/>
              <a:t>ánní distribuční funkce (joint probability distribution) pozorování a cíle </a:t>
            </a:r>
            <a:r>
              <a:rPr lang="en-US" dirty="0"/>
              <a:t>P(X, Y)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cs-CZ" dirty="0"/>
              <a:t>P(X</a:t>
            </a:r>
            <a:r>
              <a:rPr lang="en-US" dirty="0"/>
              <a:t> | Y=y)</a:t>
            </a:r>
          </a:p>
          <a:p>
            <a:r>
              <a:rPr lang="en-US" dirty="0" err="1"/>
              <a:t>Generativn</a:t>
            </a:r>
            <a:r>
              <a:rPr lang="cs-CZ" dirty="0"/>
              <a:t>í AI</a:t>
            </a:r>
          </a:p>
          <a:p>
            <a:pPr lvl="1"/>
            <a:r>
              <a:rPr lang="cs-CZ" dirty="0"/>
              <a:t>Zakóduje vstupy, naučí se z nich vzory, z nichž generuje výstupy s podobnou charakteristikou, jako měla vstupní data</a:t>
            </a:r>
          </a:p>
          <a:p>
            <a:pPr lvl="1"/>
            <a:r>
              <a:rPr lang="cs-CZ" dirty="0"/>
              <a:t>Text-to-text: GPT, Bard, LLaMA</a:t>
            </a:r>
          </a:p>
          <a:p>
            <a:pPr lvl="1"/>
            <a:r>
              <a:rPr lang="cs-CZ" dirty="0"/>
              <a:t>Text-to-image: DALL-E, Midjourney</a:t>
            </a:r>
          </a:p>
          <a:p>
            <a:r>
              <a:rPr lang="cs-CZ" dirty="0"/>
              <a:t>Modality: text, kód, obraz, audio, video, chemické vazby, pohyb,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7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4E31-0565-2CB9-3C15-9A612F7B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Velké jazykové modely (large language models, LLMs)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3FDD7-2E10-F1C7-F26D-FFDC72285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Velké (175B – miliard – parametrů – což je velikost GPT3)</a:t>
            </a:r>
          </a:p>
          <a:p>
            <a:r>
              <a:rPr lang="cs-CZ" dirty="0"/>
              <a:t>Jazykové (přirozený jazyk)</a:t>
            </a:r>
          </a:p>
          <a:p>
            <a:r>
              <a:rPr lang="cs-CZ" dirty="0"/>
              <a:t>Model (statistický popis sekvencí slov)</a:t>
            </a:r>
          </a:p>
          <a:p>
            <a:pPr marL="0" indent="0">
              <a:buNone/>
            </a:pPr>
            <a:r>
              <a:rPr lang="cs-CZ" dirty="0"/>
              <a:t>Jazykový model – natrénovaný z korpusů (statistika – pravděpodobnosti slov)</a:t>
            </a:r>
          </a:p>
          <a:p>
            <a:pPr marL="0" indent="0">
              <a:buNone/>
            </a:pPr>
            <a:r>
              <a:rPr lang="cs-CZ" dirty="0"/>
              <a:t>Parametry modelu</a:t>
            </a:r>
          </a:p>
          <a:p>
            <a:r>
              <a:rPr lang="cs-CZ" dirty="0"/>
              <a:t>Nesouvisí s počtem slov, ale s architekturou neuronové sítě</a:t>
            </a:r>
          </a:p>
          <a:p>
            <a:pPr lvl="1"/>
            <a:r>
              <a:rPr lang="cs-CZ" dirty="0"/>
              <a:t>Jsou to váhy (desetinná čísla) v neuronové síti</a:t>
            </a:r>
          </a:p>
          <a:p>
            <a:r>
              <a:rPr lang="cs-CZ" dirty="0"/>
              <a:t>Některé vrstvy (layers) zachycují jednodušší aspekty slov (např. slovní druh), jiné mohou kódovat komplexní vzory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0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A3479CF1-B09B-61BD-E877-EC295F244014}"/>
              </a:ext>
            </a:extLst>
          </p:cNvPr>
          <p:cNvSpPr/>
          <p:nvPr/>
        </p:nvSpPr>
        <p:spPr>
          <a:xfrm>
            <a:off x="1036950" y="3276404"/>
            <a:ext cx="1599285" cy="38060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vstupní text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D2D3A80-20B7-EAE4-B82D-7D4B30439237}"/>
              </a:ext>
            </a:extLst>
          </p:cNvPr>
          <p:cNvSpPr/>
          <p:nvPr/>
        </p:nvSpPr>
        <p:spPr>
          <a:xfrm>
            <a:off x="2837468" y="3292900"/>
            <a:ext cx="3924821" cy="38060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94D3F-E378-CFAD-3DF1-CA4EBB43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Jsou</a:t>
            </a:r>
            <a:r>
              <a:rPr lang="en-US" dirty="0"/>
              <a:t> LLMs </a:t>
            </a:r>
            <a:r>
              <a:rPr lang="en-US" dirty="0" err="1"/>
              <a:t>typem</a:t>
            </a:r>
            <a:r>
              <a:rPr lang="en-US" dirty="0"/>
              <a:t> </a:t>
            </a:r>
            <a:r>
              <a:rPr lang="en-US" dirty="0" err="1"/>
              <a:t>generativn</a:t>
            </a:r>
            <a:r>
              <a:rPr lang="cs-CZ" dirty="0"/>
              <a:t>í AI? NE tak úplně.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B9BD0-7754-BDAC-9257-5D4C523BF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cs-CZ" dirty="0"/>
              <a:t>ChatGPT je generativní systém, který využívá LLM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LLMs se používají pro klasifikační úlohy (analýza sentimentu)</a:t>
            </a:r>
          </a:p>
          <a:p>
            <a:r>
              <a:rPr lang="cs-CZ" dirty="0"/>
              <a:t>LLMs se používají pro seq2seq úlohy (strojový překlad)</a:t>
            </a:r>
            <a:endParaRPr lang="en-US" dirty="0"/>
          </a:p>
          <a:p>
            <a:r>
              <a:rPr lang="en-US" dirty="0"/>
              <a:t>LLMs se </a:t>
            </a:r>
            <a:r>
              <a:rPr lang="en-US" dirty="0" err="1"/>
              <a:t>pou</a:t>
            </a:r>
            <a:r>
              <a:rPr lang="cs-CZ" dirty="0"/>
              <a:t>žívají pro zakódování textu pro následné predikce (downstream tasks)</a:t>
            </a:r>
          </a:p>
          <a:p>
            <a:r>
              <a:rPr lang="cs-CZ" dirty="0"/>
              <a:t>GPT = generative + pre-trained + transformer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F1396A-91D8-120B-D9DE-652D67B1EB30}"/>
              </a:ext>
            </a:extLst>
          </p:cNvPr>
          <p:cNvSpPr/>
          <p:nvPr/>
        </p:nvSpPr>
        <p:spPr>
          <a:xfrm>
            <a:off x="2337849" y="2912883"/>
            <a:ext cx="499620" cy="1188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sz="1400" dirty="0"/>
              <a:t>t</a:t>
            </a:r>
            <a:r>
              <a:rPr lang="cs-CZ" sz="1400" dirty="0"/>
              <a:t>ext </a:t>
            </a:r>
            <a:r>
              <a:rPr lang="en-US" sz="1400" dirty="0"/>
              <a:t>→ </a:t>
            </a:r>
            <a:r>
              <a:rPr lang="cs-CZ" sz="1400" dirty="0"/>
              <a:t>embeddings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504A2C-5D60-5FCB-3B08-8636D6E6E4E2}"/>
              </a:ext>
            </a:extLst>
          </p:cNvPr>
          <p:cNvSpPr/>
          <p:nvPr/>
        </p:nvSpPr>
        <p:spPr>
          <a:xfrm>
            <a:off x="3246092" y="2912883"/>
            <a:ext cx="1307056" cy="1188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magie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D8C4D4-0626-DF06-C287-521DE1FDAF65}"/>
              </a:ext>
            </a:extLst>
          </p:cNvPr>
          <p:cNvSpPr/>
          <p:nvPr/>
        </p:nvSpPr>
        <p:spPr>
          <a:xfrm>
            <a:off x="4961771" y="2912883"/>
            <a:ext cx="499620" cy="1188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sz="1400" dirty="0"/>
              <a:t>e</a:t>
            </a:r>
            <a:r>
              <a:rPr lang="cs-CZ" sz="1400" dirty="0"/>
              <a:t>mbeddings</a:t>
            </a:r>
            <a:r>
              <a:rPr lang="en-US" sz="1400" dirty="0"/>
              <a:t> → text</a:t>
            </a:r>
            <a:endParaRPr lang="cs-CZ" sz="14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D5315B3-E304-E478-7148-0E25863994C3}"/>
              </a:ext>
            </a:extLst>
          </p:cNvPr>
          <p:cNvSpPr/>
          <p:nvPr/>
        </p:nvSpPr>
        <p:spPr>
          <a:xfrm>
            <a:off x="5461391" y="3283473"/>
            <a:ext cx="1300899" cy="38060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generovan</a:t>
            </a:r>
            <a:r>
              <a:rPr lang="cs-CZ" sz="1200" dirty="0"/>
              <a:t>ý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94FA29-BA8D-BF16-B615-A091F8C334B6}"/>
              </a:ext>
            </a:extLst>
          </p:cNvPr>
          <p:cNvSpPr txBox="1"/>
          <p:nvPr/>
        </p:nvSpPr>
        <p:spPr>
          <a:xfrm>
            <a:off x="5552388" y="4034670"/>
            <a:ext cx="2764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GPT3, převzato z (Verspoor, 2023)</a:t>
            </a:r>
          </a:p>
        </p:txBody>
      </p:sp>
    </p:spTree>
    <p:extLst>
      <p:ext uri="{BB962C8B-B14F-4D97-AF65-F5344CB8AC3E}">
        <p14:creationId xmlns:p14="http://schemas.microsoft.com/office/powerpoint/2010/main" val="264281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89547-AC6B-E457-D779-574B426A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Generov</a:t>
            </a:r>
            <a:r>
              <a:rPr lang="cs-CZ" dirty="0"/>
              <a:t>ání textu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750AE-AC8D-4B5A-5354-33595CA70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4891650" cy="3634486"/>
          </a:xfrm>
        </p:spPr>
        <p:txBody>
          <a:bodyPr anchor="t"/>
          <a:lstStyle/>
          <a:p>
            <a:r>
              <a:rPr lang="cs-CZ" dirty="0"/>
              <a:t>Jaký je nejpravděpodobnější další token, když je dána sekvence tokenů </a:t>
            </a:r>
            <a:r>
              <a:rPr lang="cs-CZ" i="1" dirty="0"/>
              <a:t>t</a:t>
            </a:r>
            <a:r>
              <a:rPr lang="en-US" i="1" baseline="-25000" dirty="0"/>
              <a:t>1</a:t>
            </a:r>
            <a:r>
              <a:rPr lang="en-US" i="1" dirty="0"/>
              <a:t>, …, 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Hladov</a:t>
            </a:r>
            <a:r>
              <a:rPr lang="cs-CZ" dirty="0"/>
              <a:t>é prohledávání (Greedy search)</a:t>
            </a:r>
          </a:p>
          <a:p>
            <a:r>
              <a:rPr lang="cs-CZ" dirty="0"/>
              <a:t>Jaké jsou nejslibnější další tokeny?</a:t>
            </a:r>
          </a:p>
          <a:p>
            <a:pPr lvl="1"/>
            <a:r>
              <a:rPr lang="cs-CZ" dirty="0"/>
              <a:t>Paprskové prohledávání (Beam search)</a:t>
            </a:r>
          </a:p>
          <a:p>
            <a:r>
              <a:rPr lang="cs-CZ" dirty="0"/>
              <a:t>Jaké jsou </a:t>
            </a:r>
            <a:r>
              <a:rPr lang="cs-CZ" i="1" dirty="0"/>
              <a:t>k</a:t>
            </a:r>
            <a:r>
              <a:rPr lang="cs-CZ" dirty="0"/>
              <a:t> nejpravděpodobnější další tokeny, jejichž kumulativní pravděpodobnost </a:t>
            </a:r>
            <a:r>
              <a:rPr lang="cs-CZ" i="1" dirty="0"/>
              <a:t>p</a:t>
            </a:r>
            <a:r>
              <a:rPr lang="cs-CZ" dirty="0"/>
              <a:t> je vyšší než práh?</a:t>
            </a:r>
          </a:p>
          <a:p>
            <a:pPr lvl="1"/>
            <a:r>
              <a:rPr lang="cs-CZ" dirty="0"/>
              <a:t>Top-k a top-p vzorkování (Sampling top-k and top-p)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2C3C0-4205-3ABA-3A84-694420C2B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843" y="1909977"/>
            <a:ext cx="6719158" cy="40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4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515151"/>
                </a:solidFill>
                <a:effectLst/>
                <a:latin typeface="-apple-system"/>
              </a:rPr>
              <a:t>McCormick, C. (2016, April 19). </a:t>
            </a:r>
            <a:r>
              <a:rPr lang="en-US" b="0" i="1" dirty="0">
                <a:solidFill>
                  <a:srgbClr val="515151"/>
                </a:solidFill>
                <a:effectLst/>
                <a:latin typeface="-apple-system"/>
              </a:rPr>
              <a:t>Word2Vec Tutorial - The Skip-Gram Model</a:t>
            </a:r>
            <a:r>
              <a:rPr lang="en-US" b="0" i="0" dirty="0">
                <a:solidFill>
                  <a:srgbClr val="515151"/>
                </a:solidFill>
                <a:effectLst/>
                <a:latin typeface="-apple-system"/>
              </a:rPr>
              <a:t>. Retrieved </a:t>
            </a:r>
            <a:r>
              <a:rPr lang="en-US" dirty="0"/>
              <a:t>from </a:t>
            </a:r>
            <a:r>
              <a:rPr lang="en-US" dirty="0">
                <a:hlinkClick r:id="rId3"/>
              </a:rPr>
              <a:t>http://www.mccormickml.com</a:t>
            </a:r>
            <a:r>
              <a:rPr lang="cs-CZ" dirty="0"/>
              <a:t>. </a:t>
            </a:r>
            <a:br>
              <a:rPr lang="cs-CZ" dirty="0"/>
            </a:br>
            <a:r>
              <a:rPr lang="cs-CZ" dirty="0">
                <a:hlinkClick r:id="rId4"/>
              </a:rPr>
              <a:t>https://mccormickml.com/2016/04/19/word2vec-tutorial-the-skip-gram-model/</a:t>
            </a:r>
            <a:endParaRPr lang="cs-CZ" dirty="0"/>
          </a:p>
          <a:p>
            <a:r>
              <a:rPr lang="cs-CZ" dirty="0"/>
              <a:t>Peter Bloem: Transformers from scratch. 2019. Vrije Universiteit Amsterdam. </a:t>
            </a:r>
            <a:r>
              <a:rPr lang="cs-CZ" dirty="0">
                <a:hlinkClick r:id="rId5"/>
              </a:rPr>
              <a:t>https://peterbloem.nl/blog/transformers</a:t>
            </a:r>
            <a:endParaRPr lang="cs-CZ" dirty="0"/>
          </a:p>
          <a:p>
            <a:r>
              <a:rPr lang="en-US" dirty="0"/>
              <a:t>Karin </a:t>
            </a:r>
            <a:r>
              <a:rPr lang="en-US" dirty="0" err="1"/>
              <a:t>Verspoor</a:t>
            </a:r>
            <a:r>
              <a:rPr lang="cs-CZ" dirty="0"/>
              <a:t>: </a:t>
            </a:r>
            <a:r>
              <a:rPr lang="en-US" dirty="0"/>
              <a:t>Large Language Models Are Not (Necessarily) Generative A</a:t>
            </a:r>
            <a:r>
              <a:rPr lang="cs-CZ" dirty="0"/>
              <a:t>i. Open Data Science. 2023. </a:t>
            </a:r>
            <a:r>
              <a:rPr lang="cs-CZ" dirty="0">
                <a:hlinkClick r:id="rId6"/>
              </a:rPr>
              <a:t>https://www.youtube.com/watch?v=vhrMCVdJbU4</a:t>
            </a:r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061E0C4-C3ED-40F3-9AD9-427BEC22D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43934"/>
            <a:ext cx="184730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9018340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</Words>
  <Application>Microsoft Office PowerPoint</Application>
  <PresentationFormat>Widescreen</PresentationFormat>
  <Paragraphs>108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-apple-system</vt:lpstr>
      <vt:lpstr>Calibri</vt:lpstr>
      <vt:lpstr>Franklin Gothic Book</vt:lpstr>
      <vt:lpstr>Franklin Gothic Demi</vt:lpstr>
      <vt:lpstr>Gill Sans MT</vt:lpstr>
      <vt:lpstr>Times New Roman</vt:lpstr>
      <vt:lpstr>Wingdings 2</vt:lpstr>
      <vt:lpstr>DividendVTI</vt:lpstr>
      <vt:lpstr>PLIN021 Sémantická analýza v praxi</vt:lpstr>
      <vt:lpstr>Vektorová reprezentace slov</vt:lpstr>
      <vt:lpstr>Word Embeddings</vt:lpstr>
      <vt:lpstr>Transformery</vt:lpstr>
      <vt:lpstr>Generativní modely</vt:lpstr>
      <vt:lpstr>Velké jazykové modely (large language models, LLMs)</vt:lpstr>
      <vt:lpstr>Jsou LLMs typem generativní AI? NE tak úplně.</vt:lpstr>
      <vt:lpstr>Generování textu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2020-12-15T12:14:49Z</dcterms:created>
  <dcterms:modified xsi:type="dcterms:W3CDTF">2023-12-12T10:57:56Z</dcterms:modified>
</cp:coreProperties>
</file>