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59CB40-556D-4F56-B657-DE749F34BCD0}" v="6" dt="2023-09-19T08:33:56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o Buzek" userId="4f35dfa6-709e-4c09-8e45-9b4a63ed5d2e" providerId="ADAL" clId="{3C59CB40-556D-4F56-B657-DE749F34BCD0}"/>
    <pc:docChg chg="undo custSel addSld delSld modSld">
      <pc:chgData name="Ivo Buzek" userId="4f35dfa6-709e-4c09-8e45-9b4a63ed5d2e" providerId="ADAL" clId="{3C59CB40-556D-4F56-B657-DE749F34BCD0}" dt="2023-09-20T11:42:26.821" v="503" actId="5793"/>
      <pc:docMkLst>
        <pc:docMk/>
      </pc:docMkLst>
      <pc:sldChg chg="modSp mod">
        <pc:chgData name="Ivo Buzek" userId="4f35dfa6-709e-4c09-8e45-9b4a63ed5d2e" providerId="ADAL" clId="{3C59CB40-556D-4F56-B657-DE749F34BCD0}" dt="2023-09-19T07:45:31.753" v="81" actId="20577"/>
        <pc:sldMkLst>
          <pc:docMk/>
          <pc:sldMk cId="3263342447" sldId="256"/>
        </pc:sldMkLst>
        <pc:spChg chg="mod">
          <ac:chgData name="Ivo Buzek" userId="4f35dfa6-709e-4c09-8e45-9b4a63ed5d2e" providerId="ADAL" clId="{3C59CB40-556D-4F56-B657-DE749F34BCD0}" dt="2023-09-19T07:44:12.721" v="41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Ivo Buzek" userId="4f35dfa6-709e-4c09-8e45-9b4a63ed5d2e" providerId="ADAL" clId="{3C59CB40-556D-4F56-B657-DE749F34BCD0}" dt="2023-09-19T07:45:31.753" v="81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19T08:22:29.778" v="150" actId="2710"/>
        <pc:sldMkLst>
          <pc:docMk/>
          <pc:sldMk cId="1116241594" sldId="257"/>
        </pc:sldMkLst>
        <pc:spChg chg="mod ord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2" creationId="{68C793BB-001B-200D-4CF0-D8908CD020DB}"/>
          </ac:spMkLst>
        </pc:spChg>
        <pc:spChg chg="del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3" creationId="{F57F6F2D-2D49-08BC-E570-F0653B024823}"/>
          </ac:spMkLst>
        </pc:spChg>
        <pc:spChg chg="del mod ord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4" creationId="{AB8AB013-423F-4F78-B4A7-C29BAF84F2EA}"/>
          </ac:spMkLst>
        </pc:spChg>
        <pc:spChg chg="add mod ord">
          <ac:chgData name="Ivo Buzek" userId="4f35dfa6-709e-4c09-8e45-9b4a63ed5d2e" providerId="ADAL" clId="{3C59CB40-556D-4F56-B657-DE749F34BCD0}" dt="2023-09-19T08:22:29.778" v="150" actId="2710"/>
          <ac:spMkLst>
            <pc:docMk/>
            <pc:sldMk cId="1116241594" sldId="257"/>
            <ac:spMk id="5" creationId="{62DF4257-82F7-D572-0CEE-A30FDF9DC47C}"/>
          </ac:spMkLst>
        </pc:spChg>
      </pc:sldChg>
      <pc:sldChg chg="modSp new mod">
        <pc:chgData name="Ivo Buzek" userId="4f35dfa6-709e-4c09-8e45-9b4a63ed5d2e" providerId="ADAL" clId="{3C59CB40-556D-4F56-B657-DE749F34BCD0}" dt="2023-09-19T08:23:05.417" v="157" actId="5793"/>
        <pc:sldMkLst>
          <pc:docMk/>
          <pc:sldMk cId="3082626919" sldId="258"/>
        </pc:sldMkLst>
        <pc:spChg chg="mod">
          <ac:chgData name="Ivo Buzek" userId="4f35dfa6-709e-4c09-8e45-9b4a63ed5d2e" providerId="ADAL" clId="{3C59CB40-556D-4F56-B657-DE749F34BCD0}" dt="2023-09-19T08:23:05.417" v="157" actId="5793"/>
          <ac:spMkLst>
            <pc:docMk/>
            <pc:sldMk cId="3082626919" sldId="258"/>
            <ac:spMk id="3" creationId="{CB9A6B22-C404-E2D2-164D-929278139057}"/>
          </ac:spMkLst>
        </pc:spChg>
      </pc:sldChg>
      <pc:sldChg chg="modSp new mod">
        <pc:chgData name="Ivo Buzek" userId="4f35dfa6-709e-4c09-8e45-9b4a63ed5d2e" providerId="ADAL" clId="{3C59CB40-556D-4F56-B657-DE749F34BCD0}" dt="2023-09-19T08:26:13.903" v="176" actId="6549"/>
        <pc:sldMkLst>
          <pc:docMk/>
          <pc:sldMk cId="152510634" sldId="259"/>
        </pc:sldMkLst>
        <pc:spChg chg="mod">
          <ac:chgData name="Ivo Buzek" userId="4f35dfa6-709e-4c09-8e45-9b4a63ed5d2e" providerId="ADAL" clId="{3C59CB40-556D-4F56-B657-DE749F34BCD0}" dt="2023-09-19T08:26:13.903" v="176" actId="6549"/>
          <ac:spMkLst>
            <pc:docMk/>
            <pc:sldMk cId="152510634" sldId="259"/>
            <ac:spMk id="3" creationId="{3C9D7B9A-5889-1A4E-626A-53E502AB7729}"/>
          </ac:spMkLst>
        </pc:spChg>
      </pc:sldChg>
      <pc:sldChg chg="modSp new del mod">
        <pc:chgData name="Ivo Buzek" userId="4f35dfa6-709e-4c09-8e45-9b4a63ed5d2e" providerId="ADAL" clId="{3C59CB40-556D-4F56-B657-DE749F34BCD0}" dt="2023-09-19T08:14:59.653" v="140" actId="2696"/>
        <pc:sldMkLst>
          <pc:docMk/>
          <pc:sldMk cId="2570786014" sldId="259"/>
        </pc:sldMkLst>
        <pc:spChg chg="mod">
          <ac:chgData name="Ivo Buzek" userId="4f35dfa6-709e-4c09-8e45-9b4a63ed5d2e" providerId="ADAL" clId="{3C59CB40-556D-4F56-B657-DE749F34BCD0}" dt="2023-09-19T08:14:54.440" v="139"/>
          <ac:spMkLst>
            <pc:docMk/>
            <pc:sldMk cId="2570786014" sldId="259"/>
            <ac:spMk id="3" creationId="{24490A9B-4D02-FADF-F54E-931D31C37A8E}"/>
          </ac:spMkLst>
        </pc:spChg>
      </pc:sldChg>
      <pc:sldChg chg="addSp modSp new mod">
        <pc:chgData name="Ivo Buzek" userId="4f35dfa6-709e-4c09-8e45-9b4a63ed5d2e" providerId="ADAL" clId="{3C59CB40-556D-4F56-B657-DE749F34BCD0}" dt="2023-09-19T08:33:56.117" v="252" actId="1076"/>
        <pc:sldMkLst>
          <pc:docMk/>
          <pc:sldMk cId="2168316343" sldId="260"/>
        </pc:sldMkLst>
        <pc:spChg chg="mod">
          <ac:chgData name="Ivo Buzek" userId="4f35dfa6-709e-4c09-8e45-9b4a63ed5d2e" providerId="ADAL" clId="{3C59CB40-556D-4F56-B657-DE749F34BCD0}" dt="2023-09-19T08:33:40.324" v="251" actId="255"/>
          <ac:spMkLst>
            <pc:docMk/>
            <pc:sldMk cId="2168316343" sldId="260"/>
            <ac:spMk id="3" creationId="{A0AE84FD-B1E7-B2B1-4A2C-6CEB6E4ED106}"/>
          </ac:spMkLst>
        </pc:spChg>
        <pc:spChg chg="add mod">
          <ac:chgData name="Ivo Buzek" userId="4f35dfa6-709e-4c09-8e45-9b4a63ed5d2e" providerId="ADAL" clId="{3C59CB40-556D-4F56-B657-DE749F34BCD0}" dt="2023-09-19T08:32:52.430" v="240" actId="1076"/>
          <ac:spMkLst>
            <pc:docMk/>
            <pc:sldMk cId="2168316343" sldId="260"/>
            <ac:spMk id="4" creationId="{0B95AE42-487E-7BB0-AB0C-D9D5A3C241D0}"/>
          </ac:spMkLst>
        </pc:spChg>
        <pc:spChg chg="add mod">
          <ac:chgData name="Ivo Buzek" userId="4f35dfa6-709e-4c09-8e45-9b4a63ed5d2e" providerId="ADAL" clId="{3C59CB40-556D-4F56-B657-DE749F34BCD0}" dt="2023-09-19T08:33:56.117" v="252" actId="1076"/>
          <ac:spMkLst>
            <pc:docMk/>
            <pc:sldMk cId="2168316343" sldId="260"/>
            <ac:spMk id="5" creationId="{0F7CFB7B-7753-A694-5A0A-605D5202AB6B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19T08:39:02.748" v="279" actId="20577"/>
        <pc:sldMkLst>
          <pc:docMk/>
          <pc:sldMk cId="1464484242" sldId="261"/>
        </pc:sldMkLst>
        <pc:spChg chg="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2" creationId="{A3547FB1-73D4-8139-A5C8-EF7E9D728F9E}"/>
          </ac:spMkLst>
        </pc:spChg>
        <pc:spChg chg="del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3" creationId="{42E66AB5-6EB6-C945-78C8-18D2FCE83926}"/>
          </ac:spMkLst>
        </pc:spChg>
        <pc:spChg chg="add mod ord">
          <ac:chgData name="Ivo Buzek" userId="4f35dfa6-709e-4c09-8e45-9b4a63ed5d2e" providerId="ADAL" clId="{3C59CB40-556D-4F56-B657-DE749F34BCD0}" dt="2023-09-19T08:39:02.748" v="279" actId="20577"/>
          <ac:spMkLst>
            <pc:docMk/>
            <pc:sldMk cId="1464484242" sldId="261"/>
            <ac:spMk id="4" creationId="{4C0206DF-CBB6-C0A6-F16D-4D4092D619F5}"/>
          </ac:spMkLst>
        </pc:spChg>
        <pc:spChg chg="add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5" creationId="{09F9D36C-C101-173C-055B-36362F0BF874}"/>
          </ac:spMkLst>
        </pc:spChg>
        <pc:spChg chg="add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6" creationId="{A25A667D-A163-2A6C-B815-4A53A72B6545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20T11:42:26.821" v="503" actId="5793"/>
        <pc:sldMkLst>
          <pc:docMk/>
          <pc:sldMk cId="2202275496" sldId="262"/>
        </pc:sldMkLst>
        <pc:spChg chg="mod ord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2" creationId="{D068EA2C-3CEF-88C2-000C-E66EF51BAA8E}"/>
          </ac:spMkLst>
        </pc:spChg>
        <pc:spChg chg="del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3" creationId="{5FEC0A04-7126-03D4-2EFF-536952CA9D7D}"/>
          </ac:spMkLst>
        </pc:spChg>
        <pc:spChg chg="del mod ord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4" creationId="{10F65510-9223-B925-A05C-E13334EE2475}"/>
          </ac:spMkLst>
        </pc:spChg>
        <pc:spChg chg="del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5" creationId="{8AF94118-19A0-76BC-AC94-E0BF9B80A51F}"/>
          </ac:spMkLst>
        </pc:spChg>
        <pc:spChg chg="add mod ord">
          <ac:chgData name="Ivo Buzek" userId="4f35dfa6-709e-4c09-8e45-9b4a63ed5d2e" providerId="ADAL" clId="{3C59CB40-556D-4F56-B657-DE749F34BCD0}" dt="2023-09-20T11:42:26.821" v="503" actId="5793"/>
          <ac:spMkLst>
            <pc:docMk/>
            <pc:sldMk cId="2202275496" sldId="262"/>
            <ac:spMk id="6" creationId="{D02A2B9F-E636-4D2E-4F01-37582B890C43}"/>
          </ac:spMkLst>
        </pc:spChg>
      </pc:sldChg>
      <pc:sldChg chg="modSp new mod">
        <pc:chgData name="Ivo Buzek" userId="4f35dfa6-709e-4c09-8e45-9b4a63ed5d2e" providerId="ADAL" clId="{3C59CB40-556D-4F56-B657-DE749F34BCD0}" dt="2023-09-19T08:50:25.704" v="307" actId="5793"/>
        <pc:sldMkLst>
          <pc:docMk/>
          <pc:sldMk cId="35510506" sldId="263"/>
        </pc:sldMkLst>
        <pc:spChg chg="mod">
          <ac:chgData name="Ivo Buzek" userId="4f35dfa6-709e-4c09-8e45-9b4a63ed5d2e" providerId="ADAL" clId="{3C59CB40-556D-4F56-B657-DE749F34BCD0}" dt="2023-09-19T08:50:25.704" v="307" actId="5793"/>
          <ac:spMkLst>
            <pc:docMk/>
            <pc:sldMk cId="35510506" sldId="263"/>
            <ac:spMk id="3" creationId="{BDAB475E-93CA-9F39-1502-F791496DF75F}"/>
          </ac:spMkLst>
        </pc:spChg>
      </pc:sldChg>
      <pc:sldChg chg="new del">
        <pc:chgData name="Ivo Buzek" userId="4f35dfa6-709e-4c09-8e45-9b4a63ed5d2e" providerId="ADAL" clId="{3C59CB40-556D-4F56-B657-DE749F34BCD0}" dt="2023-09-20T11:35:11.168" v="344" actId="680"/>
        <pc:sldMkLst>
          <pc:docMk/>
          <pc:sldMk cId="155452154" sldId="264"/>
        </pc:sldMkLst>
      </pc:sldChg>
      <pc:sldChg chg="addSp delSp modSp new mod modClrScheme chgLayout">
        <pc:chgData name="Ivo Buzek" userId="4f35dfa6-709e-4c09-8e45-9b4a63ed5d2e" providerId="ADAL" clId="{3C59CB40-556D-4F56-B657-DE749F34BCD0}" dt="2023-09-20T11:40:01.122" v="447" actId="20577"/>
        <pc:sldMkLst>
          <pc:docMk/>
          <pc:sldMk cId="2534407779" sldId="264"/>
        </pc:sldMkLst>
        <pc:spChg chg="mod ord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2" creationId="{8D535EE0-6C8F-2F3B-4EAA-DB07F73EE8A8}"/>
          </ac:spMkLst>
        </pc:spChg>
        <pc:spChg chg="del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3" creationId="{620E55E4-EAD0-2FA0-D626-10E8BFA83795}"/>
          </ac:spMkLst>
        </pc:spChg>
        <pc:spChg chg="del mod ord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4" creationId="{0C080903-BBAF-765B-6B60-F5C65FD1C960}"/>
          </ac:spMkLst>
        </pc:spChg>
        <pc:spChg chg="del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5" creationId="{DCF15A1C-4A9A-7640-56FE-FE4170412C2A}"/>
          </ac:spMkLst>
        </pc:spChg>
        <pc:spChg chg="add mod ord">
          <ac:chgData name="Ivo Buzek" userId="4f35dfa6-709e-4c09-8e45-9b4a63ed5d2e" providerId="ADAL" clId="{3C59CB40-556D-4F56-B657-DE749F34BCD0}" dt="2023-09-20T11:40:01.122" v="447" actId="20577"/>
          <ac:spMkLst>
            <pc:docMk/>
            <pc:sldMk cId="2534407779" sldId="264"/>
            <ac:spMk id="6" creationId="{58F0AB92-4528-3E2B-2196-299E396D483A}"/>
          </ac:spMkLst>
        </pc:spChg>
      </pc:sldChg>
      <pc:sldChg chg="addSp delSp modSp new del mod modClrScheme chgLayout">
        <pc:chgData name="Ivo Buzek" userId="4f35dfa6-709e-4c09-8e45-9b4a63ed5d2e" providerId="ADAL" clId="{3C59CB40-556D-4F56-B657-DE749F34BCD0}" dt="2023-09-19T09:03:58.779" v="340" actId="2696"/>
        <pc:sldMkLst>
          <pc:docMk/>
          <pc:sldMk cId="3967854785" sldId="264"/>
        </pc:sldMkLst>
        <pc:spChg chg="mod ord">
          <ac:chgData name="Ivo Buzek" userId="4f35dfa6-709e-4c09-8e45-9b4a63ed5d2e" providerId="ADAL" clId="{3C59CB40-556D-4F56-B657-DE749F34BCD0}" dt="2023-09-19T08:58:37.702" v="308" actId="700"/>
          <ac:spMkLst>
            <pc:docMk/>
            <pc:sldMk cId="3967854785" sldId="264"/>
            <ac:spMk id="2" creationId="{22FBA83B-3702-C6A3-98E4-D288E7BE0749}"/>
          </ac:spMkLst>
        </pc:spChg>
        <pc:spChg chg="del mod ord">
          <ac:chgData name="Ivo Buzek" userId="4f35dfa6-709e-4c09-8e45-9b4a63ed5d2e" providerId="ADAL" clId="{3C59CB40-556D-4F56-B657-DE749F34BCD0}" dt="2023-09-19T08:58:37.702" v="308" actId="700"/>
          <ac:spMkLst>
            <pc:docMk/>
            <pc:sldMk cId="3967854785" sldId="264"/>
            <ac:spMk id="3" creationId="{54641485-C2EE-BFAC-0639-07EC4452DC8E}"/>
          </ac:spMkLst>
        </pc:spChg>
        <pc:spChg chg="add mod ord">
          <ac:chgData name="Ivo Buzek" userId="4f35dfa6-709e-4c09-8e45-9b4a63ed5d2e" providerId="ADAL" clId="{3C59CB40-556D-4F56-B657-DE749F34BCD0}" dt="2023-09-19T08:58:48.718" v="329" actId="20577"/>
          <ac:spMkLst>
            <pc:docMk/>
            <pc:sldMk cId="3967854785" sldId="264"/>
            <ac:spMk id="4" creationId="{FEA0BD51-3199-501C-4977-C844ABC0F2C5}"/>
          </ac:spMkLst>
        </pc:spChg>
        <pc:spChg chg="add mod ord">
          <ac:chgData name="Ivo Buzek" userId="4f35dfa6-709e-4c09-8e45-9b4a63ed5d2e" providerId="ADAL" clId="{3C59CB40-556D-4F56-B657-DE749F34BCD0}" dt="2023-09-19T09:01:00.473" v="339" actId="5793"/>
          <ac:spMkLst>
            <pc:docMk/>
            <pc:sldMk cId="3967854785" sldId="264"/>
            <ac:spMk id="5" creationId="{DB41B5F8-169C-4B84-976F-7BF78D3CAD8C}"/>
          </ac:spMkLst>
        </pc:spChg>
      </pc:sldChg>
      <pc:sldChg chg="modSp new mod">
        <pc:chgData name="Ivo Buzek" userId="4f35dfa6-709e-4c09-8e45-9b4a63ed5d2e" providerId="ADAL" clId="{3C59CB40-556D-4F56-B657-DE749F34BCD0}" dt="2023-09-20T11:42:21.424" v="502"/>
        <pc:sldMkLst>
          <pc:docMk/>
          <pc:sldMk cId="353827337" sldId="265"/>
        </pc:sldMkLst>
        <pc:spChg chg="mod">
          <ac:chgData name="Ivo Buzek" userId="4f35dfa6-709e-4c09-8e45-9b4a63ed5d2e" providerId="ADAL" clId="{3C59CB40-556D-4F56-B657-DE749F34BCD0}" dt="2023-09-20T11:42:21.424" v="502"/>
          <ac:spMkLst>
            <pc:docMk/>
            <pc:sldMk cId="353827337" sldId="265"/>
            <ac:spMk id="3" creationId="{38FE84EC-3E4F-E536-B836-93DDCB00C1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SOCIOLINGVISTIKA" TargetMode="External"/><Relationship Id="rId2" Type="http://schemas.openxmlformats.org/officeDocument/2006/relationships/hyperlink" Target="http://encyklopedieoltk.upol.cz/encyklopedie/index.php5/Pragmatika.html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KRITICK%C3%81%20ANAL%C3%9DZA%20DISKURZU" TargetMode="External"/><Relationship Id="rId2" Type="http://schemas.openxmlformats.org/officeDocument/2006/relationships/hyperlink" Target="https://www.czechency.org/slovnik/DISKURZ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KRITICK%C3%81%20ANAL%C3%9DZA%20DISKURZU#bibitem24" TargetMode="External"/><Relationship Id="rId2" Type="http://schemas.openxmlformats.org/officeDocument/2006/relationships/hyperlink" Target="https://www.czechency.org/slovnik/KRITICK%C3%81%20ANAL%C3%9DZA%20DISKURZU#bibitem4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czechency.org/slovnik/KRITICK%C3%81%20ANAL%C3%9DZA%20DISKURZU#bibitem1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DISKURZ#bibitem38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0" u="none" strike="noStrike" dirty="0">
                <a:solidFill>
                  <a:schemeClr val="accent1"/>
                </a:solidFill>
                <a:effectLst/>
              </a:rPr>
              <a:t>PRFJ001 / PRSJ001 Analýza textu a diskurzu</a:t>
            </a:r>
            <a:endParaRPr lang="cs-CZ" sz="3600" dirty="0">
              <a:solidFill>
                <a:schemeClr val="accent1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hodina. Vymezení problematiky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B2F72FA-528F-4FF0-97CD-1148966BBB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B475E-93CA-9F39-1502-F791496DF75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Diskurzy bývají často nazývány a vymezovány podle ústředních předmětů, které vytvářejí, tj. podle jejich hlavních témat (d. o migraci, d. globálního oteplování), n. podle oblasti společenského života, v níž se objevují, resp. kterou spoluvytvářejí (mediální, politický, odborný d.), resp. kombinováním těchto dvou kritérií (mediální d. o migraci, odborný d. globálního oteplování). Takto vymezené d. jsou specifickou abstrakcí založenou na nějakém souboru konkrétních textů či promluv, neboť tento soubor zná (má k dispozici) v relativní úplnosti jen příslušný analytik diskurzu, nikoli konkrétní mluvčí či sociální aktéři.</a:t>
            </a:r>
          </a:p>
          <a:p>
            <a:pPr>
              <a:lnSpc>
                <a:spcPct val="100000"/>
              </a:lnSpc>
            </a:pP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Lingvisté jako 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a.d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 nezřídka chápou analýzu užívání jazyka, které zpravidla přesahuje hranici věty a bývá často zpracováno v příručkách textové lingvistiky n. pragmatiky, resp. v příručkách shrnujících či kombinujících obě tyto lingvistické subdisciplíny </a:t>
            </a: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1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C793BB-001B-200D-4CF0-D8908CD020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DF4257-82F7-D572-0CEE-A30FDF9DC47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357750" indent="-28575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Translatologie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proces překládání a jazykovědné disciplíny</a:t>
            </a:r>
          </a:p>
          <a:p>
            <a:pPr marL="357750" indent="-28575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Překlad: vědní disciplína nebo řemeslná činnost?</a:t>
            </a:r>
          </a:p>
          <a:p>
            <a:pPr marL="357750" indent="-28575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 je to „správný“ překlad? </a:t>
            </a:r>
          </a:p>
          <a:p>
            <a:pPr marL="357750" indent="-28575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Správnost překladu se odvíjí od toho, jak je zasazený do kulturního kontextu cílového jazyka („el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</a:rPr>
              <a:t>enfoque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</a:rPr>
              <a:t>cultural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“ – </a:t>
            </a:r>
            <a:r>
              <a:rPr lang="cs-CZ" i="1" dirty="0" err="1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cultural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 </a:t>
            </a:r>
            <a:r>
              <a:rPr lang="cs-CZ" i="1" dirty="0" err="1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turn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 in </a:t>
            </a:r>
            <a:r>
              <a:rPr lang="cs-CZ" i="1" dirty="0" err="1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translation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 </a:t>
            </a:r>
            <a:r>
              <a:rPr lang="cs-CZ" i="1" dirty="0" err="1">
                <a:effectLst/>
                <a:latin typeface="+mj-lt"/>
                <a:ea typeface="Calibri" panose="020F0502020204030204" pitchFamily="34" charset="0"/>
                <a:cs typeface="Calibri Light (Nadpisy)"/>
              </a:rPr>
              <a:t>studies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).</a:t>
            </a:r>
          </a:p>
          <a:p>
            <a:pPr marL="357750" indent="-28575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Provázanost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translatologie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 aplikovanou lingvistikou a dalšími jazykovědnými disciplínami, zvláště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pragmatika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sociolingvistika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624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7F66C22-F3B1-FC80-3A0F-D7FF7A1A00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A6B22-C404-E2D2-164D-92927813905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Adekvátnost překladu: použití výrazů, kterou ve srovnání s originálem příliš formální nebo naopak příliš kolokviální nebo když přidává informaci, která není relevantní.</a:t>
            </a:r>
          </a:p>
          <a:p>
            <a:pPr>
              <a:lnSpc>
                <a:spcPct val="100000"/>
              </a:lnSpc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Při překládání je potřebná pragmatická kompetence a komunikativní kompetence </a:t>
            </a:r>
          </a:p>
          <a:p>
            <a:pPr>
              <a:lnSpc>
                <a:spcPct val="100000"/>
              </a:lnSpc>
            </a:pPr>
            <a:endParaRPr lang="cs-CZ" dirty="0">
              <a:effectLst/>
              <a:latin typeface="+mj-lt"/>
              <a:ea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Translatologie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(„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Translation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“) se dají chápat tak, že se rozvíjí v rámci sémiotické teorie komunikace</a:t>
            </a:r>
          </a:p>
          <a:p>
            <a:pPr>
              <a:lnSpc>
                <a:spcPct val="100000"/>
              </a:lnSpc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Překládání jako aktivita podléhá ideologickým manipulacím.</a:t>
            </a: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62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C323D49-5D57-7AB7-E7CA-023DD90C1A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D7B9A-5889-1A4E-626A-53E502AB7729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Překládat = činit strategická rozhodnutí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 tím, než začneme překládat ohledně obecných charakteristik textu, funkcí a příjemce originálu ve srovnání s příjemcem překladu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rozhodnutí o detailech ohledně specifických problémů gramatiky, lexika při převodu textu v patřičném kontextu</a:t>
            </a: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Chyby překladu =&gt; vyplývají z toho, že překlad nebyl pojat jako komunikační akt.</a:t>
            </a: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Překlad = proces interkulturní komunikace (skrze jazyk žijeme a dáváme život kultuře; pomocí překladu umožňujeme komunikaci dvou kultur a dvou světů) =&gt; za jazykovou produkcí textu se nachází sociokulturní pozadí, ze kterého jazyk vychází.</a:t>
            </a: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Překlad je jazyk v užití =&gt; „promluva“ (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parole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v kontrastu s „jazykem“ (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langue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), soustředěný na konkrétní realizace. Překladatel přistupuje k textu s ohledem na záměr, který originál má a funkce plní. 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51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6E166E1-6326-CAF4-42D9-9B0641CC4E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E84FD-B1E7-B2B1-4A2C-6CEB6E4ED10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Tradiční jazykovědné přístupy a jejich aplikace na překlad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Vědecký přístup k příkladu z pohledu vnitřní jazykovědy (systémové): soustředění na struktury, a ne na kontext. Tendence k univerzalismu, přeložitelnost v rámci struktur obou jazyků             hledání „nejmenší jednotky překladu“, tzv. 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translém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jednotka, která se může nacházet v různých plánech, od morfému až po syntagmata</a:t>
            </a: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Textová lingvistika: spolupráce mezi lingvistikou a literární kritikou            význam textu není statický, záleží na kontextu (společenský kontext, pragmatický rozměr a sémiotika vyjádřeného významu).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Přístup aplikované jazykovědy k překladu: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psycholingvistické aspekty překladu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aplikace přístupu analýzy diskurzu, textové gramatiky, pragmatiky a sémiotiky =&gt; překládání jako proces interkulturní komunikace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B95AE42-487E-7BB0-AB0C-D9D5A3C241D0}"/>
              </a:ext>
            </a:extLst>
          </p:cNvPr>
          <p:cNvSpPr/>
          <p:nvPr/>
        </p:nvSpPr>
        <p:spPr bwMode="auto">
          <a:xfrm>
            <a:off x="2013359" y="2013358"/>
            <a:ext cx="478172" cy="7550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0F7CFB7B-7753-A694-5A0A-605D5202AB6B}"/>
              </a:ext>
            </a:extLst>
          </p:cNvPr>
          <p:cNvSpPr/>
          <p:nvPr/>
        </p:nvSpPr>
        <p:spPr bwMode="auto">
          <a:xfrm>
            <a:off x="8640660" y="2860646"/>
            <a:ext cx="436228" cy="7550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831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3547FB1-73D4-8139-A5C8-EF7E9D728F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0206DF-CBB6-C0A6-F16D-4D4092D6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textu a diskurzu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9F9D36C-C101-173C-055B-36362F0BF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A25A667D-A163-2A6C-B815-4A53A72B654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6448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D535EE0-6C8F-2F3B-4EAA-DB07F73EE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8F0AB92-4528-3E2B-2196-299E396D483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35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Analýza textu a diskurzu = souhrnné označení pro výzkumnou oblast zabývající se promluvami, texty, resp. </a:t>
            </a:r>
            <a:r>
              <a:rPr lang="cs-CZ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 tooltip="diskurz"/>
              </a:rPr>
              <a:t>↗diskurzy</a:t>
            </a:r>
            <a:endParaRPr lang="cs-CZ" u="sng" dirty="0">
              <a:solidFill>
                <a:srgbClr val="0000F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Diskurz = pouhé užívání jazyka, zejména ve formě promluv a textů (</a:t>
            </a:r>
            <a:r>
              <a:rPr lang="cs-CZ" i="1" dirty="0" err="1"/>
              <a:t>discourse</a:t>
            </a:r>
            <a:r>
              <a:rPr lang="cs-CZ" i="1" dirty="0"/>
              <a:t> as </a:t>
            </a:r>
            <a:r>
              <a:rPr lang="cs-CZ" i="1" dirty="0" err="1"/>
              <a:t>language</a:t>
            </a:r>
            <a:r>
              <a:rPr lang="cs-CZ" i="1" dirty="0"/>
              <a:t> use</a:t>
            </a:r>
            <a:r>
              <a:rPr lang="cs-CZ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Diskurz = sociální praxe spjatá s užíváním jazyka, resp. šířeji znakových systémů (</a:t>
            </a:r>
            <a:r>
              <a:rPr lang="cs-CZ" i="1" dirty="0" err="1"/>
              <a:t>discourse</a:t>
            </a:r>
            <a:r>
              <a:rPr lang="cs-CZ" i="1" dirty="0"/>
              <a:t> as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Obě pojetí se v určité míře vzájemně předpokládají, v prvním je však větší důraz na užívání jazyka, v druhém na sociální praxi.</a:t>
            </a:r>
          </a:p>
          <a:p>
            <a:pPr marL="529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propojení dvou pólů: pojetí diskurzu v </a:t>
            </a:r>
            <a:r>
              <a:rPr lang="cs-CZ" dirty="0">
                <a:hlinkClick r:id="rId3" tooltip="kritická analýza diskurzu"/>
              </a:rPr>
              <a:t>↗kritické analýze diskurzu</a:t>
            </a:r>
            <a:r>
              <a:rPr lang="cs-CZ" dirty="0"/>
              <a:t>.  </a:t>
            </a:r>
          </a:p>
          <a:p>
            <a:pPr marL="35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40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068EA2C-3CEF-88C2-000C-E66EF51BAA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02A2B9F-E636-4D2E-4F01-37582B890C43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Kritická analýza diskurz = souhrnné označení pro metodologicky různě orientované přístupy zabývající se podílem užívání jazyka a jiných znakových systémů na re/produkci sociálních problémů, zvláště etnické a jiné nerovnosti. </a:t>
            </a:r>
            <a:r>
              <a:rPr lang="cs-CZ" dirty="0" err="1"/>
              <a:t>K.a.d</a:t>
            </a:r>
            <a:r>
              <a:rPr lang="cs-CZ" dirty="0"/>
              <a:t>. se zaměřuje především na diskurz mediální (např. </a:t>
            </a:r>
            <a:r>
              <a:rPr lang="cs-CZ" dirty="0">
                <a:hlinkClick r:id="rId2" tooltip="Fairclough, 1995"/>
              </a:rPr>
              <a:t>✍</a:t>
            </a:r>
            <a:r>
              <a:rPr lang="cs-CZ" dirty="0" err="1">
                <a:hlinkClick r:id="rId2" tooltip="Fairclough, 1995"/>
              </a:rPr>
              <a:t>Fairclough</a:t>
            </a:r>
            <a:r>
              <a:rPr lang="cs-CZ" dirty="0">
                <a:hlinkClick r:id="rId2" tooltip="Fairclough, 1995"/>
              </a:rPr>
              <a:t>, 1995</a:t>
            </a:r>
            <a:r>
              <a:rPr lang="cs-CZ" dirty="0"/>
              <a:t>), politický (např. </a:t>
            </a:r>
            <a:r>
              <a:rPr lang="cs-CZ" dirty="0">
                <a:hlinkClick r:id="rId3" tooltip="Wodak &amp; van Dijk, 2000"/>
              </a:rPr>
              <a:t>✍</a:t>
            </a:r>
            <a:r>
              <a:rPr lang="cs-CZ" dirty="0" err="1">
                <a:hlinkClick r:id="rId3" tooltip="Wodak &amp; van Dijk, 2000"/>
              </a:rPr>
              <a:t>Wodak</a:t>
            </a:r>
            <a:r>
              <a:rPr lang="cs-CZ" dirty="0">
                <a:hlinkClick r:id="rId3" tooltip="Wodak &amp; van Dijk, 2000"/>
              </a:rPr>
              <a:t>(</a:t>
            </a:r>
            <a:r>
              <a:rPr lang="cs-CZ" dirty="0" err="1">
                <a:hlinkClick r:id="rId3" tooltip="Wodak &amp; van Dijk, 2000"/>
              </a:rPr>
              <a:t>ová</a:t>
            </a:r>
            <a:r>
              <a:rPr lang="cs-CZ" dirty="0">
                <a:hlinkClick r:id="rId3" tooltip="Wodak &amp; van Dijk, 2000"/>
              </a:rPr>
              <a:t>) &amp; van </a:t>
            </a:r>
            <a:r>
              <a:rPr lang="cs-CZ" dirty="0" err="1">
                <a:hlinkClick r:id="rId3" tooltip="Wodak &amp; van Dijk, 2000"/>
              </a:rPr>
              <a:t>Dijk</a:t>
            </a:r>
            <a:r>
              <a:rPr lang="cs-CZ" dirty="0">
                <a:hlinkClick r:id="rId3" tooltip="Wodak &amp; van Dijk, 2000"/>
              </a:rPr>
              <a:t>, 2000</a:t>
            </a:r>
            <a:r>
              <a:rPr lang="cs-CZ" dirty="0"/>
              <a:t>) a na diskurzní dimenzi rasismu a antisemitismu (např. </a:t>
            </a:r>
            <a:r>
              <a:rPr lang="cs-CZ" dirty="0">
                <a:hlinkClick r:id="rId4" tooltip="Reisigl &amp; Wodak, 2001"/>
              </a:rPr>
              <a:t>✍</a:t>
            </a:r>
            <a:r>
              <a:rPr lang="cs-CZ" dirty="0" err="1">
                <a:hlinkClick r:id="rId4" tooltip="Reisigl &amp; Wodak, 2001"/>
              </a:rPr>
              <a:t>Reisigl</a:t>
            </a:r>
            <a:r>
              <a:rPr lang="cs-CZ" dirty="0">
                <a:hlinkClick r:id="rId4" tooltip="Reisigl &amp; Wodak, 2001"/>
              </a:rPr>
              <a:t> &amp; </a:t>
            </a:r>
            <a:r>
              <a:rPr lang="cs-CZ" dirty="0" err="1">
                <a:hlinkClick r:id="rId4" tooltip="Reisigl &amp; Wodak, 2001"/>
              </a:rPr>
              <a:t>Wodak</a:t>
            </a:r>
            <a:r>
              <a:rPr lang="cs-CZ" dirty="0">
                <a:hlinkClick r:id="rId4" tooltip="Reisigl &amp; Wodak, 2001"/>
              </a:rPr>
              <a:t>(</a:t>
            </a:r>
            <a:r>
              <a:rPr lang="cs-CZ" dirty="0" err="1">
                <a:hlinkClick r:id="rId4" tooltip="Reisigl &amp; Wodak, 2001"/>
              </a:rPr>
              <a:t>ová</a:t>
            </a:r>
            <a:r>
              <a:rPr lang="cs-CZ" dirty="0">
                <a:hlinkClick r:id="rId4" tooltip="Reisigl &amp; Wodak, 2001"/>
              </a:rPr>
              <a:t>), 2001</a:t>
            </a:r>
            <a:r>
              <a:rPr lang="cs-CZ" dirty="0"/>
              <a:t>). </a:t>
            </a:r>
          </a:p>
          <a:p>
            <a:pPr marL="35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275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27155DE-A53E-0548-5E43-90662EE9D9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E84EC-3E4F-E536-B836-93DDCB00C17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českých (ale i německých) sociálních vědách je užívání termínu d. spojeno především s dílem francouzského filozofa M.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Foucaulta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Ale to, že dnes v souvislosti s 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Foucaultem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mluvíme v Česku o d., není samozřejmé. Ještě na začátku 80. let 20. stol. filozof P. Horák, pozdější překladatel některých základních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Foucaultových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děl do češtiny, ve své monografii variuje synonymicky výrazy „diskurz“ a „rozprava“ (viz </a:t>
            </a:r>
            <a:r>
              <a:rPr lang="cs-CZ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Segoe UI Symbol" panose="020B0502040204020203" pitchFamily="34" charset="0"/>
                <a:hlinkClick r:id="rId2" tooltip="Horák, 1982"/>
              </a:rPr>
              <a:t>✍</a:t>
            </a:r>
            <a:r>
              <a:rPr lang="cs-CZ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 tooltip="Horák, 1982"/>
              </a:rPr>
              <a:t>Horák, 1982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273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824</Words>
  <Application>Microsoft Office PowerPoint</Application>
  <PresentationFormat>Širokoúhlá obrazovka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PRFJ001 / PRSJ001 Analýza textu a diskurzu</vt:lpstr>
      <vt:lpstr>Prezentace aplikace PowerPoint</vt:lpstr>
      <vt:lpstr>Prezentace aplikace PowerPoint</vt:lpstr>
      <vt:lpstr>Prezentace aplikace PowerPoint</vt:lpstr>
      <vt:lpstr>Prezentace aplikace PowerPoint</vt:lpstr>
      <vt:lpstr>Analýza textu a diskurzu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FF MU</dc:title>
  <dc:creator>Masarykova univerzita</dc:creator>
  <cp:lastModifiedBy>Ivo Buzek</cp:lastModifiedBy>
  <cp:revision>9</cp:revision>
  <cp:lastPrinted>1601-01-01T00:00:00Z</cp:lastPrinted>
  <dcterms:created xsi:type="dcterms:W3CDTF">2020-11-27T18:23:51Z</dcterms:created>
  <dcterms:modified xsi:type="dcterms:W3CDTF">2023-09-20T11:42:35Z</dcterms:modified>
</cp:coreProperties>
</file>