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1.xml" ContentType="application/xml"/>
  <Override PartName="/customXml/itemProps3.xml" ContentType="application/vnd.openxmlformats-officedocument.customXmlProperties+xml"/>
  <Override PartName="/customXml/itemProps1.xml" ContentType="application/vnd.openxmlformats-officedocument.customXmlProperties+xml"/>
  <Override PartName="/customXml/item2.xml" ContentType="application/xml"/>
  <Override PartName="/customXml/itemProps2.xml" ContentType="application/vnd.openxmlformats-officedocument.customXmlProperties+xml"/>
  <Override PartName="/customXml/_rels/item1.xml.rels" ContentType="application/vnd.openxmlformats-package.relationships+xml"/>
  <Override PartName="/customXml/_rels/item2.xml.rels" ContentType="application/vnd.openxmlformats-package.relationships+xml"/>
  <Override PartName="/customXml/_rels/item3.xml.rels" ContentType="application/vnd.openxmlformats-package.relationships+xml"/>
  <Override PartName="/customXml/item3.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0.xml" ContentType="application/vnd.openxmlformats-officedocument.presentationml.slideLayout+xml"/>
  <Override PartName="/ppt/slideLayouts/slideLayout3.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33.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34.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35.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36.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0.xml.rels" ContentType="application/vnd.openxmlformats-package.relationships+xml"/>
  <Override PartName="/ppt/slideLayouts/_rels/slideLayout3.xml.rels" ContentType="application/vnd.openxmlformats-package.relationships+xml"/>
  <Override PartName="/ppt/slideLayouts/_rels/slideLayout31.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34.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8.xml.rels" ContentType="application/vnd.openxmlformats-package.relationships+xml"/>
  <Override PartName="/ppt/slideLayouts/_rels/slideLayout36.xml.rels" ContentType="application/vnd.openxmlformats-package.relationships+xml"/>
  <Override PartName="/ppt/slideLayouts/_rels/slideLayout14.xml.rels" ContentType="application/vnd.openxmlformats-package.relationships+xml"/>
  <Override PartName="/ppt/slideLayouts/_rels/slideLayout9.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_rels/data1.xml.rels" ContentType="application/vnd.openxmlformats-package.relationships+xml"/>
  <Override PartName="/ppt/diagrams/_rels/drawing1.xml.rels" ContentType="application/vnd.openxmlformats-package.relationships+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media/image1.png" ContentType="image/png"/>
  <Override PartName="/ppt/media/OOXDiagramDataRels1_8.svg" ContentType="image/svg"/>
  <Override PartName="/ppt/media/OOXDiagramDataRels1_3.png" ContentType="image/png"/>
  <Override PartName="/ppt/media/OOXDiagramDrawingRels1_4.svg" ContentType="image/svg"/>
  <Override PartName="/ppt/media/image2.jpeg" ContentType="image/jpeg"/>
  <Override PartName="/ppt/media/OOXDiagramDataRels1_0.png" ContentType="image/png"/>
  <Override PartName="/ppt/media/OOXDiagramDataRels1_1.svg" ContentType="image/svg"/>
  <Override PartName="/ppt/media/OOXDiagramDataRels1_5.png" ContentType="image/png"/>
  <Override PartName="/ppt/media/OOXDiagramDataRels1_2.svg" ContentType="image/svg"/>
  <Override PartName="/ppt/media/OOXDiagramDataRels1_4.svg" ContentType="image/svg"/>
  <Override PartName="/ppt/media/OOXDiagramDataRels1_6.svg" ContentType="image/svg"/>
  <Override PartName="/ppt/media/OOXDiagramDataRels1_7.png" ContentType="image/png"/>
  <Override PartName="/ppt/media/OOXDiagramDataRels1_9.png" ContentType="image/png"/>
  <Override PartName="/ppt/media/OOXDiagramDrawingRels1_0.png" ContentType="image/png"/>
  <Override PartName="/ppt/media/OOXDiagramDrawingRels1_1.svg" ContentType="image/svg"/>
  <Override PartName="/ppt/media/OOXDiagramDrawingRels1_2.svg" ContentType="image/svg"/>
  <Override PartName="/ppt/media/OOXDiagramDrawingRels1_3.png" ContentType="image/png"/>
  <Override PartName="/ppt/media/OOXDiagramDrawingRels1_8.svg" ContentType="image/svg"/>
  <Override PartName="/ppt/media/OOXDiagramDrawingRels1_5.png" ContentType="image/png"/>
  <Override PartName="/ppt/media/OOXDiagramDrawingRels1_6.svg" ContentType="image/svg"/>
  <Override PartName="/ppt/media/OOXDiagramDrawingRels1_7.png" ContentType="image/png"/>
  <Override PartName="/ppt/media/OOXDiagramDrawingRels1_9.png" ContentType="image/png"/>
  <Override PartName="/ppt/media/image3.png" ContentType="image/png"/>
  <Override PartName="/ppt/media/image4.png" ContentType="image/png"/>
  <Override PartName="/ppt/media/image5.png" ContentType="image/png"/>
  <Override PartName="/ppt/_rels/presentation.xml.rels" ContentType="application/vnd.openxmlformats-package.relationships+xml"/>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presProps" Target="presProps.xml"/>
</Relationships>
</file>

<file path=ppt/diagrams/_rels/data1.xml.rels><?xml version="1.0" encoding="UTF-8"?>
<Relationships xmlns="http://schemas.openxmlformats.org/package/2006/relationships"><Relationship Id="rId1" Type="http://schemas.openxmlformats.org/officeDocument/2006/relationships/image" Target="../media/OOXDiagramDataRels1_0.png"/><Relationship Id="rId10" Type="http://schemas.openxmlformats.org/officeDocument/2006/relationships/image" Target="../media/OOXDiagramDataRels1_1.svg"/><Relationship Id="rId2" Type="http://schemas.openxmlformats.org/officeDocument/2006/relationships/image" Target="../media/OOXDiagramDataRels1_2.svg"/><Relationship Id="rId3" Type="http://schemas.openxmlformats.org/officeDocument/2006/relationships/image" Target="../media/OOXDiagramDataRels1_3.png"/><Relationship Id="rId4" Type="http://schemas.openxmlformats.org/officeDocument/2006/relationships/image" Target="../media/OOXDiagramDataRels1_4.svg"/><Relationship Id="rId5" Type="http://schemas.openxmlformats.org/officeDocument/2006/relationships/image" Target="../media/OOXDiagramDataRels1_5.png"/><Relationship Id="rId6" Type="http://schemas.openxmlformats.org/officeDocument/2006/relationships/image" Target="../media/OOXDiagramDataRels1_6.svg"/><Relationship Id="rId7" Type="http://schemas.openxmlformats.org/officeDocument/2006/relationships/image" Target="../media/OOXDiagramDataRels1_7.png"/><Relationship Id="rId8" Type="http://schemas.openxmlformats.org/officeDocument/2006/relationships/image" Target="../media/OOXDiagramDataRels1_8.svg"/><Relationship Id="rId9" Type="http://schemas.openxmlformats.org/officeDocument/2006/relationships/image" Target="../media/OOXDiagramDataRels1_9.png"/>
</Relationships>
</file>

<file path=ppt/diagrams/_rels/drawing1.xml.rels><?xml version="1.0" encoding="UTF-8"?>
<Relationships xmlns="http://schemas.openxmlformats.org/package/2006/relationships"><Relationship Id="rId1" Type="http://schemas.openxmlformats.org/officeDocument/2006/relationships/image" Target="../media/OOXDiagramDrawingRels1_0.png"/><Relationship Id="rId10" Type="http://schemas.openxmlformats.org/officeDocument/2006/relationships/image" Target="../media/OOXDiagramDrawingRels1_1.svg"/><Relationship Id="rId2" Type="http://schemas.openxmlformats.org/officeDocument/2006/relationships/image" Target="../media/OOXDiagramDrawingRels1_2.svg"/><Relationship Id="rId3" Type="http://schemas.openxmlformats.org/officeDocument/2006/relationships/image" Target="../media/OOXDiagramDrawingRels1_3.png"/><Relationship Id="rId4" Type="http://schemas.openxmlformats.org/officeDocument/2006/relationships/image" Target="../media/OOXDiagramDrawingRels1_4.svg"/><Relationship Id="rId5" Type="http://schemas.openxmlformats.org/officeDocument/2006/relationships/image" Target="../media/OOXDiagramDrawingRels1_5.png"/><Relationship Id="rId6" Type="http://schemas.openxmlformats.org/officeDocument/2006/relationships/image" Target="../media/OOXDiagramDrawingRels1_6.svg"/><Relationship Id="rId7" Type="http://schemas.openxmlformats.org/officeDocument/2006/relationships/image" Target="../media/OOXDiagramDrawingRels1_7.png"/><Relationship Id="rId8" Type="http://schemas.openxmlformats.org/officeDocument/2006/relationships/image" Target="../media/OOXDiagramDrawingRels1_8.svg"/><Relationship Id="rId9" Type="http://schemas.openxmlformats.org/officeDocument/2006/relationships/image" Target="../media/OOXDiagramDrawingRels1_9.png"/>
</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AF2CA0-7D68-452F-AF00-B5BA19026319}"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9276D69-976B-4996-BBAE-C221673B062B}">
      <dgm:prSet/>
      <dgm:spPr/>
      <dgm:t>
        <a:bodyPr/>
        <a:lstStyle/>
        <a:p>
          <a:pPr>
            <a:lnSpc>
              <a:spcPct val="100000"/>
            </a:lnSpc>
            <a:defRPr cap="all"/>
          </a:pPr>
          <a:r>
            <a:rPr lang="cs-CZ" dirty="0"/>
            <a:t>Receptivní funkce (výběr, udržení, třídění a integrace informací)</a:t>
          </a:r>
          <a:endParaRPr lang="en-US" dirty="0"/>
        </a:p>
      </dgm:t>
    </dgm:pt>
    <dgm:pt modelId="{782B273D-332E-4D6A-87C6-CAFEC4539FA4}" type="parTrans" cxnId="{04653FA9-A509-4013-83B0-435575A44D24}">
      <dgm:prSet/>
      <dgm:spPr/>
      <dgm:t>
        <a:bodyPr/>
        <a:lstStyle/>
        <a:p>
          <a:endParaRPr lang="en-US"/>
        </a:p>
      </dgm:t>
    </dgm:pt>
    <dgm:pt modelId="{8A7609EC-3447-4488-A94C-5DFDE968B5E4}" type="sibTrans" cxnId="{04653FA9-A509-4013-83B0-435575A44D24}">
      <dgm:prSet/>
      <dgm:spPr/>
      <dgm:t>
        <a:bodyPr/>
        <a:lstStyle/>
        <a:p>
          <a:pPr>
            <a:lnSpc>
              <a:spcPct val="100000"/>
            </a:lnSpc>
          </a:pPr>
          <a:endParaRPr lang="en-US"/>
        </a:p>
      </dgm:t>
    </dgm:pt>
    <dgm:pt modelId="{E06BAD17-F21C-422E-8204-C43DD5BDD7A8}">
      <dgm:prSet/>
      <dgm:spPr/>
      <dgm:t>
        <a:bodyPr/>
        <a:lstStyle/>
        <a:p>
          <a:pPr>
            <a:lnSpc>
              <a:spcPct val="100000"/>
            </a:lnSpc>
            <a:defRPr cap="all"/>
          </a:pPr>
          <a:r>
            <a:rPr lang="cs-CZ"/>
            <a:t>Paměť</a:t>
          </a:r>
          <a:endParaRPr lang="en-US"/>
        </a:p>
      </dgm:t>
    </dgm:pt>
    <dgm:pt modelId="{44227CEB-5963-469F-BC09-F6635DB416A8}" type="parTrans" cxnId="{39E26F0E-5E76-44D4-81BF-A34F112FCAE5}">
      <dgm:prSet/>
      <dgm:spPr/>
      <dgm:t>
        <a:bodyPr/>
        <a:lstStyle/>
        <a:p>
          <a:endParaRPr lang="en-US"/>
        </a:p>
      </dgm:t>
    </dgm:pt>
    <dgm:pt modelId="{B128BD45-C868-4263-B2AE-D77A20823439}" type="sibTrans" cxnId="{39E26F0E-5E76-44D4-81BF-A34F112FCAE5}">
      <dgm:prSet/>
      <dgm:spPr/>
      <dgm:t>
        <a:bodyPr/>
        <a:lstStyle/>
        <a:p>
          <a:pPr>
            <a:lnSpc>
              <a:spcPct val="100000"/>
            </a:lnSpc>
          </a:pPr>
          <a:endParaRPr lang="en-US"/>
        </a:p>
      </dgm:t>
    </dgm:pt>
    <dgm:pt modelId="{DF5B1B9A-834C-4FDC-8F64-4FF62153A00B}">
      <dgm:prSet/>
      <dgm:spPr/>
      <dgm:t>
        <a:bodyPr/>
        <a:lstStyle/>
        <a:p>
          <a:pPr>
            <a:lnSpc>
              <a:spcPct val="100000"/>
            </a:lnSpc>
            <a:defRPr cap="all"/>
          </a:pPr>
          <a:r>
            <a:rPr lang="cs-CZ"/>
            <a:t>Učení</a:t>
          </a:r>
          <a:endParaRPr lang="en-US"/>
        </a:p>
      </dgm:t>
    </dgm:pt>
    <dgm:pt modelId="{E1B39465-62ED-4D26-9FDD-F35E6E5206A3}" type="parTrans" cxnId="{B18A9CA1-1D37-4BDE-82CE-976777AC9C3C}">
      <dgm:prSet/>
      <dgm:spPr/>
      <dgm:t>
        <a:bodyPr/>
        <a:lstStyle/>
        <a:p>
          <a:endParaRPr lang="en-US"/>
        </a:p>
      </dgm:t>
    </dgm:pt>
    <dgm:pt modelId="{FB140483-1C4A-4A1B-AE16-E4C29D31DB72}" type="sibTrans" cxnId="{B18A9CA1-1D37-4BDE-82CE-976777AC9C3C}">
      <dgm:prSet/>
      <dgm:spPr/>
      <dgm:t>
        <a:bodyPr/>
        <a:lstStyle/>
        <a:p>
          <a:pPr>
            <a:lnSpc>
              <a:spcPct val="100000"/>
            </a:lnSpc>
          </a:pPr>
          <a:endParaRPr lang="en-US"/>
        </a:p>
      </dgm:t>
    </dgm:pt>
    <dgm:pt modelId="{337E2CDB-D1CB-499E-A326-781D6AA22211}">
      <dgm:prSet/>
      <dgm:spPr/>
      <dgm:t>
        <a:bodyPr/>
        <a:lstStyle/>
        <a:p>
          <a:pPr>
            <a:lnSpc>
              <a:spcPct val="100000"/>
            </a:lnSpc>
            <a:defRPr cap="all"/>
          </a:pPr>
          <a:r>
            <a:rPr lang="cs-CZ"/>
            <a:t>Myšlení</a:t>
          </a:r>
          <a:endParaRPr lang="en-US"/>
        </a:p>
      </dgm:t>
    </dgm:pt>
    <dgm:pt modelId="{0A72558C-466C-48EF-B8D3-F68DAB5F4B4D}" type="parTrans" cxnId="{2ECCED83-3A8B-43F6-B253-189DE191D96B}">
      <dgm:prSet/>
      <dgm:spPr/>
      <dgm:t>
        <a:bodyPr/>
        <a:lstStyle/>
        <a:p>
          <a:endParaRPr lang="en-US"/>
        </a:p>
      </dgm:t>
    </dgm:pt>
    <dgm:pt modelId="{B4013717-D483-4F75-9E6B-EFD4C4000C63}" type="sibTrans" cxnId="{2ECCED83-3A8B-43F6-B253-189DE191D96B}">
      <dgm:prSet/>
      <dgm:spPr/>
      <dgm:t>
        <a:bodyPr/>
        <a:lstStyle/>
        <a:p>
          <a:pPr>
            <a:lnSpc>
              <a:spcPct val="100000"/>
            </a:lnSpc>
          </a:pPr>
          <a:endParaRPr lang="en-US"/>
        </a:p>
      </dgm:t>
    </dgm:pt>
    <dgm:pt modelId="{FE7BC7FE-CA32-40F0-A376-A6091AE22A39}">
      <dgm:prSet/>
      <dgm:spPr/>
      <dgm:t>
        <a:bodyPr/>
        <a:lstStyle/>
        <a:p>
          <a:pPr>
            <a:lnSpc>
              <a:spcPct val="100000"/>
            </a:lnSpc>
            <a:defRPr cap="all"/>
          </a:pPr>
          <a:r>
            <a:rPr lang="cs-CZ"/>
            <a:t>Expresivní funkce</a:t>
          </a:r>
          <a:endParaRPr lang="en-US"/>
        </a:p>
      </dgm:t>
    </dgm:pt>
    <dgm:pt modelId="{DC37B8A7-9057-4B61-B4F7-5A66B0EB49F1}" type="parTrans" cxnId="{DC57C655-AE11-496A-BFDE-C953038FEFAF}">
      <dgm:prSet/>
      <dgm:spPr/>
      <dgm:t>
        <a:bodyPr/>
        <a:lstStyle/>
        <a:p>
          <a:endParaRPr lang="en-US"/>
        </a:p>
      </dgm:t>
    </dgm:pt>
    <dgm:pt modelId="{BCD1B10D-24D6-4DE3-8D5B-AB05AD407479}" type="sibTrans" cxnId="{DC57C655-AE11-496A-BFDE-C953038FEFAF}">
      <dgm:prSet/>
      <dgm:spPr/>
      <dgm:t>
        <a:bodyPr/>
        <a:lstStyle/>
        <a:p>
          <a:endParaRPr lang="en-US"/>
        </a:p>
      </dgm:t>
    </dgm:pt>
    <dgm:pt modelId="{B79D91C7-F8A4-43D2-9568-F7389654DC1F}" type="pres">
      <dgm:prSet presAssocID="{7AAF2CA0-7D68-452F-AF00-B5BA19026319}" presName="root" presStyleCnt="0">
        <dgm:presLayoutVars>
          <dgm:dir/>
          <dgm:resizeHandles val="exact"/>
        </dgm:presLayoutVars>
      </dgm:prSet>
      <dgm:spPr/>
    </dgm:pt>
    <dgm:pt modelId="{1FA20818-6801-454A-BAF3-CB6200B7077A}" type="pres">
      <dgm:prSet presAssocID="{49276D69-976B-4996-BBAE-C221673B062B}" presName="compNode" presStyleCnt="0"/>
      <dgm:spPr/>
    </dgm:pt>
    <dgm:pt modelId="{463A7F52-B322-4988-A896-9B5C0A3475F5}" type="pres">
      <dgm:prSet presAssocID="{49276D69-976B-4996-BBAE-C221673B062B}" presName="iconBgRect" presStyleLbl="bgShp" presStyleIdx="0" presStyleCnt="5"/>
      <dgm:spPr>
        <a:prstGeom prst="round2DiagRect">
          <a:avLst>
            <a:gd name="adj1" fmla="val 29727"/>
            <a:gd name="adj2" fmla="val 0"/>
          </a:avLst>
        </a:prstGeom>
      </dgm:spPr>
    </dgm:pt>
    <dgm:pt modelId="{A4CE50B9-C32C-40BA-9213-ED9D33A2B63E}" type="pres">
      <dgm:prSet presAssocID="{49276D69-976B-4996-BBAE-C221673B062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ývojový diagram"/>
        </a:ext>
      </dgm:extLst>
    </dgm:pt>
    <dgm:pt modelId="{D7E4BAD7-80F5-431B-8671-E0E3B93038F2}" type="pres">
      <dgm:prSet presAssocID="{49276D69-976B-4996-BBAE-C221673B062B}" presName="spaceRect" presStyleCnt="0"/>
      <dgm:spPr/>
    </dgm:pt>
    <dgm:pt modelId="{1388D1B9-48A5-44A6-89E9-A61CF47B38D9}" type="pres">
      <dgm:prSet presAssocID="{49276D69-976B-4996-BBAE-C221673B062B}" presName="textRect" presStyleLbl="revTx" presStyleIdx="0" presStyleCnt="5">
        <dgm:presLayoutVars>
          <dgm:chMax val="1"/>
          <dgm:chPref val="1"/>
        </dgm:presLayoutVars>
      </dgm:prSet>
      <dgm:spPr/>
    </dgm:pt>
    <dgm:pt modelId="{99C42F78-B7ED-4B56-BD77-08A23FE0ECA1}" type="pres">
      <dgm:prSet presAssocID="{8A7609EC-3447-4488-A94C-5DFDE968B5E4}" presName="sibTrans" presStyleCnt="0"/>
      <dgm:spPr/>
    </dgm:pt>
    <dgm:pt modelId="{0B6D9E1F-0EE2-4C43-96C2-9C35A900F8BC}" type="pres">
      <dgm:prSet presAssocID="{E06BAD17-F21C-422E-8204-C43DD5BDD7A8}" presName="compNode" presStyleCnt="0"/>
      <dgm:spPr/>
    </dgm:pt>
    <dgm:pt modelId="{FE36945D-D86D-463E-908A-D507DF894E7C}" type="pres">
      <dgm:prSet presAssocID="{E06BAD17-F21C-422E-8204-C43DD5BDD7A8}" presName="iconBgRect" presStyleLbl="bgShp" presStyleIdx="1" presStyleCnt="5"/>
      <dgm:spPr>
        <a:prstGeom prst="round2DiagRect">
          <a:avLst>
            <a:gd name="adj1" fmla="val 29727"/>
            <a:gd name="adj2" fmla="val 0"/>
          </a:avLst>
        </a:prstGeom>
      </dgm:spPr>
    </dgm:pt>
    <dgm:pt modelId="{0A35B30A-F70B-4D9C-8B50-947B9042F9BC}" type="pres">
      <dgm:prSet presAssocID="{E06BAD17-F21C-422E-8204-C43DD5BDD7A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brázek"/>
        </a:ext>
      </dgm:extLst>
    </dgm:pt>
    <dgm:pt modelId="{A832F570-B567-4B8E-BA9E-2FD35BD44565}" type="pres">
      <dgm:prSet presAssocID="{E06BAD17-F21C-422E-8204-C43DD5BDD7A8}" presName="spaceRect" presStyleCnt="0"/>
      <dgm:spPr/>
    </dgm:pt>
    <dgm:pt modelId="{ED74D738-5F72-4CEE-8CC6-52C9E71C9149}" type="pres">
      <dgm:prSet presAssocID="{E06BAD17-F21C-422E-8204-C43DD5BDD7A8}" presName="textRect" presStyleLbl="revTx" presStyleIdx="1" presStyleCnt="5">
        <dgm:presLayoutVars>
          <dgm:chMax val="1"/>
          <dgm:chPref val="1"/>
        </dgm:presLayoutVars>
      </dgm:prSet>
      <dgm:spPr/>
    </dgm:pt>
    <dgm:pt modelId="{D219A9A0-5832-4454-9DD1-325E17363BD7}" type="pres">
      <dgm:prSet presAssocID="{B128BD45-C868-4263-B2AE-D77A20823439}" presName="sibTrans" presStyleCnt="0"/>
      <dgm:spPr/>
    </dgm:pt>
    <dgm:pt modelId="{0249A0CA-E958-4EDD-9C00-DB20BE000CCC}" type="pres">
      <dgm:prSet presAssocID="{DF5B1B9A-834C-4FDC-8F64-4FF62153A00B}" presName="compNode" presStyleCnt="0"/>
      <dgm:spPr/>
    </dgm:pt>
    <dgm:pt modelId="{A26CFD1D-7BC0-49FA-AA8E-EB9EB7D00267}" type="pres">
      <dgm:prSet presAssocID="{DF5B1B9A-834C-4FDC-8F64-4FF62153A00B}" presName="iconBgRect" presStyleLbl="bgShp" presStyleIdx="2" presStyleCnt="5"/>
      <dgm:spPr>
        <a:prstGeom prst="round2DiagRect">
          <a:avLst>
            <a:gd name="adj1" fmla="val 29727"/>
            <a:gd name="adj2" fmla="val 0"/>
          </a:avLst>
        </a:prstGeom>
      </dgm:spPr>
    </dgm:pt>
    <dgm:pt modelId="{E2D66396-29C8-4D8E-8B2C-B4604E8CC861}" type="pres">
      <dgm:prSet presAssocID="{DF5B1B9A-834C-4FDC-8F64-4FF62153A00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čitel"/>
        </a:ext>
      </dgm:extLst>
    </dgm:pt>
    <dgm:pt modelId="{721F4405-7E68-4380-9C0F-4985692DECCE}" type="pres">
      <dgm:prSet presAssocID="{DF5B1B9A-834C-4FDC-8F64-4FF62153A00B}" presName="spaceRect" presStyleCnt="0"/>
      <dgm:spPr/>
    </dgm:pt>
    <dgm:pt modelId="{C934AB2A-C702-4652-8A26-03CB442A56BA}" type="pres">
      <dgm:prSet presAssocID="{DF5B1B9A-834C-4FDC-8F64-4FF62153A00B}" presName="textRect" presStyleLbl="revTx" presStyleIdx="2" presStyleCnt="5">
        <dgm:presLayoutVars>
          <dgm:chMax val="1"/>
          <dgm:chPref val="1"/>
        </dgm:presLayoutVars>
      </dgm:prSet>
      <dgm:spPr/>
    </dgm:pt>
    <dgm:pt modelId="{BD0A9FCD-B963-4DDD-BA88-D35A4EB11F28}" type="pres">
      <dgm:prSet presAssocID="{FB140483-1C4A-4A1B-AE16-E4C29D31DB72}" presName="sibTrans" presStyleCnt="0"/>
      <dgm:spPr/>
    </dgm:pt>
    <dgm:pt modelId="{562FE2CE-4E65-4C95-B576-CF27CB6E9AA9}" type="pres">
      <dgm:prSet presAssocID="{337E2CDB-D1CB-499E-A326-781D6AA22211}" presName="compNode" presStyleCnt="0"/>
      <dgm:spPr/>
    </dgm:pt>
    <dgm:pt modelId="{E584D407-BA04-4A22-93B5-F21C5BEABC69}" type="pres">
      <dgm:prSet presAssocID="{337E2CDB-D1CB-499E-A326-781D6AA22211}" presName="iconBgRect" presStyleLbl="bgShp" presStyleIdx="3" presStyleCnt="5"/>
      <dgm:spPr>
        <a:prstGeom prst="round2DiagRect">
          <a:avLst>
            <a:gd name="adj1" fmla="val 29727"/>
            <a:gd name="adj2" fmla="val 0"/>
          </a:avLst>
        </a:prstGeom>
      </dgm:spPr>
    </dgm:pt>
    <dgm:pt modelId="{217633B2-516C-4082-897C-0CBA279DD3E2}" type="pres">
      <dgm:prSet presAssocID="{337E2CDB-D1CB-499E-A326-781D6AA2221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rson with Idea"/>
        </a:ext>
      </dgm:extLst>
    </dgm:pt>
    <dgm:pt modelId="{29AA0D54-88E7-48BB-B547-289AAE5DFD43}" type="pres">
      <dgm:prSet presAssocID="{337E2CDB-D1CB-499E-A326-781D6AA22211}" presName="spaceRect" presStyleCnt="0"/>
      <dgm:spPr/>
    </dgm:pt>
    <dgm:pt modelId="{299A4FB0-5590-4857-93D8-BF5A0DECFAF2}" type="pres">
      <dgm:prSet presAssocID="{337E2CDB-D1CB-499E-A326-781D6AA22211}" presName="textRect" presStyleLbl="revTx" presStyleIdx="3" presStyleCnt="5">
        <dgm:presLayoutVars>
          <dgm:chMax val="1"/>
          <dgm:chPref val="1"/>
        </dgm:presLayoutVars>
      </dgm:prSet>
      <dgm:spPr/>
    </dgm:pt>
    <dgm:pt modelId="{39B52DC7-4B7B-4FE7-AA23-6243A7F1241F}" type="pres">
      <dgm:prSet presAssocID="{B4013717-D483-4F75-9E6B-EFD4C4000C63}" presName="sibTrans" presStyleCnt="0"/>
      <dgm:spPr/>
    </dgm:pt>
    <dgm:pt modelId="{78175AAD-C20C-48F7-AFEC-CB4CE508B014}" type="pres">
      <dgm:prSet presAssocID="{FE7BC7FE-CA32-40F0-A376-A6091AE22A39}" presName="compNode" presStyleCnt="0"/>
      <dgm:spPr/>
    </dgm:pt>
    <dgm:pt modelId="{1F3DCFE7-5E2D-4DFD-8003-83B631E9F9E5}" type="pres">
      <dgm:prSet presAssocID="{FE7BC7FE-CA32-40F0-A376-A6091AE22A39}" presName="iconBgRect" presStyleLbl="bgShp" presStyleIdx="4" presStyleCnt="5"/>
      <dgm:spPr>
        <a:prstGeom prst="round2DiagRect">
          <a:avLst>
            <a:gd name="adj1" fmla="val 29727"/>
            <a:gd name="adj2" fmla="val 0"/>
          </a:avLst>
        </a:prstGeom>
      </dgm:spPr>
    </dgm:pt>
    <dgm:pt modelId="{CE5D0B7A-66A6-46DD-9D3E-08F1C4EFB683}" type="pres">
      <dgm:prSet presAssocID="{FE7BC7FE-CA32-40F0-A376-A6091AE22A3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užka"/>
        </a:ext>
      </dgm:extLst>
    </dgm:pt>
    <dgm:pt modelId="{BD944664-F84F-41B8-A157-2EC8287AF8B6}" type="pres">
      <dgm:prSet presAssocID="{FE7BC7FE-CA32-40F0-A376-A6091AE22A39}" presName="spaceRect" presStyleCnt="0"/>
      <dgm:spPr/>
    </dgm:pt>
    <dgm:pt modelId="{3B5554EF-CB79-4126-9930-EDB4FD7A80A1}" type="pres">
      <dgm:prSet presAssocID="{FE7BC7FE-CA32-40F0-A376-A6091AE22A39}" presName="textRect" presStyleLbl="revTx" presStyleIdx="4" presStyleCnt="5">
        <dgm:presLayoutVars>
          <dgm:chMax val="1"/>
          <dgm:chPref val="1"/>
        </dgm:presLayoutVars>
      </dgm:prSet>
      <dgm:spPr/>
    </dgm:pt>
  </dgm:ptLst>
  <dgm:cxnLst>
    <dgm:cxn modelId="{39E26F0E-5E76-44D4-81BF-A34F112FCAE5}" srcId="{7AAF2CA0-7D68-452F-AF00-B5BA19026319}" destId="{E06BAD17-F21C-422E-8204-C43DD5BDD7A8}" srcOrd="1" destOrd="0" parTransId="{44227CEB-5963-469F-BC09-F6635DB416A8}" sibTransId="{B128BD45-C868-4263-B2AE-D77A20823439}"/>
    <dgm:cxn modelId="{C23C7929-C71D-4511-8542-473B43A9B92C}" type="presOf" srcId="{337E2CDB-D1CB-499E-A326-781D6AA22211}" destId="{299A4FB0-5590-4857-93D8-BF5A0DECFAF2}" srcOrd="0" destOrd="0" presId="urn:microsoft.com/office/officeart/2018/5/layout/IconLeafLabelList"/>
    <dgm:cxn modelId="{7C1D245C-E840-40EC-81E0-6E5997836B71}" type="presOf" srcId="{E06BAD17-F21C-422E-8204-C43DD5BDD7A8}" destId="{ED74D738-5F72-4CEE-8CC6-52C9E71C9149}" srcOrd="0" destOrd="0" presId="urn:microsoft.com/office/officeart/2018/5/layout/IconLeafLabelList"/>
    <dgm:cxn modelId="{5C416752-4362-43EA-9EAA-71192DACDB6F}" type="presOf" srcId="{DF5B1B9A-834C-4FDC-8F64-4FF62153A00B}" destId="{C934AB2A-C702-4652-8A26-03CB442A56BA}" srcOrd="0" destOrd="0" presId="urn:microsoft.com/office/officeart/2018/5/layout/IconLeafLabelList"/>
    <dgm:cxn modelId="{DC57C655-AE11-496A-BFDE-C953038FEFAF}" srcId="{7AAF2CA0-7D68-452F-AF00-B5BA19026319}" destId="{FE7BC7FE-CA32-40F0-A376-A6091AE22A39}" srcOrd="4" destOrd="0" parTransId="{DC37B8A7-9057-4B61-B4F7-5A66B0EB49F1}" sibTransId="{BCD1B10D-24D6-4DE3-8D5B-AB05AD407479}"/>
    <dgm:cxn modelId="{0CCF367F-678C-4735-8450-AB90DDAE8F6E}" type="presOf" srcId="{7AAF2CA0-7D68-452F-AF00-B5BA19026319}" destId="{B79D91C7-F8A4-43D2-9568-F7389654DC1F}" srcOrd="0" destOrd="0" presId="urn:microsoft.com/office/officeart/2018/5/layout/IconLeafLabelList"/>
    <dgm:cxn modelId="{2ECCED83-3A8B-43F6-B253-189DE191D96B}" srcId="{7AAF2CA0-7D68-452F-AF00-B5BA19026319}" destId="{337E2CDB-D1CB-499E-A326-781D6AA22211}" srcOrd="3" destOrd="0" parTransId="{0A72558C-466C-48EF-B8D3-F68DAB5F4B4D}" sibTransId="{B4013717-D483-4F75-9E6B-EFD4C4000C63}"/>
    <dgm:cxn modelId="{B18A9CA1-1D37-4BDE-82CE-976777AC9C3C}" srcId="{7AAF2CA0-7D68-452F-AF00-B5BA19026319}" destId="{DF5B1B9A-834C-4FDC-8F64-4FF62153A00B}" srcOrd="2" destOrd="0" parTransId="{E1B39465-62ED-4D26-9FDD-F35E6E5206A3}" sibTransId="{FB140483-1C4A-4A1B-AE16-E4C29D31DB72}"/>
    <dgm:cxn modelId="{04653FA9-A509-4013-83B0-435575A44D24}" srcId="{7AAF2CA0-7D68-452F-AF00-B5BA19026319}" destId="{49276D69-976B-4996-BBAE-C221673B062B}" srcOrd="0" destOrd="0" parTransId="{782B273D-332E-4D6A-87C6-CAFEC4539FA4}" sibTransId="{8A7609EC-3447-4488-A94C-5DFDE968B5E4}"/>
    <dgm:cxn modelId="{0D018ECE-98E2-4468-8CF7-0F12C9197CD7}" type="presOf" srcId="{49276D69-976B-4996-BBAE-C221673B062B}" destId="{1388D1B9-48A5-44A6-89E9-A61CF47B38D9}" srcOrd="0" destOrd="0" presId="urn:microsoft.com/office/officeart/2018/5/layout/IconLeafLabelList"/>
    <dgm:cxn modelId="{D1E189DF-22D0-4397-9BEA-A56541D76836}" type="presOf" srcId="{FE7BC7FE-CA32-40F0-A376-A6091AE22A39}" destId="{3B5554EF-CB79-4126-9930-EDB4FD7A80A1}" srcOrd="0" destOrd="0" presId="urn:microsoft.com/office/officeart/2018/5/layout/IconLeafLabelList"/>
    <dgm:cxn modelId="{D84EFB46-4AD8-49ED-8E45-FDAC147E73C2}" type="presParOf" srcId="{B79D91C7-F8A4-43D2-9568-F7389654DC1F}" destId="{1FA20818-6801-454A-BAF3-CB6200B7077A}" srcOrd="0" destOrd="0" presId="urn:microsoft.com/office/officeart/2018/5/layout/IconLeafLabelList"/>
    <dgm:cxn modelId="{AA395051-A98E-4A12-BE93-9452BB407578}" type="presParOf" srcId="{1FA20818-6801-454A-BAF3-CB6200B7077A}" destId="{463A7F52-B322-4988-A896-9B5C0A3475F5}" srcOrd="0" destOrd="0" presId="urn:microsoft.com/office/officeart/2018/5/layout/IconLeafLabelList"/>
    <dgm:cxn modelId="{8C06AE96-D893-4A56-A674-09F63320FAAA}" type="presParOf" srcId="{1FA20818-6801-454A-BAF3-CB6200B7077A}" destId="{A4CE50B9-C32C-40BA-9213-ED9D33A2B63E}" srcOrd="1" destOrd="0" presId="urn:microsoft.com/office/officeart/2018/5/layout/IconLeafLabelList"/>
    <dgm:cxn modelId="{B55F2F91-5091-422E-B155-8DED9D3C0458}" type="presParOf" srcId="{1FA20818-6801-454A-BAF3-CB6200B7077A}" destId="{D7E4BAD7-80F5-431B-8671-E0E3B93038F2}" srcOrd="2" destOrd="0" presId="urn:microsoft.com/office/officeart/2018/5/layout/IconLeafLabelList"/>
    <dgm:cxn modelId="{A8103A5D-D955-48B3-9872-7023E8948031}" type="presParOf" srcId="{1FA20818-6801-454A-BAF3-CB6200B7077A}" destId="{1388D1B9-48A5-44A6-89E9-A61CF47B38D9}" srcOrd="3" destOrd="0" presId="urn:microsoft.com/office/officeart/2018/5/layout/IconLeafLabelList"/>
    <dgm:cxn modelId="{236673C0-4D18-4D5D-9223-C4B7E3B21F04}" type="presParOf" srcId="{B79D91C7-F8A4-43D2-9568-F7389654DC1F}" destId="{99C42F78-B7ED-4B56-BD77-08A23FE0ECA1}" srcOrd="1" destOrd="0" presId="urn:microsoft.com/office/officeart/2018/5/layout/IconLeafLabelList"/>
    <dgm:cxn modelId="{32AF0C4B-CB55-4FE9-9F87-C80A7DBD44AA}" type="presParOf" srcId="{B79D91C7-F8A4-43D2-9568-F7389654DC1F}" destId="{0B6D9E1F-0EE2-4C43-96C2-9C35A900F8BC}" srcOrd="2" destOrd="0" presId="urn:microsoft.com/office/officeart/2018/5/layout/IconLeafLabelList"/>
    <dgm:cxn modelId="{A9AC6FCC-C85A-48D9-98ED-4137915CA3B0}" type="presParOf" srcId="{0B6D9E1F-0EE2-4C43-96C2-9C35A900F8BC}" destId="{FE36945D-D86D-463E-908A-D507DF894E7C}" srcOrd="0" destOrd="0" presId="urn:microsoft.com/office/officeart/2018/5/layout/IconLeafLabelList"/>
    <dgm:cxn modelId="{B05C73F2-880B-4F5E-BB98-88D6EC4F1217}" type="presParOf" srcId="{0B6D9E1F-0EE2-4C43-96C2-9C35A900F8BC}" destId="{0A35B30A-F70B-4D9C-8B50-947B9042F9BC}" srcOrd="1" destOrd="0" presId="urn:microsoft.com/office/officeart/2018/5/layout/IconLeafLabelList"/>
    <dgm:cxn modelId="{25505C41-3BE1-468D-8FF2-831E67076DA9}" type="presParOf" srcId="{0B6D9E1F-0EE2-4C43-96C2-9C35A900F8BC}" destId="{A832F570-B567-4B8E-BA9E-2FD35BD44565}" srcOrd="2" destOrd="0" presId="urn:microsoft.com/office/officeart/2018/5/layout/IconLeafLabelList"/>
    <dgm:cxn modelId="{0D0A81D5-C771-4382-8329-27905ABB9300}" type="presParOf" srcId="{0B6D9E1F-0EE2-4C43-96C2-9C35A900F8BC}" destId="{ED74D738-5F72-4CEE-8CC6-52C9E71C9149}" srcOrd="3" destOrd="0" presId="urn:microsoft.com/office/officeart/2018/5/layout/IconLeafLabelList"/>
    <dgm:cxn modelId="{0B810543-DFD9-456D-A1FB-D6783683B421}" type="presParOf" srcId="{B79D91C7-F8A4-43D2-9568-F7389654DC1F}" destId="{D219A9A0-5832-4454-9DD1-325E17363BD7}" srcOrd="3" destOrd="0" presId="urn:microsoft.com/office/officeart/2018/5/layout/IconLeafLabelList"/>
    <dgm:cxn modelId="{25C7C3F5-21E9-47DE-8AD8-2771B4D5C8D6}" type="presParOf" srcId="{B79D91C7-F8A4-43D2-9568-F7389654DC1F}" destId="{0249A0CA-E958-4EDD-9C00-DB20BE000CCC}" srcOrd="4" destOrd="0" presId="urn:microsoft.com/office/officeart/2018/5/layout/IconLeafLabelList"/>
    <dgm:cxn modelId="{2A817461-B5CF-4FDC-AE2E-D047078BA85F}" type="presParOf" srcId="{0249A0CA-E958-4EDD-9C00-DB20BE000CCC}" destId="{A26CFD1D-7BC0-49FA-AA8E-EB9EB7D00267}" srcOrd="0" destOrd="0" presId="urn:microsoft.com/office/officeart/2018/5/layout/IconLeafLabelList"/>
    <dgm:cxn modelId="{EF3C23F6-A521-45FB-A348-5726353A627B}" type="presParOf" srcId="{0249A0CA-E958-4EDD-9C00-DB20BE000CCC}" destId="{E2D66396-29C8-4D8E-8B2C-B4604E8CC861}" srcOrd="1" destOrd="0" presId="urn:microsoft.com/office/officeart/2018/5/layout/IconLeafLabelList"/>
    <dgm:cxn modelId="{A426DB11-0D48-483F-88F3-42341A539145}" type="presParOf" srcId="{0249A0CA-E958-4EDD-9C00-DB20BE000CCC}" destId="{721F4405-7E68-4380-9C0F-4985692DECCE}" srcOrd="2" destOrd="0" presId="urn:microsoft.com/office/officeart/2018/5/layout/IconLeafLabelList"/>
    <dgm:cxn modelId="{53142533-C856-4C97-AD0B-669610F67592}" type="presParOf" srcId="{0249A0CA-E958-4EDD-9C00-DB20BE000CCC}" destId="{C934AB2A-C702-4652-8A26-03CB442A56BA}" srcOrd="3" destOrd="0" presId="urn:microsoft.com/office/officeart/2018/5/layout/IconLeafLabelList"/>
    <dgm:cxn modelId="{BFA085A5-166F-4699-AB11-AED50DC0608D}" type="presParOf" srcId="{B79D91C7-F8A4-43D2-9568-F7389654DC1F}" destId="{BD0A9FCD-B963-4DDD-BA88-D35A4EB11F28}" srcOrd="5" destOrd="0" presId="urn:microsoft.com/office/officeart/2018/5/layout/IconLeafLabelList"/>
    <dgm:cxn modelId="{9FA89D82-FCF0-40A6-99C1-041304499BC5}" type="presParOf" srcId="{B79D91C7-F8A4-43D2-9568-F7389654DC1F}" destId="{562FE2CE-4E65-4C95-B576-CF27CB6E9AA9}" srcOrd="6" destOrd="0" presId="urn:microsoft.com/office/officeart/2018/5/layout/IconLeafLabelList"/>
    <dgm:cxn modelId="{9645A949-3A0B-4ECF-A778-99C4AB5F0803}" type="presParOf" srcId="{562FE2CE-4E65-4C95-B576-CF27CB6E9AA9}" destId="{E584D407-BA04-4A22-93B5-F21C5BEABC69}" srcOrd="0" destOrd="0" presId="urn:microsoft.com/office/officeart/2018/5/layout/IconLeafLabelList"/>
    <dgm:cxn modelId="{F5D31A34-909B-4953-AE30-6580037600A2}" type="presParOf" srcId="{562FE2CE-4E65-4C95-B576-CF27CB6E9AA9}" destId="{217633B2-516C-4082-897C-0CBA279DD3E2}" srcOrd="1" destOrd="0" presId="urn:microsoft.com/office/officeart/2018/5/layout/IconLeafLabelList"/>
    <dgm:cxn modelId="{119D4C9D-3B96-42F6-8652-967F610E9378}" type="presParOf" srcId="{562FE2CE-4E65-4C95-B576-CF27CB6E9AA9}" destId="{29AA0D54-88E7-48BB-B547-289AAE5DFD43}" srcOrd="2" destOrd="0" presId="urn:microsoft.com/office/officeart/2018/5/layout/IconLeafLabelList"/>
    <dgm:cxn modelId="{991F9DFA-81A6-4113-960F-D4680838B616}" type="presParOf" srcId="{562FE2CE-4E65-4C95-B576-CF27CB6E9AA9}" destId="{299A4FB0-5590-4857-93D8-BF5A0DECFAF2}" srcOrd="3" destOrd="0" presId="urn:microsoft.com/office/officeart/2018/5/layout/IconLeafLabelList"/>
    <dgm:cxn modelId="{EF8C8552-D934-422D-B60A-DDF53371F1D7}" type="presParOf" srcId="{B79D91C7-F8A4-43D2-9568-F7389654DC1F}" destId="{39B52DC7-4B7B-4FE7-AA23-6243A7F1241F}" srcOrd="7" destOrd="0" presId="urn:microsoft.com/office/officeart/2018/5/layout/IconLeafLabelList"/>
    <dgm:cxn modelId="{517F72FB-9464-4159-B7EB-1F897B6BED87}" type="presParOf" srcId="{B79D91C7-F8A4-43D2-9568-F7389654DC1F}" destId="{78175AAD-C20C-48F7-AFEC-CB4CE508B014}" srcOrd="8" destOrd="0" presId="urn:microsoft.com/office/officeart/2018/5/layout/IconLeafLabelList"/>
    <dgm:cxn modelId="{531D76E1-3976-483D-BE68-D073E80B5081}" type="presParOf" srcId="{78175AAD-C20C-48F7-AFEC-CB4CE508B014}" destId="{1F3DCFE7-5E2D-4DFD-8003-83B631E9F9E5}" srcOrd="0" destOrd="0" presId="urn:microsoft.com/office/officeart/2018/5/layout/IconLeafLabelList"/>
    <dgm:cxn modelId="{CA4B752A-0449-4CCC-86C0-B29E3CF70450}" type="presParOf" srcId="{78175AAD-C20C-48F7-AFEC-CB4CE508B014}" destId="{CE5D0B7A-66A6-46DD-9D3E-08F1C4EFB683}" srcOrd="1" destOrd="0" presId="urn:microsoft.com/office/officeart/2018/5/layout/IconLeafLabelList"/>
    <dgm:cxn modelId="{218B2C9D-E313-43F1-9E56-4BF9AB865BD4}" type="presParOf" srcId="{78175AAD-C20C-48F7-AFEC-CB4CE508B014}" destId="{BD944664-F84F-41B8-A157-2EC8287AF8B6}" srcOrd="2" destOrd="0" presId="urn:microsoft.com/office/officeart/2018/5/layout/IconLeafLabelList"/>
    <dgm:cxn modelId="{42DD9971-638B-45CF-B079-20A455F62AE3}" type="presParOf" srcId="{78175AAD-C20C-48F7-AFEC-CB4CE508B014}" destId="{3B5554EF-CB79-4126-9930-EDB4FD7A80A1}" srcOrd="3" destOrd="0" presId="urn:microsoft.com/office/officeart/2018/5/layout/IconLeafLabel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A7F52-B322-4988-A896-9B5C0A3475F5}">
      <dsp:nvSpPr>
        <dsp:cNvPr id="0" name=""/>
        <dsp:cNvSpPr/>
      </dsp:nvSpPr>
      <dsp:spPr>
        <a:xfrm>
          <a:off x="1016962" y="1320393"/>
          <a:ext cx="1098000" cy="1098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CE50B9-C32C-40BA-9213-ED9D33A2B63E}">
      <dsp:nvSpPr>
        <dsp:cNvPr id="0" name=""/>
        <dsp:cNvSpPr/>
      </dsp:nvSpPr>
      <dsp:spPr>
        <a:xfrm>
          <a:off x="1250962" y="1554393"/>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88D1B9-48A5-44A6-89E9-A61CF47B38D9}">
      <dsp:nvSpPr>
        <dsp:cNvPr id="0" name=""/>
        <dsp:cNvSpPr/>
      </dsp:nvSpPr>
      <dsp:spPr>
        <a:xfrm>
          <a:off x="665962" y="276039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cs-CZ" sz="1400" kern="1200" dirty="0"/>
            <a:t>Receptivní funkce (výběr, udržení, třídění a integrace informací)</a:t>
          </a:r>
          <a:endParaRPr lang="en-US" sz="1400" kern="1200" dirty="0"/>
        </a:p>
      </dsp:txBody>
      <dsp:txXfrm>
        <a:off x="665962" y="2760393"/>
        <a:ext cx="1800000" cy="720000"/>
      </dsp:txXfrm>
    </dsp:sp>
    <dsp:sp modelId="{FE36945D-D86D-463E-908A-D507DF894E7C}">
      <dsp:nvSpPr>
        <dsp:cNvPr id="0" name=""/>
        <dsp:cNvSpPr/>
      </dsp:nvSpPr>
      <dsp:spPr>
        <a:xfrm>
          <a:off x="3131962" y="1320393"/>
          <a:ext cx="1098000" cy="1098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35B30A-F70B-4D9C-8B50-947B9042F9BC}">
      <dsp:nvSpPr>
        <dsp:cNvPr id="0" name=""/>
        <dsp:cNvSpPr/>
      </dsp:nvSpPr>
      <dsp:spPr>
        <a:xfrm>
          <a:off x="3365962" y="1554393"/>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74D738-5F72-4CEE-8CC6-52C9E71C9149}">
      <dsp:nvSpPr>
        <dsp:cNvPr id="0" name=""/>
        <dsp:cNvSpPr/>
      </dsp:nvSpPr>
      <dsp:spPr>
        <a:xfrm>
          <a:off x="2780962" y="276039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cs-CZ" sz="1400" kern="1200"/>
            <a:t>Paměť</a:t>
          </a:r>
          <a:endParaRPr lang="en-US" sz="1400" kern="1200"/>
        </a:p>
      </dsp:txBody>
      <dsp:txXfrm>
        <a:off x="2780962" y="2760393"/>
        <a:ext cx="1800000" cy="720000"/>
      </dsp:txXfrm>
    </dsp:sp>
    <dsp:sp modelId="{A26CFD1D-7BC0-49FA-AA8E-EB9EB7D00267}">
      <dsp:nvSpPr>
        <dsp:cNvPr id="0" name=""/>
        <dsp:cNvSpPr/>
      </dsp:nvSpPr>
      <dsp:spPr>
        <a:xfrm>
          <a:off x="5246962" y="1320393"/>
          <a:ext cx="1098000" cy="109800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D66396-29C8-4D8E-8B2C-B4604E8CC861}">
      <dsp:nvSpPr>
        <dsp:cNvPr id="0" name=""/>
        <dsp:cNvSpPr/>
      </dsp:nvSpPr>
      <dsp:spPr>
        <a:xfrm>
          <a:off x="5480962" y="1554393"/>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34AB2A-C702-4652-8A26-03CB442A56BA}">
      <dsp:nvSpPr>
        <dsp:cNvPr id="0" name=""/>
        <dsp:cNvSpPr/>
      </dsp:nvSpPr>
      <dsp:spPr>
        <a:xfrm>
          <a:off x="4895962" y="276039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cs-CZ" sz="1400" kern="1200"/>
            <a:t>Učení</a:t>
          </a:r>
          <a:endParaRPr lang="en-US" sz="1400" kern="1200"/>
        </a:p>
      </dsp:txBody>
      <dsp:txXfrm>
        <a:off x="4895962" y="2760393"/>
        <a:ext cx="1800000" cy="720000"/>
      </dsp:txXfrm>
    </dsp:sp>
    <dsp:sp modelId="{E584D407-BA04-4A22-93B5-F21C5BEABC69}">
      <dsp:nvSpPr>
        <dsp:cNvPr id="0" name=""/>
        <dsp:cNvSpPr/>
      </dsp:nvSpPr>
      <dsp:spPr>
        <a:xfrm>
          <a:off x="7361962" y="1320393"/>
          <a:ext cx="1098000" cy="109800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7633B2-516C-4082-897C-0CBA279DD3E2}">
      <dsp:nvSpPr>
        <dsp:cNvPr id="0" name=""/>
        <dsp:cNvSpPr/>
      </dsp:nvSpPr>
      <dsp:spPr>
        <a:xfrm>
          <a:off x="7595962" y="1554393"/>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9A4FB0-5590-4857-93D8-BF5A0DECFAF2}">
      <dsp:nvSpPr>
        <dsp:cNvPr id="0" name=""/>
        <dsp:cNvSpPr/>
      </dsp:nvSpPr>
      <dsp:spPr>
        <a:xfrm>
          <a:off x="7010962" y="276039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cs-CZ" sz="1400" kern="1200"/>
            <a:t>Myšlení</a:t>
          </a:r>
          <a:endParaRPr lang="en-US" sz="1400" kern="1200"/>
        </a:p>
      </dsp:txBody>
      <dsp:txXfrm>
        <a:off x="7010962" y="2760393"/>
        <a:ext cx="1800000" cy="720000"/>
      </dsp:txXfrm>
    </dsp:sp>
    <dsp:sp modelId="{1F3DCFE7-5E2D-4DFD-8003-83B631E9F9E5}">
      <dsp:nvSpPr>
        <dsp:cNvPr id="0" name=""/>
        <dsp:cNvSpPr/>
      </dsp:nvSpPr>
      <dsp:spPr>
        <a:xfrm>
          <a:off x="9476961" y="1320393"/>
          <a:ext cx="1098000" cy="1098000"/>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5D0B7A-66A6-46DD-9D3E-08F1C4EFB683}">
      <dsp:nvSpPr>
        <dsp:cNvPr id="0" name=""/>
        <dsp:cNvSpPr/>
      </dsp:nvSpPr>
      <dsp:spPr>
        <a:xfrm>
          <a:off x="9710961" y="1554393"/>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5554EF-CB79-4126-9930-EDB4FD7A80A1}">
      <dsp:nvSpPr>
        <dsp:cNvPr id="0" name=""/>
        <dsp:cNvSpPr/>
      </dsp:nvSpPr>
      <dsp:spPr>
        <a:xfrm>
          <a:off x="9125962" y="276039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cs-CZ" sz="1400" kern="1200"/>
            <a:t>Expresivní funkce</a:t>
          </a:r>
          <a:endParaRPr lang="en-US" sz="1400" kern="1200"/>
        </a:p>
      </dsp:txBody>
      <dsp:txXfrm>
        <a:off x="9125962" y="2760393"/>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29BB6969-AC11-4858-A6DF-A3822DF5E2B2}" type="slidenum">
              <a:t>&lt;#&gt;</a:t>
            </a:fld>
          </a:p>
        </p:txBody>
      </p:sp>
      <p:sp>
        <p:nvSpPr>
          <p:cNvPr id="4" name="PlaceHolder 3"/>
          <p:cNvSpPr>
            <a:spLocks noGrp="1"/>
          </p:cNvSpPr>
          <p:nvPr>
            <p:ph type="dt" idx="1"/>
          </p:nvPr>
        </p:nvSpPr>
        <p:spPr/>
        <p:txBody>
          <a:bodyPr/>
          <a:p>
            <a:r>
              <a:rPr lang="cs-CZ"/>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1143000" y="533520"/>
            <a:ext cx="9905760" cy="13816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Condensed Light"/>
            </a:endParaRPr>
          </a:p>
        </p:txBody>
      </p:sp>
      <p:sp>
        <p:nvSpPr>
          <p:cNvPr id="3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3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7F169351-38DA-4055-9A59-BA091D8BCEF6}" type="slidenum">
              <a:t>&lt;#&gt;</a:t>
            </a:fld>
          </a:p>
        </p:txBody>
      </p:sp>
      <p:sp>
        <p:nvSpPr>
          <p:cNvPr id="7" name="PlaceHolder 6"/>
          <p:cNvSpPr>
            <a:spLocks noGrp="1"/>
          </p:cNvSpPr>
          <p:nvPr>
            <p:ph type="dt" idx="1"/>
          </p:nvPr>
        </p:nvSpPr>
        <p:spPr/>
        <p:txBody>
          <a:bodyPr/>
          <a:p>
            <a:r>
              <a:rPr lang="cs-CZ"/>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1143000" y="533520"/>
            <a:ext cx="9905760" cy="13816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Condensed Light"/>
            </a:endParaRPr>
          </a:p>
        </p:txBody>
      </p:sp>
      <p:sp>
        <p:nvSpPr>
          <p:cNvPr id="3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3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3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4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5075B884-2FF9-46BA-A6F0-DA560669C260}" type="slidenum">
              <a:t>&lt;#&gt;</a:t>
            </a:fld>
          </a:p>
        </p:txBody>
      </p:sp>
      <p:sp>
        <p:nvSpPr>
          <p:cNvPr id="9" name="PlaceHolder 8"/>
          <p:cNvSpPr>
            <a:spLocks noGrp="1"/>
          </p:cNvSpPr>
          <p:nvPr>
            <p:ph type="dt" idx="1"/>
          </p:nvPr>
        </p:nvSpPr>
        <p:spPr/>
        <p:txBody>
          <a:bodyPr/>
          <a:p>
            <a:r>
              <a:rPr lang="cs-CZ"/>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1143000" y="533520"/>
            <a:ext cx="9905760" cy="13816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Condensed Light"/>
            </a:endParaRPr>
          </a:p>
        </p:txBody>
      </p:sp>
      <p:sp>
        <p:nvSpPr>
          <p:cNvPr id="4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4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4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4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4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4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284C23F2-E869-487C-8248-690A7E80A941}" type="slidenum">
              <a:t>&lt;#&gt;</a:t>
            </a:fld>
          </a:p>
        </p:txBody>
      </p:sp>
      <p:sp>
        <p:nvSpPr>
          <p:cNvPr id="11" name="PlaceHolder 10"/>
          <p:cNvSpPr>
            <a:spLocks noGrp="1"/>
          </p:cNvSpPr>
          <p:nvPr>
            <p:ph type="dt" idx="1"/>
          </p:nvPr>
        </p:nvSpPr>
        <p:spPr/>
        <p:txBody>
          <a:bodyPr/>
          <a:p>
            <a:r>
              <a:rPr lang="cs-CZ"/>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51FC88B8-81E7-4627-848C-D2D33289D03E}" type="slidenum">
              <a:t>&lt;#&gt;</a:t>
            </a:fld>
          </a:p>
        </p:txBody>
      </p:sp>
      <p:sp>
        <p:nvSpPr>
          <p:cNvPr id="4" name="PlaceHolder 3"/>
          <p:cNvSpPr>
            <a:spLocks noGrp="1"/>
          </p:cNvSpPr>
          <p:nvPr>
            <p:ph type="dt" idx="4"/>
          </p:nvPr>
        </p:nvSpPr>
        <p:spPr/>
        <p:txBody>
          <a:bodyPr/>
          <a:p>
            <a:r>
              <a:rPr lang="cs-CZ"/>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0" name="PlaceHolder 1"/>
          <p:cNvSpPr>
            <a:spLocks noGrp="1"/>
          </p:cNvSpPr>
          <p:nvPr>
            <p:ph type="title"/>
          </p:nvPr>
        </p:nvSpPr>
        <p:spPr>
          <a:xfrm>
            <a:off x="1143000" y="533520"/>
            <a:ext cx="9905760" cy="13816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Condensed Light"/>
            </a:endParaRPr>
          </a:p>
        </p:txBody>
      </p:sp>
      <p:sp>
        <p:nvSpPr>
          <p:cNvPr id="61"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cs-CZ" sz="3200" spc="-1" strike="noStrike">
              <a:solidFill>
                <a:srgbClr val="000000"/>
              </a:solidFill>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A64FFEED-9188-40AB-89ED-56647AF5559C}" type="slidenum">
              <a:t>&lt;#&gt;</a:t>
            </a:fld>
          </a:p>
        </p:txBody>
      </p:sp>
      <p:sp>
        <p:nvSpPr>
          <p:cNvPr id="6" name="PlaceHolder 5"/>
          <p:cNvSpPr>
            <a:spLocks noGrp="1"/>
          </p:cNvSpPr>
          <p:nvPr>
            <p:ph type="dt" idx="4"/>
          </p:nvPr>
        </p:nvSpPr>
        <p:spPr/>
        <p:txBody>
          <a:bodyPr/>
          <a:p>
            <a:r>
              <a:rPr lang="cs-CZ"/>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1143000" y="533520"/>
            <a:ext cx="9905760" cy="13816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Condensed Light"/>
            </a:endParaRPr>
          </a:p>
        </p:txBody>
      </p:sp>
      <p:sp>
        <p:nvSpPr>
          <p:cNvPr id="63"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07DBC658-0DCA-410D-9B12-E0047F221122}" type="slidenum">
              <a:t>&lt;#&gt;</a:t>
            </a:fld>
          </a:p>
        </p:txBody>
      </p:sp>
      <p:sp>
        <p:nvSpPr>
          <p:cNvPr id="6" name="PlaceHolder 5"/>
          <p:cNvSpPr>
            <a:spLocks noGrp="1"/>
          </p:cNvSpPr>
          <p:nvPr>
            <p:ph type="dt" idx="4"/>
          </p:nvPr>
        </p:nvSpPr>
        <p:spPr/>
        <p:txBody>
          <a:bodyPr/>
          <a:p>
            <a:r>
              <a:rPr lang="cs-CZ"/>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143000" y="533520"/>
            <a:ext cx="9905760" cy="13816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Condensed Light"/>
            </a:endParaRPr>
          </a:p>
        </p:txBody>
      </p:sp>
      <p:sp>
        <p:nvSpPr>
          <p:cNvPr id="6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10C35B1A-A598-45E0-8ABB-45A7E8A502D1}" type="slidenum">
              <a:t>&lt;#&gt;</a:t>
            </a:fld>
          </a:p>
        </p:txBody>
      </p:sp>
      <p:sp>
        <p:nvSpPr>
          <p:cNvPr id="7" name="PlaceHolder 6"/>
          <p:cNvSpPr>
            <a:spLocks noGrp="1"/>
          </p:cNvSpPr>
          <p:nvPr>
            <p:ph type="dt" idx="4"/>
          </p:nvPr>
        </p:nvSpPr>
        <p:spPr/>
        <p:txBody>
          <a:bodyPr/>
          <a:p>
            <a:r>
              <a:rPr lang="cs-CZ"/>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7" name="PlaceHolder 1"/>
          <p:cNvSpPr>
            <a:spLocks noGrp="1"/>
          </p:cNvSpPr>
          <p:nvPr>
            <p:ph type="title"/>
          </p:nvPr>
        </p:nvSpPr>
        <p:spPr>
          <a:xfrm>
            <a:off x="1143000" y="533520"/>
            <a:ext cx="9905760" cy="13816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Condensed Light"/>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11106A83-CB70-4662-B2EF-F432E49D505A}" type="slidenum">
              <a:t>&lt;#&gt;</a:t>
            </a:fld>
          </a:p>
        </p:txBody>
      </p:sp>
      <p:sp>
        <p:nvSpPr>
          <p:cNvPr id="5" name="PlaceHolder 4"/>
          <p:cNvSpPr>
            <a:spLocks noGrp="1"/>
          </p:cNvSpPr>
          <p:nvPr>
            <p:ph type="dt" idx="4"/>
          </p:nvPr>
        </p:nvSpPr>
        <p:spPr/>
        <p:txBody>
          <a:bodyPr/>
          <a:p>
            <a:r>
              <a:rPr lang="cs-CZ"/>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8" name="PlaceHolder 1"/>
          <p:cNvSpPr>
            <a:spLocks noGrp="1"/>
          </p:cNvSpPr>
          <p:nvPr>
            <p:ph type="subTitle"/>
          </p:nvPr>
        </p:nvSpPr>
        <p:spPr>
          <a:xfrm>
            <a:off x="1143000" y="533520"/>
            <a:ext cx="9905760" cy="6405840"/>
          </a:xfrm>
          <a:prstGeom prst="rect">
            <a:avLst/>
          </a:prstGeom>
          <a:noFill/>
          <a:ln w="0">
            <a:noFill/>
          </a:ln>
        </p:spPr>
        <p:txBody>
          <a:bodyPr lIns="0" rIns="0" tIns="0" bIns="0" anchor="ctr">
            <a:noAutofit/>
          </a:bodyPr>
          <a:p>
            <a:pPr algn="ctr"/>
            <a:endParaRPr b="0" lang="cs-CZ" sz="3200" spc="-1" strike="noStrike">
              <a:solidFill>
                <a:srgbClr val="000000"/>
              </a:solidFill>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2206A55E-DB26-46C7-B4C0-54B78E9041BF}" type="slidenum">
              <a:t>&lt;#&gt;</a:t>
            </a:fld>
          </a:p>
        </p:txBody>
      </p:sp>
      <p:sp>
        <p:nvSpPr>
          <p:cNvPr id="5" name="PlaceHolder 4"/>
          <p:cNvSpPr>
            <a:spLocks noGrp="1"/>
          </p:cNvSpPr>
          <p:nvPr>
            <p:ph type="dt" idx="4"/>
          </p:nvPr>
        </p:nvSpPr>
        <p:spPr/>
        <p:txBody>
          <a:bodyPr/>
          <a:p>
            <a:r>
              <a:rPr lang="cs-CZ"/>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143000" y="533520"/>
            <a:ext cx="9905760" cy="13816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Condensed Light"/>
            </a:endParaRPr>
          </a:p>
        </p:txBody>
      </p:sp>
      <p:sp>
        <p:nvSpPr>
          <p:cNvPr id="7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7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7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13A4EE45-5BA9-4717-9662-B8147CCC739C}" type="slidenum">
              <a:t>&lt;#&gt;</a:t>
            </a:fld>
          </a:p>
        </p:txBody>
      </p:sp>
      <p:sp>
        <p:nvSpPr>
          <p:cNvPr id="8" name="PlaceHolder 7"/>
          <p:cNvSpPr>
            <a:spLocks noGrp="1"/>
          </p:cNvSpPr>
          <p:nvPr>
            <p:ph type="dt" idx="4"/>
          </p:nvPr>
        </p:nvSpPr>
        <p:spPr/>
        <p:txBody>
          <a:bodyPr/>
          <a:p>
            <a:r>
              <a:rPr lang="cs-CZ"/>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 name="PlaceHolder 1"/>
          <p:cNvSpPr>
            <a:spLocks noGrp="1"/>
          </p:cNvSpPr>
          <p:nvPr>
            <p:ph type="title"/>
          </p:nvPr>
        </p:nvSpPr>
        <p:spPr>
          <a:xfrm>
            <a:off x="1143000" y="533520"/>
            <a:ext cx="9905760" cy="13816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Condensed Light"/>
            </a:endParaRPr>
          </a:p>
        </p:txBody>
      </p:sp>
      <p:sp>
        <p:nvSpPr>
          <p:cNvPr id="1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cs-CZ"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9D49D3F5-E25D-4402-BC3B-1A8DFE1434D2}" type="slidenum">
              <a:t>&lt;#&gt;</a:t>
            </a:fld>
          </a:p>
        </p:txBody>
      </p:sp>
      <p:sp>
        <p:nvSpPr>
          <p:cNvPr id="6" name="PlaceHolder 5"/>
          <p:cNvSpPr>
            <a:spLocks noGrp="1"/>
          </p:cNvSpPr>
          <p:nvPr>
            <p:ph type="dt" idx="1"/>
          </p:nvPr>
        </p:nvSpPr>
        <p:spPr/>
        <p:txBody>
          <a:bodyPr/>
          <a:p>
            <a:r>
              <a:rPr lang="cs-CZ"/>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1143000" y="533520"/>
            <a:ext cx="9905760" cy="13816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Condensed Light"/>
            </a:endParaRPr>
          </a:p>
        </p:txBody>
      </p:sp>
      <p:sp>
        <p:nvSpPr>
          <p:cNvPr id="7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76"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9FD08D4B-F639-4E49-94DB-ECE4BCBDB633}" type="slidenum">
              <a:t>&lt;#&gt;</a:t>
            </a:fld>
          </a:p>
        </p:txBody>
      </p:sp>
      <p:sp>
        <p:nvSpPr>
          <p:cNvPr id="8" name="PlaceHolder 7"/>
          <p:cNvSpPr>
            <a:spLocks noGrp="1"/>
          </p:cNvSpPr>
          <p:nvPr>
            <p:ph type="dt" idx="4"/>
          </p:nvPr>
        </p:nvSpPr>
        <p:spPr/>
        <p:txBody>
          <a:bodyPr/>
          <a:p>
            <a:r>
              <a:rPr lang="cs-CZ"/>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1143000" y="533520"/>
            <a:ext cx="9905760" cy="13816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Condensed Light"/>
            </a:endParaRPr>
          </a:p>
        </p:txBody>
      </p:sp>
      <p:sp>
        <p:nvSpPr>
          <p:cNvPr id="7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7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80"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7FEDF0CD-4B5B-49EB-AA3A-E41C1CAC8A1C}" type="slidenum">
              <a:t>&lt;#&gt;</a:t>
            </a:fld>
          </a:p>
        </p:txBody>
      </p:sp>
      <p:sp>
        <p:nvSpPr>
          <p:cNvPr id="8" name="PlaceHolder 7"/>
          <p:cNvSpPr>
            <a:spLocks noGrp="1"/>
          </p:cNvSpPr>
          <p:nvPr>
            <p:ph type="dt" idx="4"/>
          </p:nvPr>
        </p:nvSpPr>
        <p:spPr/>
        <p:txBody>
          <a:bodyPr/>
          <a:p>
            <a:r>
              <a:rPr lang="cs-CZ"/>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1143000" y="533520"/>
            <a:ext cx="9905760" cy="13816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Condensed Light"/>
            </a:endParaRPr>
          </a:p>
        </p:txBody>
      </p:sp>
      <p:sp>
        <p:nvSpPr>
          <p:cNvPr id="82"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83"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E3010C98-B422-4773-B5AE-EB7441072BBD}" type="slidenum">
              <a:t>&lt;#&gt;</a:t>
            </a:fld>
          </a:p>
        </p:txBody>
      </p:sp>
      <p:sp>
        <p:nvSpPr>
          <p:cNvPr id="7" name="PlaceHolder 6"/>
          <p:cNvSpPr>
            <a:spLocks noGrp="1"/>
          </p:cNvSpPr>
          <p:nvPr>
            <p:ph type="dt" idx="4"/>
          </p:nvPr>
        </p:nvSpPr>
        <p:spPr/>
        <p:txBody>
          <a:bodyPr/>
          <a:p>
            <a:r>
              <a:rPr lang="cs-CZ"/>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1143000" y="533520"/>
            <a:ext cx="9905760" cy="13816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Condensed Light"/>
            </a:endParaRPr>
          </a:p>
        </p:txBody>
      </p:sp>
      <p:sp>
        <p:nvSpPr>
          <p:cNvPr id="8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8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8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88"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A4CF4505-79EE-4306-A025-00F8C4C5A36C}" type="slidenum">
              <a:t>&lt;#&gt;</a:t>
            </a:fld>
          </a:p>
        </p:txBody>
      </p:sp>
      <p:sp>
        <p:nvSpPr>
          <p:cNvPr id="9" name="PlaceHolder 8"/>
          <p:cNvSpPr>
            <a:spLocks noGrp="1"/>
          </p:cNvSpPr>
          <p:nvPr>
            <p:ph type="dt" idx="4"/>
          </p:nvPr>
        </p:nvSpPr>
        <p:spPr/>
        <p:txBody>
          <a:bodyPr/>
          <a:p>
            <a:r>
              <a:rPr lang="cs-CZ"/>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1143000" y="533520"/>
            <a:ext cx="9905760" cy="13816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Condensed Light"/>
            </a:endParaRPr>
          </a:p>
        </p:txBody>
      </p:sp>
      <p:sp>
        <p:nvSpPr>
          <p:cNvPr id="90"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91"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92"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93"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94"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95"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EC4B56C2-FDB4-4377-98DF-D6706B2E263B}" type="slidenum">
              <a:t>&lt;#&gt;</a:t>
            </a:fld>
          </a:p>
        </p:txBody>
      </p:sp>
      <p:sp>
        <p:nvSpPr>
          <p:cNvPr id="11" name="PlaceHolder 10"/>
          <p:cNvSpPr>
            <a:spLocks noGrp="1"/>
          </p:cNvSpPr>
          <p:nvPr>
            <p:ph type="dt" idx="4"/>
          </p:nvPr>
        </p:nvSpPr>
        <p:spPr/>
        <p:txBody>
          <a:bodyPr/>
          <a:p>
            <a:r>
              <a:rPr lang="cs-CZ"/>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A52DFBB8-FC64-4B8D-92F5-D346A5243A95}" type="slidenum">
              <a:t>&lt;#&gt;</a:t>
            </a:fld>
          </a:p>
        </p:txBody>
      </p:sp>
      <p:sp>
        <p:nvSpPr>
          <p:cNvPr id="4" name="PlaceHolder 3"/>
          <p:cNvSpPr>
            <a:spLocks noGrp="1"/>
          </p:cNvSpPr>
          <p:nvPr>
            <p:ph type="dt" idx="7"/>
          </p:nvPr>
        </p:nvSpPr>
        <p:spPr/>
        <p:txBody>
          <a:bodyPr/>
          <a:p>
            <a:r>
              <a:rPr lang="cs-CZ"/>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8" name="PlaceHolder 1"/>
          <p:cNvSpPr>
            <a:spLocks noGrp="1"/>
          </p:cNvSpPr>
          <p:nvPr>
            <p:ph type="title"/>
          </p:nvPr>
        </p:nvSpPr>
        <p:spPr>
          <a:xfrm>
            <a:off x="1143000" y="533520"/>
            <a:ext cx="9905760" cy="13816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Condensed Light"/>
            </a:endParaRPr>
          </a:p>
        </p:txBody>
      </p:sp>
      <p:sp>
        <p:nvSpPr>
          <p:cNvPr id="10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cs-CZ" sz="3200" spc="-1" strike="noStrike">
              <a:solidFill>
                <a:srgbClr val="000000"/>
              </a:solidFill>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065B1E25-1667-4319-A83A-FD5FB668C82B}" type="slidenum">
              <a:t>&lt;#&gt;</a:t>
            </a:fld>
          </a:p>
        </p:txBody>
      </p:sp>
      <p:sp>
        <p:nvSpPr>
          <p:cNvPr id="6" name="PlaceHolder 5"/>
          <p:cNvSpPr>
            <a:spLocks noGrp="1"/>
          </p:cNvSpPr>
          <p:nvPr>
            <p:ph type="dt" idx="7"/>
          </p:nvPr>
        </p:nvSpPr>
        <p:spPr/>
        <p:txBody>
          <a:bodyPr/>
          <a:p>
            <a:r>
              <a:rPr lang="cs-CZ"/>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1143000" y="533520"/>
            <a:ext cx="9905760" cy="13816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Condensed Light"/>
            </a:endParaRPr>
          </a:p>
        </p:txBody>
      </p:sp>
      <p:sp>
        <p:nvSpPr>
          <p:cNvPr id="11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C4D94D4D-AFE6-4F26-A037-968431320694}" type="slidenum">
              <a:t>&lt;#&gt;</a:t>
            </a:fld>
          </a:p>
        </p:txBody>
      </p:sp>
      <p:sp>
        <p:nvSpPr>
          <p:cNvPr id="6" name="PlaceHolder 5"/>
          <p:cNvSpPr>
            <a:spLocks noGrp="1"/>
          </p:cNvSpPr>
          <p:nvPr>
            <p:ph type="dt" idx="7"/>
          </p:nvPr>
        </p:nvSpPr>
        <p:spPr/>
        <p:txBody>
          <a:bodyPr/>
          <a:p>
            <a:r>
              <a:rPr lang="cs-CZ"/>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1143000" y="533520"/>
            <a:ext cx="9905760" cy="13816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Condensed Light"/>
            </a:endParaRPr>
          </a:p>
        </p:txBody>
      </p:sp>
      <p:sp>
        <p:nvSpPr>
          <p:cNvPr id="11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11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B15BB2E8-D395-4432-991A-D3E4C1F5F28F}" type="slidenum">
              <a:t>&lt;#&gt;</a:t>
            </a:fld>
          </a:p>
        </p:txBody>
      </p:sp>
      <p:sp>
        <p:nvSpPr>
          <p:cNvPr id="7" name="PlaceHolder 6"/>
          <p:cNvSpPr>
            <a:spLocks noGrp="1"/>
          </p:cNvSpPr>
          <p:nvPr>
            <p:ph type="dt" idx="7"/>
          </p:nvPr>
        </p:nvSpPr>
        <p:spPr/>
        <p:txBody>
          <a:bodyPr/>
          <a:p>
            <a:r>
              <a:rPr lang="cs-CZ"/>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5" name="PlaceHolder 1"/>
          <p:cNvSpPr>
            <a:spLocks noGrp="1"/>
          </p:cNvSpPr>
          <p:nvPr>
            <p:ph type="title"/>
          </p:nvPr>
        </p:nvSpPr>
        <p:spPr>
          <a:xfrm>
            <a:off x="1143000" y="533520"/>
            <a:ext cx="9905760" cy="13816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Condensed Light"/>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BBC85713-B780-4EF2-87A5-9588B4260AF0}" type="slidenum">
              <a:t>&lt;#&gt;</a:t>
            </a:fld>
          </a:p>
        </p:txBody>
      </p:sp>
      <p:sp>
        <p:nvSpPr>
          <p:cNvPr id="5" name="PlaceHolder 4"/>
          <p:cNvSpPr>
            <a:spLocks noGrp="1"/>
          </p:cNvSpPr>
          <p:nvPr>
            <p:ph type="dt" idx="7"/>
          </p:nvPr>
        </p:nvSpPr>
        <p:spPr/>
        <p:txBody>
          <a:bodyPr/>
          <a:p>
            <a:r>
              <a:rPr lang="cs-CZ"/>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143000" y="533520"/>
            <a:ext cx="9905760" cy="13816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Condensed Light"/>
            </a:endParaRPr>
          </a:p>
        </p:txBody>
      </p:sp>
      <p:sp>
        <p:nvSpPr>
          <p:cNvPr id="1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EA67803C-FB21-481A-AB9D-8752D4DEFA59}" type="slidenum">
              <a:t>&lt;#&gt;</a:t>
            </a:fld>
          </a:p>
        </p:txBody>
      </p:sp>
      <p:sp>
        <p:nvSpPr>
          <p:cNvPr id="6" name="PlaceHolder 5"/>
          <p:cNvSpPr>
            <a:spLocks noGrp="1"/>
          </p:cNvSpPr>
          <p:nvPr>
            <p:ph type="dt" idx="1"/>
          </p:nvPr>
        </p:nvSpPr>
        <p:spPr/>
        <p:txBody>
          <a:bodyPr/>
          <a:p>
            <a:r>
              <a:rPr lang="cs-CZ"/>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6" name="PlaceHolder 1"/>
          <p:cNvSpPr>
            <a:spLocks noGrp="1"/>
          </p:cNvSpPr>
          <p:nvPr>
            <p:ph type="subTitle"/>
          </p:nvPr>
        </p:nvSpPr>
        <p:spPr>
          <a:xfrm>
            <a:off x="1143000" y="533520"/>
            <a:ext cx="9905760" cy="6405840"/>
          </a:xfrm>
          <a:prstGeom prst="rect">
            <a:avLst/>
          </a:prstGeom>
          <a:noFill/>
          <a:ln w="0">
            <a:noFill/>
          </a:ln>
        </p:spPr>
        <p:txBody>
          <a:bodyPr lIns="0" rIns="0" tIns="0" bIns="0" anchor="ctr">
            <a:noAutofit/>
          </a:bodyPr>
          <a:p>
            <a:pPr algn="ctr"/>
            <a:endParaRPr b="0" lang="cs-CZ" sz="3200" spc="-1" strike="noStrike">
              <a:solidFill>
                <a:srgbClr val="000000"/>
              </a:solidFill>
              <a:latin typeface="Aria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0355690A-D509-479A-AD59-878477C693D0}" type="slidenum">
              <a:t>&lt;#&gt;</a:t>
            </a:fld>
          </a:p>
        </p:txBody>
      </p:sp>
      <p:sp>
        <p:nvSpPr>
          <p:cNvPr id="5" name="PlaceHolder 4"/>
          <p:cNvSpPr>
            <a:spLocks noGrp="1"/>
          </p:cNvSpPr>
          <p:nvPr>
            <p:ph type="dt" idx="7"/>
          </p:nvPr>
        </p:nvSpPr>
        <p:spPr/>
        <p:txBody>
          <a:bodyPr/>
          <a:p>
            <a:r>
              <a:rPr lang="cs-CZ"/>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1143000" y="533520"/>
            <a:ext cx="9905760" cy="13816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Condensed Light"/>
            </a:endParaRPr>
          </a:p>
        </p:txBody>
      </p:sp>
      <p:sp>
        <p:nvSpPr>
          <p:cNvPr id="11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11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12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05E0823C-B3DE-4BD6-BABE-C47AF761E5B2}" type="slidenum">
              <a:t>&lt;#&gt;</a:t>
            </a:fld>
          </a:p>
        </p:txBody>
      </p:sp>
      <p:sp>
        <p:nvSpPr>
          <p:cNvPr id="8" name="PlaceHolder 7"/>
          <p:cNvSpPr>
            <a:spLocks noGrp="1"/>
          </p:cNvSpPr>
          <p:nvPr>
            <p:ph type="dt" idx="7"/>
          </p:nvPr>
        </p:nvSpPr>
        <p:spPr/>
        <p:txBody>
          <a:bodyPr/>
          <a:p>
            <a:r>
              <a:rPr lang="cs-CZ"/>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1143000" y="533520"/>
            <a:ext cx="9905760" cy="13816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Condensed Light"/>
            </a:endParaRPr>
          </a:p>
        </p:txBody>
      </p:sp>
      <p:sp>
        <p:nvSpPr>
          <p:cNvPr id="12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12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3529A7BB-646E-475C-B486-920C9B35EB8D}" type="slidenum">
              <a:t>&lt;#&gt;</a:t>
            </a:fld>
          </a:p>
        </p:txBody>
      </p:sp>
      <p:sp>
        <p:nvSpPr>
          <p:cNvPr id="8" name="PlaceHolder 7"/>
          <p:cNvSpPr>
            <a:spLocks noGrp="1"/>
          </p:cNvSpPr>
          <p:nvPr>
            <p:ph type="dt" idx="7"/>
          </p:nvPr>
        </p:nvSpPr>
        <p:spPr/>
        <p:txBody>
          <a:bodyPr/>
          <a:p>
            <a:r>
              <a:rPr lang="cs-CZ"/>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1143000" y="533520"/>
            <a:ext cx="9905760" cy="13816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Condensed Light"/>
            </a:endParaRPr>
          </a:p>
        </p:txBody>
      </p:sp>
      <p:sp>
        <p:nvSpPr>
          <p:cNvPr id="12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12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12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F7B480C5-DC23-4B68-B4E4-8F0291AACD23}" type="slidenum">
              <a:t>&lt;#&gt;</a:t>
            </a:fld>
          </a:p>
        </p:txBody>
      </p:sp>
      <p:sp>
        <p:nvSpPr>
          <p:cNvPr id="8" name="PlaceHolder 7"/>
          <p:cNvSpPr>
            <a:spLocks noGrp="1"/>
          </p:cNvSpPr>
          <p:nvPr>
            <p:ph type="dt" idx="7"/>
          </p:nvPr>
        </p:nvSpPr>
        <p:spPr/>
        <p:txBody>
          <a:bodyPr/>
          <a:p>
            <a:r>
              <a:rPr lang="cs-CZ"/>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1143000" y="533520"/>
            <a:ext cx="9905760" cy="13816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Condensed Light"/>
            </a:endParaRPr>
          </a:p>
        </p:txBody>
      </p:sp>
      <p:sp>
        <p:nvSpPr>
          <p:cNvPr id="13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13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D777E185-682A-4DAD-856B-77E5F516CF4B}" type="slidenum">
              <a:t>&lt;#&gt;</a:t>
            </a:fld>
          </a:p>
        </p:txBody>
      </p:sp>
      <p:sp>
        <p:nvSpPr>
          <p:cNvPr id="7" name="PlaceHolder 6"/>
          <p:cNvSpPr>
            <a:spLocks noGrp="1"/>
          </p:cNvSpPr>
          <p:nvPr>
            <p:ph type="dt" idx="7"/>
          </p:nvPr>
        </p:nvSpPr>
        <p:spPr/>
        <p:txBody>
          <a:bodyPr/>
          <a:p>
            <a:r>
              <a:rPr lang="cs-CZ"/>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1143000" y="533520"/>
            <a:ext cx="9905760" cy="13816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Condensed Light"/>
            </a:endParaRPr>
          </a:p>
        </p:txBody>
      </p:sp>
      <p:sp>
        <p:nvSpPr>
          <p:cNvPr id="13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13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13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13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7" name="PlaceHolder 6"/>
          <p:cNvSpPr>
            <a:spLocks noGrp="1"/>
          </p:cNvSpPr>
          <p:nvPr>
            <p:ph type="ftr" idx="8"/>
          </p:nvPr>
        </p:nvSpPr>
        <p:spPr/>
        <p:txBody>
          <a:bodyPr/>
          <a:p>
            <a:r>
              <a:t>Footer</a:t>
            </a:r>
          </a:p>
        </p:txBody>
      </p:sp>
      <p:sp>
        <p:nvSpPr>
          <p:cNvPr id="8" name="PlaceHolder 7"/>
          <p:cNvSpPr>
            <a:spLocks noGrp="1"/>
          </p:cNvSpPr>
          <p:nvPr>
            <p:ph type="sldNum" idx="9"/>
          </p:nvPr>
        </p:nvSpPr>
        <p:spPr/>
        <p:txBody>
          <a:bodyPr/>
          <a:p>
            <a:fld id="{48ACF676-9201-43C3-AB6A-3B38669F7457}" type="slidenum">
              <a:t>&lt;#&gt;</a:t>
            </a:fld>
          </a:p>
        </p:txBody>
      </p:sp>
      <p:sp>
        <p:nvSpPr>
          <p:cNvPr id="9" name="PlaceHolder 8"/>
          <p:cNvSpPr>
            <a:spLocks noGrp="1"/>
          </p:cNvSpPr>
          <p:nvPr>
            <p:ph type="dt" idx="7"/>
          </p:nvPr>
        </p:nvSpPr>
        <p:spPr/>
        <p:txBody>
          <a:bodyPr/>
          <a:p>
            <a:r>
              <a:rPr lang="cs-CZ"/>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1143000" y="533520"/>
            <a:ext cx="9905760" cy="13816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Condensed Light"/>
            </a:endParaRPr>
          </a:p>
        </p:txBody>
      </p:sp>
      <p:sp>
        <p:nvSpPr>
          <p:cNvPr id="13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13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14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14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14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14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9" name="PlaceHolder 8"/>
          <p:cNvSpPr>
            <a:spLocks noGrp="1"/>
          </p:cNvSpPr>
          <p:nvPr>
            <p:ph type="ftr" idx="8"/>
          </p:nvPr>
        </p:nvSpPr>
        <p:spPr/>
        <p:txBody>
          <a:bodyPr/>
          <a:p>
            <a:r>
              <a:t>Footer</a:t>
            </a:r>
          </a:p>
        </p:txBody>
      </p:sp>
      <p:sp>
        <p:nvSpPr>
          <p:cNvPr id="10" name="PlaceHolder 9"/>
          <p:cNvSpPr>
            <a:spLocks noGrp="1"/>
          </p:cNvSpPr>
          <p:nvPr>
            <p:ph type="sldNum" idx="9"/>
          </p:nvPr>
        </p:nvSpPr>
        <p:spPr/>
        <p:txBody>
          <a:bodyPr/>
          <a:p>
            <a:fld id="{02E8939D-33AE-4439-9072-16CEFCD821A5}" type="slidenum">
              <a:t>&lt;#&gt;</a:t>
            </a:fld>
          </a:p>
        </p:txBody>
      </p:sp>
      <p:sp>
        <p:nvSpPr>
          <p:cNvPr id="11" name="PlaceHolder 10"/>
          <p:cNvSpPr>
            <a:spLocks noGrp="1"/>
          </p:cNvSpPr>
          <p:nvPr>
            <p:ph type="dt" idx="7"/>
          </p:nvPr>
        </p:nvSpPr>
        <p:spPr/>
        <p:txBody>
          <a:bodyPr/>
          <a:p>
            <a:r>
              <a:rPr lang="cs-CZ"/>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1143000" y="533520"/>
            <a:ext cx="9905760" cy="13816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Condensed Light"/>
            </a:endParaRPr>
          </a:p>
        </p:txBody>
      </p:sp>
      <p:sp>
        <p:nvSpPr>
          <p:cNvPr id="1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1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E2AEC872-9912-483E-8002-4A4A55437AE7}" type="slidenum">
              <a:t>&lt;#&gt;</a:t>
            </a:fld>
          </a:p>
        </p:txBody>
      </p:sp>
      <p:sp>
        <p:nvSpPr>
          <p:cNvPr id="7" name="PlaceHolder 6"/>
          <p:cNvSpPr>
            <a:spLocks noGrp="1"/>
          </p:cNvSpPr>
          <p:nvPr>
            <p:ph type="dt" idx="1"/>
          </p:nvPr>
        </p:nvSpPr>
        <p:spPr/>
        <p:txBody>
          <a:bodyPr/>
          <a:p>
            <a:r>
              <a:rPr lang="cs-CZ"/>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9" name="PlaceHolder 1"/>
          <p:cNvSpPr>
            <a:spLocks noGrp="1"/>
          </p:cNvSpPr>
          <p:nvPr>
            <p:ph type="title"/>
          </p:nvPr>
        </p:nvSpPr>
        <p:spPr>
          <a:xfrm>
            <a:off x="1143000" y="533520"/>
            <a:ext cx="9905760" cy="13816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Condensed Light"/>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C31F3DCA-A240-49BE-8AFA-41E5F6565DAA}" type="slidenum">
              <a:t>&lt;#&gt;</a:t>
            </a:fld>
          </a:p>
        </p:txBody>
      </p:sp>
      <p:sp>
        <p:nvSpPr>
          <p:cNvPr id="5" name="PlaceHolder 4"/>
          <p:cNvSpPr>
            <a:spLocks noGrp="1"/>
          </p:cNvSpPr>
          <p:nvPr>
            <p:ph type="dt" idx="1"/>
          </p:nvPr>
        </p:nvSpPr>
        <p:spPr/>
        <p:txBody>
          <a:bodyPr/>
          <a:p>
            <a:r>
              <a:rPr lang="cs-CZ"/>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 name="PlaceHolder 1"/>
          <p:cNvSpPr>
            <a:spLocks noGrp="1"/>
          </p:cNvSpPr>
          <p:nvPr>
            <p:ph type="subTitle"/>
          </p:nvPr>
        </p:nvSpPr>
        <p:spPr>
          <a:xfrm>
            <a:off x="1143000" y="533520"/>
            <a:ext cx="9905760" cy="6405840"/>
          </a:xfrm>
          <a:prstGeom prst="rect">
            <a:avLst/>
          </a:prstGeom>
          <a:noFill/>
          <a:ln w="0">
            <a:noFill/>
          </a:ln>
        </p:spPr>
        <p:txBody>
          <a:bodyPr lIns="0" rIns="0" tIns="0" bIns="0" anchor="ctr">
            <a:noAutofit/>
          </a:bodyPr>
          <a:p>
            <a:pPr algn="ctr"/>
            <a:endParaRPr b="0" lang="cs-CZ" sz="32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C0508355-A2B9-426F-A297-8F164B7F00AA}" type="slidenum">
              <a:t>&lt;#&gt;</a:t>
            </a:fld>
          </a:p>
        </p:txBody>
      </p:sp>
      <p:sp>
        <p:nvSpPr>
          <p:cNvPr id="5" name="PlaceHolder 4"/>
          <p:cNvSpPr>
            <a:spLocks noGrp="1"/>
          </p:cNvSpPr>
          <p:nvPr>
            <p:ph type="dt" idx="1"/>
          </p:nvPr>
        </p:nvSpPr>
        <p:spPr/>
        <p:txBody>
          <a:bodyPr/>
          <a:p>
            <a:r>
              <a:rPr lang="cs-CZ"/>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1143000" y="533520"/>
            <a:ext cx="9905760" cy="13816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Condensed Light"/>
            </a:endParaRPr>
          </a:p>
        </p:txBody>
      </p:sp>
      <p:sp>
        <p:nvSpPr>
          <p:cNvPr id="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2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E18D9D12-C43E-4DE0-B98F-D9E0614C334C}" type="slidenum">
              <a:t>&lt;#&gt;</a:t>
            </a:fld>
          </a:p>
        </p:txBody>
      </p:sp>
      <p:sp>
        <p:nvSpPr>
          <p:cNvPr id="8" name="PlaceHolder 7"/>
          <p:cNvSpPr>
            <a:spLocks noGrp="1"/>
          </p:cNvSpPr>
          <p:nvPr>
            <p:ph type="dt" idx="1"/>
          </p:nvPr>
        </p:nvSpPr>
        <p:spPr/>
        <p:txBody>
          <a:bodyPr/>
          <a:p>
            <a:r>
              <a:rPr lang="cs-CZ"/>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1143000" y="533520"/>
            <a:ext cx="9905760" cy="13816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Condensed Light"/>
            </a:endParaRPr>
          </a:p>
        </p:txBody>
      </p:sp>
      <p:sp>
        <p:nvSpPr>
          <p:cNvPr id="2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2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2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FC3B4C07-8F17-4720-94C0-6D20431F8A68}" type="slidenum">
              <a:t>&lt;#&gt;</a:t>
            </a:fld>
          </a:p>
        </p:txBody>
      </p:sp>
      <p:sp>
        <p:nvSpPr>
          <p:cNvPr id="8" name="PlaceHolder 7"/>
          <p:cNvSpPr>
            <a:spLocks noGrp="1"/>
          </p:cNvSpPr>
          <p:nvPr>
            <p:ph type="dt" idx="1"/>
          </p:nvPr>
        </p:nvSpPr>
        <p:spPr/>
        <p:txBody>
          <a:bodyPr/>
          <a:p>
            <a:r>
              <a:rPr lang="cs-CZ"/>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143000" y="533520"/>
            <a:ext cx="9905760" cy="13816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Univers Condensed Light"/>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3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2"/>
              </a:solidFill>
              <a:latin typeface="Univers Condensed Light"/>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B6F46091-F95F-434A-AF2A-18AA8D68105C}" type="slidenum">
              <a:t>&lt;#&gt;</a:t>
            </a:fld>
          </a:p>
        </p:txBody>
      </p:sp>
      <p:sp>
        <p:nvSpPr>
          <p:cNvPr id="8" name="PlaceHolder 7"/>
          <p:cNvSpPr>
            <a:spLocks noGrp="1"/>
          </p:cNvSpPr>
          <p:nvPr>
            <p:ph type="dt" idx="1"/>
          </p:nvPr>
        </p:nvSpPr>
        <p:spPr/>
        <p:txBody>
          <a:bodyPr/>
          <a:p>
            <a:r>
              <a:rPr lang="cs-CZ"/>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0" name="Straight Connector 20"/>
          <p:cNvCxnSpPr/>
          <p:nvPr/>
        </p:nvCxnSpPr>
        <p:spPr>
          <a:xfrm flipH="1">
            <a:off x="0" y="0"/>
            <a:ext cx="3119760" cy="686160"/>
          </a:xfrm>
          <a:prstGeom prst="straightConnector1">
            <a:avLst/>
          </a:prstGeom>
          <a:ln w="12700">
            <a:solidFill>
              <a:srgbClr val="ba9ca0">
                <a:alpha val="70000"/>
              </a:srgbClr>
            </a:solidFill>
          </a:ln>
        </p:spPr>
      </p:cxnSp>
      <p:cxnSp>
        <p:nvCxnSpPr>
          <p:cNvPr id="1" name="Straight Connector 21"/>
          <p:cNvCxnSpPr/>
          <p:nvPr/>
        </p:nvCxnSpPr>
        <p:spPr>
          <a:xfrm flipH="1">
            <a:off x="0" y="0"/>
            <a:ext cx="903960" cy="6543720"/>
          </a:xfrm>
          <a:prstGeom prst="straightConnector1">
            <a:avLst/>
          </a:prstGeom>
          <a:ln w="12700">
            <a:solidFill>
              <a:srgbClr val="ba9ca0">
                <a:alpha val="70000"/>
              </a:srgbClr>
            </a:solidFill>
          </a:ln>
        </p:spPr>
      </p:cxnSp>
      <p:cxnSp>
        <p:nvCxnSpPr>
          <p:cNvPr id="2" name="Straight Connector 22"/>
          <p:cNvCxnSpPr/>
          <p:nvPr/>
        </p:nvCxnSpPr>
        <p:spPr>
          <a:xfrm flipH="1" flipV="1">
            <a:off x="-42840" y="5790960"/>
            <a:ext cx="6286680" cy="1067400"/>
          </a:xfrm>
          <a:prstGeom prst="straightConnector1">
            <a:avLst/>
          </a:prstGeom>
          <a:ln w="12700">
            <a:solidFill>
              <a:srgbClr val="ba9ca0">
                <a:alpha val="70000"/>
              </a:srgbClr>
            </a:solidFill>
          </a:ln>
        </p:spPr>
      </p:cxnSp>
      <p:cxnSp>
        <p:nvCxnSpPr>
          <p:cNvPr id="3" name="Straight Connector 23"/>
          <p:cNvCxnSpPr/>
          <p:nvPr/>
        </p:nvCxnSpPr>
        <p:spPr>
          <a:xfrm flipH="1">
            <a:off x="8462880" y="5848200"/>
            <a:ext cx="3729240" cy="1010160"/>
          </a:xfrm>
          <a:prstGeom prst="straightConnector1">
            <a:avLst/>
          </a:prstGeom>
          <a:ln w="12700">
            <a:solidFill>
              <a:srgbClr val="ba9ca0">
                <a:alpha val="70000"/>
              </a:srgbClr>
            </a:solidFill>
          </a:ln>
        </p:spPr>
      </p:cxnSp>
      <p:cxnSp>
        <p:nvCxnSpPr>
          <p:cNvPr id="4" name="Straight Connector 24"/>
          <p:cNvCxnSpPr/>
          <p:nvPr/>
        </p:nvCxnSpPr>
        <p:spPr>
          <a:xfrm flipH="1">
            <a:off x="11543040" y="1647720"/>
            <a:ext cx="649080" cy="5210640"/>
          </a:xfrm>
          <a:prstGeom prst="straightConnector1">
            <a:avLst/>
          </a:prstGeom>
          <a:ln w="12700">
            <a:solidFill>
              <a:srgbClr val="ba9ca0">
                <a:alpha val="70000"/>
              </a:srgbClr>
            </a:solidFill>
          </a:ln>
        </p:spPr>
      </p:cxnSp>
      <p:cxnSp>
        <p:nvCxnSpPr>
          <p:cNvPr id="5" name="Straight Connector 25"/>
          <p:cNvCxnSpPr/>
          <p:nvPr/>
        </p:nvCxnSpPr>
        <p:spPr>
          <a:xfrm flipH="1" flipV="1">
            <a:off x="10781280" y="0"/>
            <a:ext cx="1410840" cy="4258440"/>
          </a:xfrm>
          <a:prstGeom prst="straightConnector1">
            <a:avLst/>
          </a:prstGeom>
          <a:ln w="12700">
            <a:solidFill>
              <a:srgbClr val="ba9ca0">
                <a:alpha val="70000"/>
              </a:srgbClr>
            </a:solidFill>
          </a:ln>
        </p:spPr>
      </p:cxnSp>
      <p:cxnSp>
        <p:nvCxnSpPr>
          <p:cNvPr id="6" name="Straight Connector 26"/>
          <p:cNvCxnSpPr/>
          <p:nvPr/>
        </p:nvCxnSpPr>
        <p:spPr>
          <a:xfrm flipH="1" flipV="1">
            <a:off x="6529320" y="-4680"/>
            <a:ext cx="5662800" cy="932040"/>
          </a:xfrm>
          <a:prstGeom prst="straightConnector1">
            <a:avLst/>
          </a:prstGeom>
          <a:ln w="12700">
            <a:solidFill>
              <a:srgbClr val="ba9ca0">
                <a:alpha val="70000"/>
              </a:srgbClr>
            </a:solidFill>
          </a:ln>
        </p:spPr>
      </p:cxnSp>
      <p:sp>
        <p:nvSpPr>
          <p:cNvPr id="7" name="PlaceHolder 1"/>
          <p:cNvSpPr>
            <a:spLocks noGrp="1"/>
          </p:cNvSpPr>
          <p:nvPr>
            <p:ph type="title"/>
          </p:nvPr>
        </p:nvSpPr>
        <p:spPr>
          <a:xfrm>
            <a:off x="1523880" y="1122480"/>
            <a:ext cx="9143640" cy="3025080"/>
          </a:xfrm>
          <a:prstGeom prst="rect">
            <a:avLst/>
          </a:prstGeom>
          <a:noFill/>
          <a:ln w="0">
            <a:noFill/>
          </a:ln>
        </p:spPr>
        <p:txBody>
          <a:bodyPr lIns="91440" rIns="91440" tIns="45720" bIns="45720" anchor="b">
            <a:normAutofit/>
          </a:bodyPr>
          <a:p>
            <a:pPr indent="0" algn="ctr" defTabSz="914400">
              <a:lnSpc>
                <a:spcPct val="90000"/>
              </a:lnSpc>
              <a:buNone/>
            </a:pPr>
            <a:r>
              <a:rPr b="0" i="1" lang="en-US" sz="6600" spc="-1" strike="noStrike" cap="all">
                <a:solidFill>
                  <a:schemeClr val="dk2"/>
                </a:solidFill>
                <a:latin typeface="Walbaum Display Light"/>
              </a:rPr>
              <a:t>Click to edit Master title style</a:t>
            </a:r>
            <a:endParaRPr b="0" lang="en-US" sz="6600" spc="-1" strike="noStrike">
              <a:solidFill>
                <a:schemeClr val="dk1"/>
              </a:solidFill>
              <a:latin typeface="Univers Condensed Light"/>
            </a:endParaRPr>
          </a:p>
        </p:txBody>
      </p:sp>
      <p:sp>
        <p:nvSpPr>
          <p:cNvPr id="8" name="PlaceHolder 2"/>
          <p:cNvSpPr>
            <a:spLocks noGrp="1"/>
          </p:cNvSpPr>
          <p:nvPr>
            <p:ph type="dt" idx="1"/>
          </p:nvPr>
        </p:nvSpPr>
        <p:spPr>
          <a:xfrm>
            <a:off x="7337160" y="6399000"/>
            <a:ext cx="4193640" cy="364680"/>
          </a:xfrm>
          <a:prstGeom prst="rect">
            <a:avLst/>
          </a:prstGeom>
          <a:noFill/>
          <a:ln w="0">
            <a:noFill/>
          </a:ln>
        </p:spPr>
        <p:txBody>
          <a:bodyPr lIns="91440" rIns="91440" tIns="45720" bIns="45720" anchor="ctr">
            <a:noAutofit/>
          </a:bodyPr>
          <a:lstStyle>
            <a:lvl1pPr indent="0" algn="r" defTabSz="457200">
              <a:lnSpc>
                <a:spcPct val="100000"/>
              </a:lnSpc>
              <a:buNone/>
              <a:defRPr b="0" lang="en-US" sz="1100" spc="-1" strike="noStrike">
                <a:solidFill>
                  <a:schemeClr val="dk2"/>
                </a:solidFill>
                <a:latin typeface="Univers Condensed Light"/>
              </a:defRPr>
            </a:lvl1pPr>
          </a:lstStyle>
          <a:p>
            <a:pPr indent="0" algn="r" defTabSz="457200">
              <a:lnSpc>
                <a:spcPct val="100000"/>
              </a:lnSpc>
              <a:buNone/>
            </a:pPr>
            <a:r>
              <a:rPr b="0" lang="en-US" sz="1100" spc="-1" strike="noStrike">
                <a:solidFill>
                  <a:schemeClr val="dk2"/>
                </a:solidFill>
                <a:latin typeface="Univers Condensed Light"/>
              </a:rPr>
              <a:t>&lt;datum/čas&gt;</a:t>
            </a:r>
            <a:endParaRPr b="0" lang="cs-CZ" sz="1100" spc="-1" strike="noStrike">
              <a:solidFill>
                <a:srgbClr val="000000"/>
              </a:solidFill>
              <a:latin typeface="Times New Roman"/>
            </a:endParaRPr>
          </a:p>
        </p:txBody>
      </p:sp>
      <p:sp>
        <p:nvSpPr>
          <p:cNvPr id="9" name="PlaceHolder 3"/>
          <p:cNvSpPr>
            <a:spLocks noGrp="1"/>
          </p:cNvSpPr>
          <p:nvPr>
            <p:ph type="ftr" idx="2"/>
          </p:nvPr>
        </p:nvSpPr>
        <p:spPr>
          <a:xfrm>
            <a:off x="154440" y="6399000"/>
            <a:ext cx="4497120" cy="364680"/>
          </a:xfrm>
          <a:prstGeom prst="rect">
            <a:avLst/>
          </a:prstGeom>
          <a:noFill/>
          <a:ln w="0">
            <a:noFill/>
          </a:ln>
        </p:spPr>
        <p:txBody>
          <a:bodyPr lIns="91440" rIns="91440" tIns="45720" bIns="45720" anchor="ctr">
            <a:noAutofit/>
          </a:bodyPr>
          <a:lstStyle>
            <a:lvl1pPr indent="0" algn="ctr">
              <a:buNone/>
              <a:defRPr b="0" lang="cs-CZ" sz="1400" spc="-1" strike="noStrike">
                <a:solidFill>
                  <a:srgbClr val="000000"/>
                </a:solidFill>
                <a:latin typeface="Times New Roman"/>
              </a:defRPr>
            </a:lvl1pPr>
          </a:lstStyle>
          <a:p>
            <a:pPr indent="0" algn="ctr">
              <a:buNone/>
            </a:pPr>
            <a:r>
              <a:rPr b="0" lang="cs-CZ" sz="1400" spc="-1" strike="noStrike">
                <a:solidFill>
                  <a:srgbClr val="000000"/>
                </a:solidFill>
                <a:latin typeface="Times New Roman"/>
              </a:rPr>
              <a:t>&lt;zápatí&gt;</a:t>
            </a:r>
            <a:endParaRPr b="0" lang="cs-CZ" sz="1400" spc="-1" strike="noStrike">
              <a:solidFill>
                <a:srgbClr val="000000"/>
              </a:solidFill>
              <a:latin typeface="Times New Roman"/>
            </a:endParaRPr>
          </a:p>
        </p:txBody>
      </p:sp>
      <p:sp>
        <p:nvSpPr>
          <p:cNvPr id="10" name="PlaceHolder 4"/>
          <p:cNvSpPr>
            <a:spLocks noGrp="1"/>
          </p:cNvSpPr>
          <p:nvPr>
            <p:ph type="sldNum" idx="3"/>
          </p:nvPr>
        </p:nvSpPr>
        <p:spPr>
          <a:xfrm>
            <a:off x="11602440" y="6399000"/>
            <a:ext cx="470520" cy="364680"/>
          </a:xfrm>
          <a:prstGeom prst="rect">
            <a:avLst/>
          </a:prstGeom>
          <a:noFill/>
          <a:ln w="0">
            <a:noFill/>
          </a:ln>
        </p:spPr>
        <p:txBody>
          <a:bodyPr lIns="91440" rIns="91440" tIns="45720" bIns="45720" anchor="ctr">
            <a:noAutofit/>
          </a:bodyPr>
          <a:lstStyle>
            <a:lvl1pPr indent="0" algn="r" defTabSz="457200">
              <a:lnSpc>
                <a:spcPct val="100000"/>
              </a:lnSpc>
              <a:buNone/>
              <a:defRPr b="0" lang="en-US" sz="1100" spc="-1" strike="noStrike">
                <a:solidFill>
                  <a:schemeClr val="dk2"/>
                </a:solidFill>
                <a:latin typeface="Univers Condensed Light"/>
              </a:defRPr>
            </a:lvl1pPr>
          </a:lstStyle>
          <a:p>
            <a:pPr indent="0" algn="r" defTabSz="457200">
              <a:lnSpc>
                <a:spcPct val="100000"/>
              </a:lnSpc>
              <a:buNone/>
            </a:pPr>
            <a:fld id="{33F948BF-A367-402C-86AB-31D6690F7D90}" type="slidenum">
              <a:rPr b="0" lang="en-US" sz="1100" spc="-1" strike="noStrike">
                <a:solidFill>
                  <a:schemeClr val="dk2"/>
                </a:solidFill>
                <a:latin typeface="Univers Condensed Light"/>
              </a:rPr>
              <a:t>&lt;číslo&gt;</a:t>
            </a:fld>
            <a:endParaRPr b="0" lang="cs-CZ" sz="1100" spc="-1" strike="noStrike">
              <a:solidFill>
                <a:srgbClr val="000000"/>
              </a:solidFill>
              <a:latin typeface="Times New Roman"/>
            </a:endParaRPr>
          </a:p>
        </p:txBody>
      </p:sp>
      <p:sp>
        <p:nvSpPr>
          <p:cNvPr id="11"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2400" spc="-1" strike="noStrike">
                <a:solidFill>
                  <a:schemeClr val="dk2"/>
                </a:solidFill>
                <a:latin typeface="Univers Condensed Light"/>
              </a:rPr>
              <a:t>Klikněte pro úpravu formátu textu osnovy</a:t>
            </a:r>
            <a:endParaRPr b="0" lang="en-US" sz="2400" spc="-1" strike="noStrike">
              <a:solidFill>
                <a:schemeClr val="dk2"/>
              </a:solidFill>
              <a:latin typeface="Univers Condensed Light"/>
            </a:endParaRPr>
          </a:p>
          <a:p>
            <a:pPr lvl="1" marL="864000" indent="-324000">
              <a:spcBef>
                <a:spcPts val="1134"/>
              </a:spcBef>
              <a:buClr>
                <a:srgbClr val="000000"/>
              </a:buClr>
              <a:buSzPct val="75000"/>
              <a:buFont typeface="Symbol" charset="2"/>
              <a:buChar char=""/>
            </a:pPr>
            <a:r>
              <a:rPr b="0" lang="en-US" sz="1800" spc="-1" strike="noStrike">
                <a:solidFill>
                  <a:schemeClr val="dk2"/>
                </a:solidFill>
                <a:latin typeface="Univers Condensed Light"/>
              </a:rPr>
              <a:t>Druhá úroveň</a:t>
            </a:r>
            <a:endParaRPr b="0" lang="en-US" sz="1800" spc="-1" strike="noStrike">
              <a:solidFill>
                <a:schemeClr val="dk2"/>
              </a:solidFill>
              <a:latin typeface="Univers Condensed Light"/>
            </a:endParaRPr>
          </a:p>
          <a:p>
            <a:pPr lvl="2" marL="1296000" indent="-288000">
              <a:spcBef>
                <a:spcPts val="850"/>
              </a:spcBef>
              <a:buClr>
                <a:srgbClr val="000000"/>
              </a:buClr>
              <a:buSzPct val="45000"/>
              <a:buFont typeface="Wingdings" charset="2"/>
              <a:buChar char=""/>
            </a:pPr>
            <a:r>
              <a:rPr b="0" lang="en-US" sz="1600" spc="-1" strike="noStrike">
                <a:solidFill>
                  <a:schemeClr val="dk2"/>
                </a:solidFill>
                <a:latin typeface="Univers Condensed Light"/>
              </a:rPr>
              <a:t>Třetí úroveň</a:t>
            </a:r>
            <a:endParaRPr b="0" lang="en-US" sz="1600" spc="-1" strike="noStrike">
              <a:solidFill>
                <a:schemeClr val="dk2"/>
              </a:solidFill>
              <a:latin typeface="Univers Condensed Light"/>
            </a:endParaRPr>
          </a:p>
          <a:p>
            <a:pPr lvl="3" marL="1728000" indent="-216000">
              <a:spcBef>
                <a:spcPts val="567"/>
              </a:spcBef>
              <a:buClr>
                <a:srgbClr val="000000"/>
              </a:buClr>
              <a:buSzPct val="75000"/>
              <a:buFont typeface="Symbol" charset="2"/>
              <a:buChar char=""/>
            </a:pPr>
            <a:r>
              <a:rPr b="0" lang="en-US" sz="1600" spc="-1" strike="noStrike">
                <a:solidFill>
                  <a:schemeClr val="dk2"/>
                </a:solidFill>
                <a:latin typeface="Univers Condensed Light"/>
              </a:rPr>
              <a:t>Čtvrtá úroveň osnovy</a:t>
            </a:r>
            <a:endParaRPr b="0" lang="en-US" sz="1600" spc="-1" strike="noStrike">
              <a:solidFill>
                <a:schemeClr val="dk2"/>
              </a:solidFill>
              <a:latin typeface="Univers Condensed Light"/>
            </a:endParaRPr>
          </a:p>
          <a:p>
            <a:pPr lvl="4" marL="2160000" indent="-216000">
              <a:spcBef>
                <a:spcPts val="283"/>
              </a:spcBef>
              <a:buClr>
                <a:srgbClr val="000000"/>
              </a:buClr>
              <a:buSzPct val="45000"/>
              <a:buFont typeface="Wingdings" charset="2"/>
              <a:buChar char=""/>
            </a:pPr>
            <a:r>
              <a:rPr b="0" lang="en-US" sz="2000" spc="-1" strike="noStrike">
                <a:solidFill>
                  <a:schemeClr val="dk2"/>
                </a:solidFill>
                <a:latin typeface="Univers Condensed Light"/>
              </a:rPr>
              <a:t>Pátá úroveň osnovy</a:t>
            </a:r>
            <a:endParaRPr b="0" lang="en-US" sz="2000" spc="-1" strike="noStrike">
              <a:solidFill>
                <a:schemeClr val="dk2"/>
              </a:solidFill>
              <a:latin typeface="Univers Condensed Light"/>
            </a:endParaRPr>
          </a:p>
          <a:p>
            <a:pPr lvl="5" marL="2592000" indent="-216000">
              <a:spcBef>
                <a:spcPts val="283"/>
              </a:spcBef>
              <a:buClr>
                <a:srgbClr val="000000"/>
              </a:buClr>
              <a:buSzPct val="45000"/>
              <a:buFont typeface="Wingdings" charset="2"/>
              <a:buChar char=""/>
            </a:pPr>
            <a:r>
              <a:rPr b="0" lang="en-US" sz="2000" spc="-1" strike="noStrike">
                <a:solidFill>
                  <a:schemeClr val="dk2"/>
                </a:solidFill>
                <a:latin typeface="Univers Condensed Light"/>
              </a:rPr>
              <a:t>Šestá úroveň</a:t>
            </a:r>
            <a:endParaRPr b="0" lang="en-US" sz="2000" spc="-1" strike="noStrike">
              <a:solidFill>
                <a:schemeClr val="dk2"/>
              </a:solidFill>
              <a:latin typeface="Univers Condensed Light"/>
            </a:endParaRPr>
          </a:p>
          <a:p>
            <a:pPr lvl="6" marL="3024000" indent="-216000">
              <a:spcBef>
                <a:spcPts val="283"/>
              </a:spcBef>
              <a:buClr>
                <a:srgbClr val="000000"/>
              </a:buClr>
              <a:buSzPct val="45000"/>
              <a:buFont typeface="Wingdings" charset="2"/>
              <a:buChar char=""/>
            </a:pPr>
            <a:r>
              <a:rPr b="0" lang="en-US" sz="2000" spc="-1" strike="noStrike">
                <a:solidFill>
                  <a:schemeClr val="dk2"/>
                </a:solidFill>
                <a:latin typeface="Univers Condensed Light"/>
              </a:rPr>
              <a:t>Sedmá úroveň</a:t>
            </a:r>
            <a:endParaRPr b="0" lang="en-US" sz="2000" spc="-1" strike="noStrike">
              <a:solidFill>
                <a:schemeClr val="dk2"/>
              </a:solidFill>
              <a:latin typeface="Univers Condensed Light"/>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48" name="Straight Connector 20"/>
          <p:cNvCxnSpPr/>
          <p:nvPr/>
        </p:nvCxnSpPr>
        <p:spPr>
          <a:xfrm flipH="1">
            <a:off x="0" y="0"/>
            <a:ext cx="3119760" cy="686160"/>
          </a:xfrm>
          <a:prstGeom prst="straightConnector1">
            <a:avLst/>
          </a:prstGeom>
          <a:ln w="12700">
            <a:solidFill>
              <a:srgbClr val="ba9ca0">
                <a:alpha val="70000"/>
              </a:srgbClr>
            </a:solidFill>
          </a:ln>
        </p:spPr>
      </p:cxnSp>
      <p:cxnSp>
        <p:nvCxnSpPr>
          <p:cNvPr id="49" name="Straight Connector 21"/>
          <p:cNvCxnSpPr/>
          <p:nvPr/>
        </p:nvCxnSpPr>
        <p:spPr>
          <a:xfrm flipH="1">
            <a:off x="0" y="0"/>
            <a:ext cx="903960" cy="6543720"/>
          </a:xfrm>
          <a:prstGeom prst="straightConnector1">
            <a:avLst/>
          </a:prstGeom>
          <a:ln w="12700">
            <a:solidFill>
              <a:srgbClr val="ba9ca0">
                <a:alpha val="70000"/>
              </a:srgbClr>
            </a:solidFill>
          </a:ln>
        </p:spPr>
      </p:cxnSp>
      <p:cxnSp>
        <p:nvCxnSpPr>
          <p:cNvPr id="50" name="Straight Connector 22"/>
          <p:cNvCxnSpPr/>
          <p:nvPr/>
        </p:nvCxnSpPr>
        <p:spPr>
          <a:xfrm flipH="1" flipV="1">
            <a:off x="-42840" y="5790960"/>
            <a:ext cx="6286680" cy="1067400"/>
          </a:xfrm>
          <a:prstGeom prst="straightConnector1">
            <a:avLst/>
          </a:prstGeom>
          <a:ln w="12700">
            <a:solidFill>
              <a:srgbClr val="ba9ca0">
                <a:alpha val="70000"/>
              </a:srgbClr>
            </a:solidFill>
          </a:ln>
        </p:spPr>
      </p:cxnSp>
      <p:cxnSp>
        <p:nvCxnSpPr>
          <p:cNvPr id="51" name="Straight Connector 23"/>
          <p:cNvCxnSpPr/>
          <p:nvPr/>
        </p:nvCxnSpPr>
        <p:spPr>
          <a:xfrm flipH="1">
            <a:off x="8462880" y="5848200"/>
            <a:ext cx="3729240" cy="1010160"/>
          </a:xfrm>
          <a:prstGeom prst="straightConnector1">
            <a:avLst/>
          </a:prstGeom>
          <a:ln w="12700">
            <a:solidFill>
              <a:srgbClr val="ba9ca0">
                <a:alpha val="70000"/>
              </a:srgbClr>
            </a:solidFill>
          </a:ln>
        </p:spPr>
      </p:cxnSp>
      <p:cxnSp>
        <p:nvCxnSpPr>
          <p:cNvPr id="52" name="Straight Connector 24"/>
          <p:cNvCxnSpPr/>
          <p:nvPr/>
        </p:nvCxnSpPr>
        <p:spPr>
          <a:xfrm flipH="1">
            <a:off x="11543040" y="1647720"/>
            <a:ext cx="649080" cy="5210640"/>
          </a:xfrm>
          <a:prstGeom prst="straightConnector1">
            <a:avLst/>
          </a:prstGeom>
          <a:ln w="12700">
            <a:solidFill>
              <a:srgbClr val="ba9ca0">
                <a:alpha val="70000"/>
              </a:srgbClr>
            </a:solidFill>
          </a:ln>
        </p:spPr>
      </p:cxnSp>
      <p:cxnSp>
        <p:nvCxnSpPr>
          <p:cNvPr id="53" name="Straight Connector 25"/>
          <p:cNvCxnSpPr/>
          <p:nvPr/>
        </p:nvCxnSpPr>
        <p:spPr>
          <a:xfrm flipH="1" flipV="1">
            <a:off x="10781280" y="0"/>
            <a:ext cx="1410840" cy="4258440"/>
          </a:xfrm>
          <a:prstGeom prst="straightConnector1">
            <a:avLst/>
          </a:prstGeom>
          <a:ln w="12700">
            <a:solidFill>
              <a:srgbClr val="ba9ca0">
                <a:alpha val="70000"/>
              </a:srgbClr>
            </a:solidFill>
          </a:ln>
        </p:spPr>
      </p:cxnSp>
      <p:cxnSp>
        <p:nvCxnSpPr>
          <p:cNvPr id="54" name="Straight Connector 26"/>
          <p:cNvCxnSpPr/>
          <p:nvPr/>
        </p:nvCxnSpPr>
        <p:spPr>
          <a:xfrm flipH="1" flipV="1">
            <a:off x="6529320" y="-4680"/>
            <a:ext cx="5662800" cy="932040"/>
          </a:xfrm>
          <a:prstGeom prst="straightConnector1">
            <a:avLst/>
          </a:prstGeom>
          <a:ln w="12700">
            <a:solidFill>
              <a:srgbClr val="ba9ca0">
                <a:alpha val="70000"/>
              </a:srgbClr>
            </a:solidFill>
          </a:ln>
        </p:spPr>
      </p:cxnSp>
      <p:sp>
        <p:nvSpPr>
          <p:cNvPr id="55" name="PlaceHolder 1"/>
          <p:cNvSpPr>
            <a:spLocks noGrp="1"/>
          </p:cNvSpPr>
          <p:nvPr>
            <p:ph type="title"/>
          </p:nvPr>
        </p:nvSpPr>
        <p:spPr>
          <a:xfrm>
            <a:off x="1143000" y="533520"/>
            <a:ext cx="9905760" cy="1381680"/>
          </a:xfrm>
          <a:prstGeom prst="rect">
            <a:avLst/>
          </a:prstGeom>
          <a:noFill/>
          <a:ln w="0">
            <a:noFill/>
          </a:ln>
        </p:spPr>
        <p:txBody>
          <a:bodyPr lIns="91440" rIns="91440" tIns="45720" bIns="45720" anchor="ctr">
            <a:noAutofit/>
          </a:bodyPr>
          <a:p>
            <a:pPr indent="0" defTabSz="914400">
              <a:lnSpc>
                <a:spcPct val="90000"/>
              </a:lnSpc>
              <a:buNone/>
            </a:pPr>
            <a:r>
              <a:rPr b="0" i="1" lang="en-US" sz="4400" spc="-1" strike="noStrike" cap="all">
                <a:solidFill>
                  <a:schemeClr val="dk2"/>
                </a:solidFill>
                <a:latin typeface="Walbaum Display Light"/>
              </a:rPr>
              <a:t>Click to edit Master title style</a:t>
            </a:r>
            <a:endParaRPr b="0" lang="en-US" sz="4400" spc="-1" strike="noStrike">
              <a:solidFill>
                <a:schemeClr val="dk1"/>
              </a:solidFill>
              <a:latin typeface="Univers Condensed Light"/>
            </a:endParaRPr>
          </a:p>
        </p:txBody>
      </p:sp>
      <p:sp>
        <p:nvSpPr>
          <p:cNvPr id="56" name="PlaceHolder 2"/>
          <p:cNvSpPr>
            <a:spLocks noGrp="1"/>
          </p:cNvSpPr>
          <p:nvPr>
            <p:ph type="body"/>
          </p:nvPr>
        </p:nvSpPr>
        <p:spPr>
          <a:xfrm>
            <a:off x="1143000" y="2009520"/>
            <a:ext cx="9905760" cy="4024080"/>
          </a:xfrm>
          <a:prstGeom prst="rect">
            <a:avLst/>
          </a:prstGeom>
          <a:noFill/>
          <a:ln w="0">
            <a:noFill/>
          </a:ln>
        </p:spPr>
        <p:txBody>
          <a:bodyPr lIns="91440" rIns="91440" tIns="45720" bIns="45720" anchor="t">
            <a:noAutofit/>
          </a:bodyPr>
          <a:p>
            <a:pPr marL="228600" indent="-228600" defTabSz="914400">
              <a:lnSpc>
                <a:spcPct val="100000"/>
              </a:lnSpc>
              <a:spcBef>
                <a:spcPts val="1001"/>
              </a:spcBef>
              <a:buClr>
                <a:srgbClr val="001e2e"/>
              </a:buClr>
              <a:buSzPct val="80000"/>
              <a:buFont typeface="Arial"/>
              <a:buChar char="•"/>
            </a:pPr>
            <a:r>
              <a:rPr b="0" lang="en-US" sz="2400" spc="-1" strike="noStrike">
                <a:solidFill>
                  <a:schemeClr val="dk2"/>
                </a:solidFill>
                <a:latin typeface="Univers Condensed Light"/>
              </a:rPr>
              <a:t>Click to edit Master text styles</a:t>
            </a:r>
            <a:endParaRPr b="0" lang="en-US" sz="2400" spc="-1" strike="noStrike">
              <a:solidFill>
                <a:schemeClr val="dk2"/>
              </a:solidFill>
              <a:latin typeface="Univers Condensed Light"/>
            </a:endParaRPr>
          </a:p>
          <a:p>
            <a:pPr lvl="1" marL="685800" indent="-228600" defTabSz="914400">
              <a:lnSpc>
                <a:spcPct val="100000"/>
              </a:lnSpc>
              <a:spcBef>
                <a:spcPts val="499"/>
              </a:spcBef>
              <a:buClr>
                <a:srgbClr val="001e2e"/>
              </a:buClr>
              <a:buSzPct val="80000"/>
              <a:buFont typeface="Arial"/>
              <a:buChar char="•"/>
            </a:pPr>
            <a:r>
              <a:rPr b="0" lang="en-US" sz="2000" spc="-1" strike="noStrike">
                <a:solidFill>
                  <a:schemeClr val="dk2"/>
                </a:solidFill>
                <a:latin typeface="Univers Condensed Light"/>
              </a:rPr>
              <a:t>Second level</a:t>
            </a:r>
            <a:endParaRPr b="0" lang="en-US" sz="2000" spc="-1" strike="noStrike">
              <a:solidFill>
                <a:schemeClr val="dk2"/>
              </a:solidFill>
              <a:latin typeface="Univers Condensed Light"/>
            </a:endParaRPr>
          </a:p>
          <a:p>
            <a:pPr lvl="2" marL="1143000" indent="-228600" defTabSz="914400">
              <a:lnSpc>
                <a:spcPct val="100000"/>
              </a:lnSpc>
              <a:spcBef>
                <a:spcPts val="499"/>
              </a:spcBef>
              <a:buClr>
                <a:srgbClr val="001e2e"/>
              </a:buClr>
              <a:buSzPct val="80000"/>
              <a:buFont typeface="Arial"/>
              <a:buChar char="•"/>
            </a:pPr>
            <a:r>
              <a:rPr b="0" lang="en-US" sz="1800" spc="-1" strike="noStrike">
                <a:solidFill>
                  <a:schemeClr val="dk2"/>
                </a:solidFill>
                <a:latin typeface="Univers Condensed Light"/>
              </a:rPr>
              <a:t>Third level</a:t>
            </a:r>
            <a:endParaRPr b="0" lang="en-US" sz="1800" spc="-1" strike="noStrike">
              <a:solidFill>
                <a:schemeClr val="dk2"/>
              </a:solidFill>
              <a:latin typeface="Univers Condensed Light"/>
            </a:endParaRPr>
          </a:p>
          <a:p>
            <a:pPr lvl="3" marL="1600200" indent="-228600" defTabSz="914400">
              <a:lnSpc>
                <a:spcPct val="100000"/>
              </a:lnSpc>
              <a:spcBef>
                <a:spcPts val="499"/>
              </a:spcBef>
              <a:buClr>
                <a:srgbClr val="001e2e"/>
              </a:buClr>
              <a:buSzPct val="80000"/>
              <a:buFont typeface="Arial"/>
              <a:buChar char="•"/>
            </a:pPr>
            <a:r>
              <a:rPr b="0" lang="en-US" sz="1600" spc="-1" strike="noStrike">
                <a:solidFill>
                  <a:schemeClr val="dk2"/>
                </a:solidFill>
                <a:latin typeface="Univers Condensed Light"/>
              </a:rPr>
              <a:t>Fourth level</a:t>
            </a:r>
            <a:endParaRPr b="0" lang="en-US" sz="1600" spc="-1" strike="noStrike">
              <a:solidFill>
                <a:schemeClr val="dk2"/>
              </a:solidFill>
              <a:latin typeface="Univers Condensed Light"/>
            </a:endParaRPr>
          </a:p>
          <a:p>
            <a:pPr lvl="4" marL="2057400" indent="-228600" defTabSz="914400">
              <a:lnSpc>
                <a:spcPct val="100000"/>
              </a:lnSpc>
              <a:spcBef>
                <a:spcPts val="499"/>
              </a:spcBef>
              <a:buClr>
                <a:srgbClr val="001e2e"/>
              </a:buClr>
              <a:buSzPct val="80000"/>
              <a:buFont typeface="Arial"/>
              <a:buChar char="•"/>
            </a:pPr>
            <a:r>
              <a:rPr b="0" lang="en-US" sz="1600" spc="-1" strike="noStrike">
                <a:solidFill>
                  <a:schemeClr val="dk2"/>
                </a:solidFill>
                <a:latin typeface="Univers Condensed Light"/>
              </a:rPr>
              <a:t>Fifth level</a:t>
            </a:r>
            <a:endParaRPr b="0" lang="en-US" sz="1600" spc="-1" strike="noStrike">
              <a:solidFill>
                <a:schemeClr val="dk2"/>
              </a:solidFill>
              <a:latin typeface="Univers Condensed Light"/>
            </a:endParaRPr>
          </a:p>
        </p:txBody>
      </p:sp>
      <p:sp>
        <p:nvSpPr>
          <p:cNvPr id="57" name="PlaceHolder 3"/>
          <p:cNvSpPr>
            <a:spLocks noGrp="1"/>
          </p:cNvSpPr>
          <p:nvPr>
            <p:ph type="dt" idx="4"/>
          </p:nvPr>
        </p:nvSpPr>
        <p:spPr>
          <a:xfrm>
            <a:off x="7337160" y="6399000"/>
            <a:ext cx="4193640" cy="364680"/>
          </a:xfrm>
          <a:prstGeom prst="rect">
            <a:avLst/>
          </a:prstGeom>
          <a:noFill/>
          <a:ln w="0">
            <a:noFill/>
          </a:ln>
        </p:spPr>
        <p:txBody>
          <a:bodyPr lIns="91440" rIns="91440" tIns="45720" bIns="45720" anchor="ctr">
            <a:noAutofit/>
          </a:bodyPr>
          <a:lstStyle>
            <a:lvl1pPr indent="0" algn="r" defTabSz="457200">
              <a:lnSpc>
                <a:spcPct val="100000"/>
              </a:lnSpc>
              <a:buNone/>
              <a:defRPr b="0" lang="en-US" sz="1100" spc="-1" strike="noStrike">
                <a:solidFill>
                  <a:schemeClr val="dk2"/>
                </a:solidFill>
                <a:latin typeface="Univers Condensed Light"/>
              </a:defRPr>
            </a:lvl1pPr>
          </a:lstStyle>
          <a:p>
            <a:pPr indent="0" algn="r" defTabSz="457200">
              <a:lnSpc>
                <a:spcPct val="100000"/>
              </a:lnSpc>
              <a:buNone/>
            </a:pPr>
            <a:r>
              <a:rPr b="0" lang="en-US" sz="1100" spc="-1" strike="noStrike">
                <a:solidFill>
                  <a:schemeClr val="dk2"/>
                </a:solidFill>
                <a:latin typeface="Univers Condensed Light"/>
              </a:rPr>
              <a:t>&lt;datum/čas&gt;</a:t>
            </a:r>
            <a:endParaRPr b="0" lang="cs-CZ" sz="1100" spc="-1" strike="noStrike">
              <a:solidFill>
                <a:srgbClr val="000000"/>
              </a:solidFill>
              <a:latin typeface="Times New Roman"/>
            </a:endParaRPr>
          </a:p>
        </p:txBody>
      </p:sp>
      <p:sp>
        <p:nvSpPr>
          <p:cNvPr id="58" name="PlaceHolder 4"/>
          <p:cNvSpPr>
            <a:spLocks noGrp="1"/>
          </p:cNvSpPr>
          <p:nvPr>
            <p:ph type="ftr" idx="5"/>
          </p:nvPr>
        </p:nvSpPr>
        <p:spPr>
          <a:xfrm>
            <a:off x="154440" y="6399000"/>
            <a:ext cx="4497120" cy="364680"/>
          </a:xfrm>
          <a:prstGeom prst="rect">
            <a:avLst/>
          </a:prstGeom>
          <a:noFill/>
          <a:ln w="0">
            <a:noFill/>
          </a:ln>
        </p:spPr>
        <p:txBody>
          <a:bodyPr lIns="91440" rIns="91440" tIns="45720" bIns="45720" anchor="ctr">
            <a:noAutofit/>
          </a:bodyPr>
          <a:lstStyle>
            <a:lvl1pPr indent="0" algn="ctr">
              <a:buNone/>
              <a:defRPr b="0" lang="cs-CZ" sz="1400" spc="-1" strike="noStrike">
                <a:solidFill>
                  <a:srgbClr val="000000"/>
                </a:solidFill>
                <a:latin typeface="Times New Roman"/>
              </a:defRPr>
            </a:lvl1pPr>
          </a:lstStyle>
          <a:p>
            <a:pPr indent="0" algn="ctr">
              <a:buNone/>
            </a:pPr>
            <a:r>
              <a:rPr b="0" lang="cs-CZ" sz="1400" spc="-1" strike="noStrike">
                <a:solidFill>
                  <a:srgbClr val="000000"/>
                </a:solidFill>
                <a:latin typeface="Times New Roman"/>
              </a:rPr>
              <a:t>&lt;zápatí&gt;</a:t>
            </a:r>
            <a:endParaRPr b="0" lang="cs-CZ" sz="1400" spc="-1" strike="noStrike">
              <a:solidFill>
                <a:srgbClr val="000000"/>
              </a:solidFill>
              <a:latin typeface="Times New Roman"/>
            </a:endParaRPr>
          </a:p>
        </p:txBody>
      </p:sp>
      <p:sp>
        <p:nvSpPr>
          <p:cNvPr id="59" name="PlaceHolder 5"/>
          <p:cNvSpPr>
            <a:spLocks noGrp="1"/>
          </p:cNvSpPr>
          <p:nvPr>
            <p:ph type="sldNum" idx="6"/>
          </p:nvPr>
        </p:nvSpPr>
        <p:spPr>
          <a:xfrm>
            <a:off x="11602440" y="6399000"/>
            <a:ext cx="470520" cy="364680"/>
          </a:xfrm>
          <a:prstGeom prst="rect">
            <a:avLst/>
          </a:prstGeom>
          <a:noFill/>
          <a:ln w="0">
            <a:noFill/>
          </a:ln>
        </p:spPr>
        <p:txBody>
          <a:bodyPr lIns="91440" rIns="91440" tIns="45720" bIns="45720" anchor="ctr">
            <a:noAutofit/>
          </a:bodyPr>
          <a:lstStyle>
            <a:lvl1pPr indent="0" algn="r" defTabSz="457200">
              <a:lnSpc>
                <a:spcPct val="100000"/>
              </a:lnSpc>
              <a:buNone/>
              <a:defRPr b="0" lang="en-US" sz="1100" spc="-1" strike="noStrike">
                <a:solidFill>
                  <a:schemeClr val="dk2"/>
                </a:solidFill>
                <a:latin typeface="Univers Condensed Light"/>
              </a:defRPr>
            </a:lvl1pPr>
          </a:lstStyle>
          <a:p>
            <a:pPr indent="0" algn="r" defTabSz="457200">
              <a:lnSpc>
                <a:spcPct val="100000"/>
              </a:lnSpc>
              <a:buNone/>
            </a:pPr>
            <a:fld id="{2472D82C-BDB3-491F-9339-F9269FD869C1}" type="slidenum">
              <a:rPr b="0" lang="en-US" sz="1100" spc="-1" strike="noStrike">
                <a:solidFill>
                  <a:schemeClr val="dk2"/>
                </a:solidFill>
                <a:latin typeface="Univers Condensed Light"/>
              </a:rPr>
              <a:t>&lt;číslo&gt;</a:t>
            </a:fld>
            <a:endParaRPr b="0" lang="cs-CZ" sz="11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96" name="Straight Connector 20"/>
          <p:cNvCxnSpPr/>
          <p:nvPr/>
        </p:nvCxnSpPr>
        <p:spPr>
          <a:xfrm flipH="1">
            <a:off x="0" y="0"/>
            <a:ext cx="3119760" cy="686160"/>
          </a:xfrm>
          <a:prstGeom prst="straightConnector1">
            <a:avLst/>
          </a:prstGeom>
          <a:ln w="12700">
            <a:solidFill>
              <a:srgbClr val="ba9ca0">
                <a:alpha val="70000"/>
              </a:srgbClr>
            </a:solidFill>
          </a:ln>
        </p:spPr>
      </p:cxnSp>
      <p:cxnSp>
        <p:nvCxnSpPr>
          <p:cNvPr id="97" name="Straight Connector 21"/>
          <p:cNvCxnSpPr/>
          <p:nvPr/>
        </p:nvCxnSpPr>
        <p:spPr>
          <a:xfrm flipH="1">
            <a:off x="0" y="0"/>
            <a:ext cx="903960" cy="6543720"/>
          </a:xfrm>
          <a:prstGeom prst="straightConnector1">
            <a:avLst/>
          </a:prstGeom>
          <a:ln w="12700">
            <a:solidFill>
              <a:srgbClr val="ba9ca0">
                <a:alpha val="70000"/>
              </a:srgbClr>
            </a:solidFill>
          </a:ln>
        </p:spPr>
      </p:cxnSp>
      <p:cxnSp>
        <p:nvCxnSpPr>
          <p:cNvPr id="98" name="Straight Connector 22"/>
          <p:cNvCxnSpPr/>
          <p:nvPr/>
        </p:nvCxnSpPr>
        <p:spPr>
          <a:xfrm flipH="1" flipV="1">
            <a:off x="-42840" y="5790960"/>
            <a:ext cx="6286680" cy="1067400"/>
          </a:xfrm>
          <a:prstGeom prst="straightConnector1">
            <a:avLst/>
          </a:prstGeom>
          <a:ln w="12700">
            <a:solidFill>
              <a:srgbClr val="ba9ca0">
                <a:alpha val="70000"/>
              </a:srgbClr>
            </a:solidFill>
          </a:ln>
        </p:spPr>
      </p:cxnSp>
      <p:cxnSp>
        <p:nvCxnSpPr>
          <p:cNvPr id="99" name="Straight Connector 23"/>
          <p:cNvCxnSpPr/>
          <p:nvPr/>
        </p:nvCxnSpPr>
        <p:spPr>
          <a:xfrm flipH="1">
            <a:off x="8462880" y="5848200"/>
            <a:ext cx="3729240" cy="1010160"/>
          </a:xfrm>
          <a:prstGeom prst="straightConnector1">
            <a:avLst/>
          </a:prstGeom>
          <a:ln w="12700">
            <a:solidFill>
              <a:srgbClr val="ba9ca0">
                <a:alpha val="70000"/>
              </a:srgbClr>
            </a:solidFill>
          </a:ln>
        </p:spPr>
      </p:cxnSp>
      <p:cxnSp>
        <p:nvCxnSpPr>
          <p:cNvPr id="100" name="Straight Connector 24"/>
          <p:cNvCxnSpPr/>
          <p:nvPr/>
        </p:nvCxnSpPr>
        <p:spPr>
          <a:xfrm flipH="1">
            <a:off x="11543040" y="1647720"/>
            <a:ext cx="649080" cy="5210640"/>
          </a:xfrm>
          <a:prstGeom prst="straightConnector1">
            <a:avLst/>
          </a:prstGeom>
          <a:ln w="12700">
            <a:solidFill>
              <a:srgbClr val="ba9ca0">
                <a:alpha val="70000"/>
              </a:srgbClr>
            </a:solidFill>
          </a:ln>
        </p:spPr>
      </p:cxnSp>
      <p:cxnSp>
        <p:nvCxnSpPr>
          <p:cNvPr id="101" name="Straight Connector 25"/>
          <p:cNvCxnSpPr/>
          <p:nvPr/>
        </p:nvCxnSpPr>
        <p:spPr>
          <a:xfrm flipH="1" flipV="1">
            <a:off x="10781280" y="0"/>
            <a:ext cx="1410840" cy="4258440"/>
          </a:xfrm>
          <a:prstGeom prst="straightConnector1">
            <a:avLst/>
          </a:prstGeom>
          <a:ln w="12700">
            <a:solidFill>
              <a:srgbClr val="ba9ca0">
                <a:alpha val="70000"/>
              </a:srgbClr>
            </a:solidFill>
          </a:ln>
        </p:spPr>
      </p:cxnSp>
      <p:cxnSp>
        <p:nvCxnSpPr>
          <p:cNvPr id="102" name="Straight Connector 26"/>
          <p:cNvCxnSpPr/>
          <p:nvPr/>
        </p:nvCxnSpPr>
        <p:spPr>
          <a:xfrm flipH="1" flipV="1">
            <a:off x="6529320" y="-4680"/>
            <a:ext cx="5662800" cy="932040"/>
          </a:xfrm>
          <a:prstGeom prst="straightConnector1">
            <a:avLst/>
          </a:prstGeom>
          <a:ln w="12700">
            <a:solidFill>
              <a:srgbClr val="ba9ca0">
                <a:alpha val="70000"/>
              </a:srgbClr>
            </a:solidFill>
          </a:ln>
        </p:spPr>
      </p:cxnSp>
      <p:sp>
        <p:nvSpPr>
          <p:cNvPr id="103" name="PlaceHolder 1"/>
          <p:cNvSpPr>
            <a:spLocks noGrp="1"/>
          </p:cNvSpPr>
          <p:nvPr>
            <p:ph type="title"/>
          </p:nvPr>
        </p:nvSpPr>
        <p:spPr>
          <a:xfrm>
            <a:off x="1143000" y="533520"/>
            <a:ext cx="9905760" cy="1381680"/>
          </a:xfrm>
          <a:prstGeom prst="rect">
            <a:avLst/>
          </a:prstGeom>
          <a:noFill/>
          <a:ln w="0">
            <a:noFill/>
          </a:ln>
        </p:spPr>
        <p:txBody>
          <a:bodyPr lIns="91440" rIns="91440" tIns="45720" bIns="45720" anchor="ctr">
            <a:noAutofit/>
          </a:bodyPr>
          <a:p>
            <a:pPr indent="0" defTabSz="914400">
              <a:lnSpc>
                <a:spcPct val="90000"/>
              </a:lnSpc>
              <a:buNone/>
            </a:pPr>
            <a:r>
              <a:rPr b="0" i="1" lang="en-US" sz="4400" spc="-1" strike="noStrike" cap="all">
                <a:solidFill>
                  <a:schemeClr val="dk2"/>
                </a:solidFill>
                <a:latin typeface="Walbaum Display Light"/>
              </a:rPr>
              <a:t>Click to edit Master title style</a:t>
            </a:r>
            <a:endParaRPr b="0" lang="en-US" sz="4400" spc="-1" strike="noStrike">
              <a:solidFill>
                <a:schemeClr val="dk1"/>
              </a:solidFill>
              <a:latin typeface="Univers Condensed Light"/>
            </a:endParaRPr>
          </a:p>
        </p:txBody>
      </p:sp>
      <p:sp>
        <p:nvSpPr>
          <p:cNvPr id="104" name="PlaceHolder 2"/>
          <p:cNvSpPr>
            <a:spLocks noGrp="1"/>
          </p:cNvSpPr>
          <p:nvPr>
            <p:ph type="dt" idx="7"/>
          </p:nvPr>
        </p:nvSpPr>
        <p:spPr>
          <a:xfrm>
            <a:off x="7337160" y="6399000"/>
            <a:ext cx="4193640" cy="364680"/>
          </a:xfrm>
          <a:prstGeom prst="rect">
            <a:avLst/>
          </a:prstGeom>
          <a:noFill/>
          <a:ln w="0">
            <a:noFill/>
          </a:ln>
        </p:spPr>
        <p:txBody>
          <a:bodyPr lIns="91440" rIns="91440" tIns="45720" bIns="45720" anchor="ctr">
            <a:noAutofit/>
          </a:bodyPr>
          <a:lstStyle>
            <a:lvl1pPr indent="0" algn="r" defTabSz="457200">
              <a:lnSpc>
                <a:spcPct val="100000"/>
              </a:lnSpc>
              <a:buNone/>
              <a:defRPr b="0" lang="en-US" sz="1100" spc="-1" strike="noStrike">
                <a:solidFill>
                  <a:schemeClr val="dk2"/>
                </a:solidFill>
                <a:latin typeface="Univers Condensed Light"/>
              </a:defRPr>
            </a:lvl1pPr>
          </a:lstStyle>
          <a:p>
            <a:pPr indent="0" algn="r" defTabSz="457200">
              <a:lnSpc>
                <a:spcPct val="100000"/>
              </a:lnSpc>
              <a:buNone/>
            </a:pPr>
            <a:r>
              <a:rPr b="0" lang="en-US" sz="1100" spc="-1" strike="noStrike">
                <a:solidFill>
                  <a:schemeClr val="dk2"/>
                </a:solidFill>
                <a:latin typeface="Univers Condensed Light"/>
              </a:rPr>
              <a:t>&lt;datum/čas&gt;</a:t>
            </a:r>
            <a:endParaRPr b="0" lang="cs-CZ" sz="1100" spc="-1" strike="noStrike">
              <a:solidFill>
                <a:srgbClr val="000000"/>
              </a:solidFill>
              <a:latin typeface="Times New Roman"/>
            </a:endParaRPr>
          </a:p>
        </p:txBody>
      </p:sp>
      <p:sp>
        <p:nvSpPr>
          <p:cNvPr id="105" name="PlaceHolder 3"/>
          <p:cNvSpPr>
            <a:spLocks noGrp="1"/>
          </p:cNvSpPr>
          <p:nvPr>
            <p:ph type="ftr" idx="8"/>
          </p:nvPr>
        </p:nvSpPr>
        <p:spPr>
          <a:xfrm>
            <a:off x="154440" y="6399000"/>
            <a:ext cx="4497120" cy="364680"/>
          </a:xfrm>
          <a:prstGeom prst="rect">
            <a:avLst/>
          </a:prstGeom>
          <a:noFill/>
          <a:ln w="0">
            <a:noFill/>
          </a:ln>
        </p:spPr>
        <p:txBody>
          <a:bodyPr lIns="91440" rIns="91440" tIns="45720" bIns="45720" anchor="ctr">
            <a:noAutofit/>
          </a:bodyPr>
          <a:lstStyle>
            <a:lvl1pPr indent="0" algn="ctr">
              <a:buNone/>
              <a:defRPr b="0" lang="cs-CZ" sz="1400" spc="-1" strike="noStrike">
                <a:solidFill>
                  <a:srgbClr val="000000"/>
                </a:solidFill>
                <a:latin typeface="Times New Roman"/>
              </a:defRPr>
            </a:lvl1pPr>
          </a:lstStyle>
          <a:p>
            <a:pPr indent="0" algn="ctr">
              <a:buNone/>
            </a:pPr>
            <a:r>
              <a:rPr b="0" lang="cs-CZ" sz="1400" spc="-1" strike="noStrike">
                <a:solidFill>
                  <a:srgbClr val="000000"/>
                </a:solidFill>
                <a:latin typeface="Times New Roman"/>
              </a:rPr>
              <a:t>&lt;zápatí&gt;</a:t>
            </a:r>
            <a:endParaRPr b="0" lang="cs-CZ" sz="1400" spc="-1" strike="noStrike">
              <a:solidFill>
                <a:srgbClr val="000000"/>
              </a:solidFill>
              <a:latin typeface="Times New Roman"/>
            </a:endParaRPr>
          </a:p>
        </p:txBody>
      </p:sp>
      <p:sp>
        <p:nvSpPr>
          <p:cNvPr id="106" name="PlaceHolder 4"/>
          <p:cNvSpPr>
            <a:spLocks noGrp="1"/>
          </p:cNvSpPr>
          <p:nvPr>
            <p:ph type="sldNum" idx="9"/>
          </p:nvPr>
        </p:nvSpPr>
        <p:spPr>
          <a:xfrm>
            <a:off x="11602440" y="6399000"/>
            <a:ext cx="470520" cy="364680"/>
          </a:xfrm>
          <a:prstGeom prst="rect">
            <a:avLst/>
          </a:prstGeom>
          <a:noFill/>
          <a:ln w="0">
            <a:noFill/>
          </a:ln>
        </p:spPr>
        <p:txBody>
          <a:bodyPr lIns="91440" rIns="91440" tIns="45720" bIns="45720" anchor="ctr">
            <a:noAutofit/>
          </a:bodyPr>
          <a:lstStyle>
            <a:lvl1pPr indent="0" algn="r" defTabSz="457200">
              <a:lnSpc>
                <a:spcPct val="100000"/>
              </a:lnSpc>
              <a:buNone/>
              <a:defRPr b="0" lang="en-US" sz="1100" spc="-1" strike="noStrike">
                <a:solidFill>
                  <a:schemeClr val="dk2"/>
                </a:solidFill>
                <a:latin typeface="Univers Condensed Light"/>
              </a:defRPr>
            </a:lvl1pPr>
          </a:lstStyle>
          <a:p>
            <a:pPr indent="0" algn="r" defTabSz="457200">
              <a:lnSpc>
                <a:spcPct val="100000"/>
              </a:lnSpc>
              <a:buNone/>
            </a:pPr>
            <a:fld id="{3A631F03-AB32-4192-B71A-B970E00B3724}" type="slidenum">
              <a:rPr b="0" lang="en-US" sz="1100" spc="-1" strike="noStrike">
                <a:solidFill>
                  <a:schemeClr val="dk2"/>
                </a:solidFill>
                <a:latin typeface="Univers Condensed Light"/>
              </a:rPr>
              <a:t>&lt;číslo&gt;</a:t>
            </a:fld>
            <a:endParaRPr b="0" lang="cs-CZ" sz="1100" spc="-1" strike="noStrike">
              <a:solidFill>
                <a:srgbClr val="000000"/>
              </a:solidFill>
              <a:latin typeface="Times New Roman"/>
            </a:endParaRPr>
          </a:p>
        </p:txBody>
      </p:sp>
      <p:sp>
        <p:nvSpPr>
          <p:cNvPr id="107"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2400" spc="-1" strike="noStrike">
                <a:solidFill>
                  <a:schemeClr val="dk2"/>
                </a:solidFill>
                <a:latin typeface="Univers Condensed Light"/>
              </a:rPr>
              <a:t>Klikněte pro úpravu formátu textu osnovy</a:t>
            </a:r>
            <a:endParaRPr b="0" lang="en-US" sz="2400" spc="-1" strike="noStrike">
              <a:solidFill>
                <a:schemeClr val="dk2"/>
              </a:solidFill>
              <a:latin typeface="Univers Condensed Light"/>
            </a:endParaRPr>
          </a:p>
          <a:p>
            <a:pPr lvl="1" marL="864000" indent="-324000">
              <a:spcBef>
                <a:spcPts val="1134"/>
              </a:spcBef>
              <a:buClr>
                <a:srgbClr val="000000"/>
              </a:buClr>
              <a:buSzPct val="75000"/>
              <a:buFont typeface="Symbol" charset="2"/>
              <a:buChar char=""/>
            </a:pPr>
            <a:r>
              <a:rPr b="0" lang="en-US" sz="1800" spc="-1" strike="noStrike">
                <a:solidFill>
                  <a:schemeClr val="dk2"/>
                </a:solidFill>
                <a:latin typeface="Univers Condensed Light"/>
              </a:rPr>
              <a:t>Druhá úroveň</a:t>
            </a:r>
            <a:endParaRPr b="0" lang="en-US" sz="1800" spc="-1" strike="noStrike">
              <a:solidFill>
                <a:schemeClr val="dk2"/>
              </a:solidFill>
              <a:latin typeface="Univers Condensed Light"/>
            </a:endParaRPr>
          </a:p>
          <a:p>
            <a:pPr lvl="2" marL="1296000" indent="-288000">
              <a:spcBef>
                <a:spcPts val="850"/>
              </a:spcBef>
              <a:buClr>
                <a:srgbClr val="000000"/>
              </a:buClr>
              <a:buSzPct val="45000"/>
              <a:buFont typeface="Wingdings" charset="2"/>
              <a:buChar char=""/>
            </a:pPr>
            <a:r>
              <a:rPr b="0" lang="en-US" sz="1600" spc="-1" strike="noStrike">
                <a:solidFill>
                  <a:schemeClr val="dk2"/>
                </a:solidFill>
                <a:latin typeface="Univers Condensed Light"/>
              </a:rPr>
              <a:t>Třetí úroveň</a:t>
            </a:r>
            <a:endParaRPr b="0" lang="en-US" sz="1600" spc="-1" strike="noStrike">
              <a:solidFill>
                <a:schemeClr val="dk2"/>
              </a:solidFill>
              <a:latin typeface="Univers Condensed Light"/>
            </a:endParaRPr>
          </a:p>
          <a:p>
            <a:pPr lvl="3" marL="1728000" indent="-216000">
              <a:spcBef>
                <a:spcPts val="567"/>
              </a:spcBef>
              <a:buClr>
                <a:srgbClr val="000000"/>
              </a:buClr>
              <a:buSzPct val="75000"/>
              <a:buFont typeface="Symbol" charset="2"/>
              <a:buChar char=""/>
            </a:pPr>
            <a:r>
              <a:rPr b="0" lang="en-US" sz="1600" spc="-1" strike="noStrike">
                <a:solidFill>
                  <a:schemeClr val="dk2"/>
                </a:solidFill>
                <a:latin typeface="Univers Condensed Light"/>
              </a:rPr>
              <a:t>Čtvrtá úroveň osnovy</a:t>
            </a:r>
            <a:endParaRPr b="0" lang="en-US" sz="1600" spc="-1" strike="noStrike">
              <a:solidFill>
                <a:schemeClr val="dk2"/>
              </a:solidFill>
              <a:latin typeface="Univers Condensed Light"/>
            </a:endParaRPr>
          </a:p>
          <a:p>
            <a:pPr lvl="4" marL="2160000" indent="-216000">
              <a:spcBef>
                <a:spcPts val="283"/>
              </a:spcBef>
              <a:buClr>
                <a:srgbClr val="000000"/>
              </a:buClr>
              <a:buSzPct val="45000"/>
              <a:buFont typeface="Wingdings" charset="2"/>
              <a:buChar char=""/>
            </a:pPr>
            <a:r>
              <a:rPr b="0" lang="en-US" sz="2000" spc="-1" strike="noStrike">
                <a:solidFill>
                  <a:schemeClr val="dk2"/>
                </a:solidFill>
                <a:latin typeface="Univers Condensed Light"/>
              </a:rPr>
              <a:t>Pátá úroveň osnovy</a:t>
            </a:r>
            <a:endParaRPr b="0" lang="en-US" sz="2000" spc="-1" strike="noStrike">
              <a:solidFill>
                <a:schemeClr val="dk2"/>
              </a:solidFill>
              <a:latin typeface="Univers Condensed Light"/>
            </a:endParaRPr>
          </a:p>
          <a:p>
            <a:pPr lvl="5" marL="2592000" indent="-216000">
              <a:spcBef>
                <a:spcPts val="283"/>
              </a:spcBef>
              <a:buClr>
                <a:srgbClr val="000000"/>
              </a:buClr>
              <a:buSzPct val="45000"/>
              <a:buFont typeface="Wingdings" charset="2"/>
              <a:buChar char=""/>
            </a:pPr>
            <a:r>
              <a:rPr b="0" lang="en-US" sz="2000" spc="-1" strike="noStrike">
                <a:solidFill>
                  <a:schemeClr val="dk2"/>
                </a:solidFill>
                <a:latin typeface="Univers Condensed Light"/>
              </a:rPr>
              <a:t>Šestá úroveň</a:t>
            </a:r>
            <a:endParaRPr b="0" lang="en-US" sz="2000" spc="-1" strike="noStrike">
              <a:solidFill>
                <a:schemeClr val="dk2"/>
              </a:solidFill>
              <a:latin typeface="Univers Condensed Light"/>
            </a:endParaRPr>
          </a:p>
          <a:p>
            <a:pPr lvl="6" marL="3024000" indent="-216000">
              <a:spcBef>
                <a:spcPts val="283"/>
              </a:spcBef>
              <a:buClr>
                <a:srgbClr val="000000"/>
              </a:buClr>
              <a:buSzPct val="45000"/>
              <a:buFont typeface="Wingdings" charset="2"/>
              <a:buChar char=""/>
            </a:pPr>
            <a:r>
              <a:rPr b="0" lang="en-US" sz="2000" spc="-1" strike="noStrike">
                <a:solidFill>
                  <a:schemeClr val="dk2"/>
                </a:solidFill>
                <a:latin typeface="Univers Condensed Light"/>
              </a:rPr>
              <a:t>Sedmá úroveň</a:t>
            </a:r>
            <a:endParaRPr b="0" lang="en-US" sz="2000" spc="-1" strike="noStrike">
              <a:solidFill>
                <a:schemeClr val="dk2"/>
              </a:solidFill>
              <a:latin typeface="Univers Condensed Light"/>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hyperlink" Target="mailto:grossmann@mail.muni.cz" TargetMode="External"/><Relationship Id="rId2" Type="http://schemas.openxmlformats.org/officeDocument/2006/relationships/image" Target="../media/image5.png"/><Relationship Id="rId3" Type="http://schemas.openxmlformats.org/officeDocument/2006/relationships/slideLayout" Target="../slideLayouts/slideLayout29.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diagramData" Target="../diagrams/data1.xml"/><Relationship Id="rId2" Type="http://schemas.openxmlformats.org/officeDocument/2006/relationships/diagramLayout" Target="../diagrams/layout1.xml"/><Relationship Id="rId3" Type="http://schemas.openxmlformats.org/officeDocument/2006/relationships/diagramQuickStyle" Target="../diagrams/quickStyle1.xml"/><Relationship Id="rId4" Type="http://schemas.openxmlformats.org/officeDocument/2006/relationships/diagramColors" Target="../diagrams/colors1.xml"/><Relationship Id="rId5" Type="http://schemas.microsoft.com/office/2007/relationships/diagramDrawing" Target="../diagrams/drawing1.xml"/><Relationship Id="rId6"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144" name="Rectangle 62">
            <a:extLst>
              <a:ext uri="{C183D7F6-B498-43B3-948B-1728B52AA6E4}">
                <adec:decorative xmlns:adec="http://schemas.microsoft.com/office/drawing/2017/decorative" val="1"/>
              </a:ext>
            </a:extLst>
          </p:cNvPr>
          <p:cNvSpPr/>
          <p:nvPr/>
        </p:nvSpPr>
        <p:spPr>
          <a:xfrm>
            <a:off x="0" y="0"/>
            <a:ext cx="1219176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b="0" lang="en-US" sz="1800" spc="-1" strike="noStrike">
              <a:solidFill>
                <a:schemeClr val="lt1"/>
              </a:solidFill>
              <a:latin typeface="Univers Condensed Light"/>
            </a:endParaRPr>
          </a:p>
        </p:txBody>
      </p:sp>
      <p:sp>
        <p:nvSpPr>
          <p:cNvPr id="145" name="Rectangle 64">
            <a:extLst>
              <a:ext uri="{C183D7F6-B498-43B3-948B-1728B52AA6E4}">
                <adec:decorative xmlns:adec="http://schemas.microsoft.com/office/drawing/2017/decorative" val="1"/>
              </a:ext>
            </a:extLst>
          </p:cNvPr>
          <p:cNvSpPr/>
          <p:nvPr/>
        </p:nvSpPr>
        <p:spPr>
          <a:xfrm>
            <a:off x="0" y="720"/>
            <a:ext cx="12191760" cy="685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b="0" lang="en-US" sz="1800" spc="-1" strike="noStrike">
              <a:solidFill>
                <a:schemeClr val="lt1"/>
              </a:solidFill>
              <a:latin typeface="Univers Condensed Light"/>
            </a:endParaRPr>
          </a:p>
        </p:txBody>
      </p:sp>
      <p:sp>
        <p:nvSpPr>
          <p:cNvPr id="146" name="PlaceHolder 1"/>
          <p:cNvSpPr>
            <a:spLocks noGrp="1"/>
          </p:cNvSpPr>
          <p:nvPr>
            <p:ph type="title"/>
          </p:nvPr>
        </p:nvSpPr>
        <p:spPr>
          <a:xfrm>
            <a:off x="871920" y="749520"/>
            <a:ext cx="5645520" cy="3901680"/>
          </a:xfrm>
          <a:prstGeom prst="rect">
            <a:avLst/>
          </a:prstGeom>
          <a:noFill/>
          <a:ln w="0">
            <a:noFill/>
          </a:ln>
        </p:spPr>
        <p:txBody>
          <a:bodyPr lIns="91440" rIns="91440" tIns="45720" bIns="45720" anchor="t">
            <a:normAutofit/>
          </a:bodyPr>
          <a:p>
            <a:pPr indent="0" defTabSz="914400">
              <a:lnSpc>
                <a:spcPct val="90000"/>
              </a:lnSpc>
              <a:buNone/>
            </a:pPr>
            <a:r>
              <a:rPr b="0" i="1" lang="cs-CZ" sz="3600" spc="-1" strike="noStrike" cap="all">
                <a:solidFill>
                  <a:schemeClr val="dk2"/>
                </a:solidFill>
                <a:latin typeface="Walbaum Display Light"/>
              </a:rPr>
              <a:t>Základy</a:t>
            </a:r>
            <a:br>
              <a:rPr sz="3600"/>
            </a:br>
            <a:r>
              <a:rPr b="0" i="1" lang="cs-CZ" sz="3600" spc="-1" strike="noStrike" cap="all">
                <a:solidFill>
                  <a:schemeClr val="dk2"/>
                </a:solidFill>
                <a:latin typeface="Walbaum Display Light"/>
              </a:rPr>
              <a:t>neuropsychologie</a:t>
            </a:r>
            <a:endParaRPr b="0" lang="en-US" sz="3600" spc="-1" strike="noStrike">
              <a:solidFill>
                <a:schemeClr val="dk1"/>
              </a:solidFill>
              <a:latin typeface="Univers Condensed Light"/>
            </a:endParaRPr>
          </a:p>
        </p:txBody>
      </p:sp>
      <p:sp>
        <p:nvSpPr>
          <p:cNvPr id="147" name="PlaceHolder 2"/>
          <p:cNvSpPr>
            <a:spLocks noGrp="1"/>
          </p:cNvSpPr>
          <p:nvPr>
            <p:ph type="subTitle"/>
          </p:nvPr>
        </p:nvSpPr>
        <p:spPr>
          <a:xfrm>
            <a:off x="871920" y="4651920"/>
            <a:ext cx="4890600" cy="999000"/>
          </a:xfrm>
          <a:prstGeom prst="rect">
            <a:avLst/>
          </a:prstGeom>
          <a:noFill/>
          <a:ln w="0">
            <a:noFill/>
          </a:ln>
        </p:spPr>
        <p:txBody>
          <a:bodyPr lIns="91440" rIns="91440" tIns="45720" bIns="45720" anchor="b">
            <a:normAutofit/>
          </a:bodyPr>
          <a:p>
            <a:pPr indent="0" defTabSz="914400">
              <a:lnSpc>
                <a:spcPct val="120000"/>
              </a:lnSpc>
              <a:spcBef>
                <a:spcPts val="1001"/>
              </a:spcBef>
              <a:buNone/>
              <a:tabLst>
                <a:tab algn="l" pos="0"/>
              </a:tabLst>
            </a:pPr>
            <a:r>
              <a:rPr b="1" lang="cs-CZ" sz="1800" spc="299" strike="noStrike" cap="all">
                <a:solidFill>
                  <a:schemeClr val="dk2"/>
                </a:solidFill>
                <a:latin typeface="Univers Condensed Light"/>
              </a:rPr>
              <a:t>Petr Grossmann</a:t>
            </a:r>
            <a:endParaRPr b="0" lang="cs-CZ" sz="1800" spc="-1" strike="noStrike">
              <a:solidFill>
                <a:srgbClr val="000000"/>
              </a:solidFill>
              <a:latin typeface="Arial"/>
            </a:endParaRPr>
          </a:p>
        </p:txBody>
      </p:sp>
      <p:sp>
        <p:nvSpPr>
          <p:cNvPr id="148" name="Picture 3"/>
          <p:cNvSpPr/>
          <p:nvPr/>
        </p:nvSpPr>
        <p:spPr>
          <a:xfrm>
            <a:off x="5879880" y="-6480"/>
            <a:ext cx="6311880" cy="6873840"/>
          </a:xfrm>
          <a:custGeom>
            <a:avLst/>
            <a:gdLst>
              <a:gd name="textAreaLeft" fmla="*/ 0 w 6311880"/>
              <a:gd name="textAreaRight" fmla="*/ 6312240 w 6311880"/>
              <a:gd name="textAreaTop" fmla="*/ 0 h 6873840"/>
              <a:gd name="textAreaBottom" fmla="*/ 6874200 h 6873840"/>
            </a:gdLst>
            <a:ahLst/>
            <a:rect l="textAreaLeft" t="textAreaTop" r="textAreaRight" b="textAreaBottom"/>
            <a:pathLst>
              <a:path w="6312196" h="6874330">
                <a:moveTo>
                  <a:pt x="2047193" y="0"/>
                </a:moveTo>
                <a:lnTo>
                  <a:pt x="6312196" y="0"/>
                </a:lnTo>
                <a:lnTo>
                  <a:pt x="6312196" y="6874330"/>
                </a:lnTo>
                <a:lnTo>
                  <a:pt x="0" y="6874330"/>
                </a:lnTo>
                <a:close/>
              </a:path>
            </a:pathLst>
          </a:custGeom>
          <a:blipFill rotWithShape="0">
            <a:blip r:embed="rId1"/>
            <a:srcRect/>
            <a:stretch/>
          </a:blipFill>
          <a:ln w="0">
            <a:noFill/>
          </a:ln>
        </p:spPr>
        <p:style>
          <a:lnRef idx="0"/>
          <a:fillRef idx="0"/>
          <a:effectRef idx="0"/>
          <a:fontRef idx="minor"/>
        </p:style>
        <p:txBody>
          <a:bodyPr lIns="90000" rIns="90000" tIns="45000" bIns="45000" anchor="t">
            <a:noAutofit/>
          </a:bodyPr>
          <a:p>
            <a:endParaRPr b="0" lang="cs-CZ" sz="1800" spc="-1" strike="noStrike">
              <a:solidFill>
                <a:srgbClr val="000000"/>
              </a:solidFill>
              <a:latin typeface="Arial"/>
            </a:endParaRPr>
          </a:p>
        </p:txBody>
      </p:sp>
      <p:cxnSp>
        <p:nvCxnSpPr>
          <p:cNvPr id="149" name="Straight Connector 66">
            <a:extLst>
              <a:ext uri="{C183D7F6-B498-43B3-948B-1728B52AA6E4}">
                <adec:decorative xmlns:adec="http://schemas.microsoft.com/office/drawing/2017/decorative" val="1"/>
              </a:ext>
            </a:extLst>
          </p:cNvPr>
          <p:cNvCxnSpPr/>
          <p:nvPr/>
        </p:nvCxnSpPr>
        <p:spPr>
          <a:xfrm flipH="1">
            <a:off x="6634440" y="0"/>
            <a:ext cx="914760" cy="6857640"/>
          </a:xfrm>
          <a:prstGeom prst="straightConnector1">
            <a:avLst/>
          </a:prstGeom>
          <a:ln w="12700">
            <a:solidFill>
              <a:srgbClr val="ba9ca0">
                <a:alpha val="70000"/>
              </a:srgbClr>
            </a:solidFill>
          </a:ln>
        </p:spPr>
      </p:cxn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PlaceHolder 1"/>
          <p:cNvSpPr>
            <a:spLocks noGrp="1"/>
          </p:cNvSpPr>
          <p:nvPr>
            <p:ph type="title"/>
          </p:nvPr>
        </p:nvSpPr>
        <p:spPr>
          <a:xfrm>
            <a:off x="1143000" y="533520"/>
            <a:ext cx="9905760" cy="1381680"/>
          </a:xfrm>
          <a:prstGeom prst="rect">
            <a:avLst/>
          </a:prstGeom>
          <a:noFill/>
          <a:ln w="0">
            <a:noFill/>
          </a:ln>
        </p:spPr>
        <p:txBody>
          <a:bodyPr lIns="91440" rIns="91440" tIns="45720" bIns="45720" anchor="ctr">
            <a:noAutofit/>
          </a:bodyPr>
          <a:p>
            <a:pPr indent="0" defTabSz="914400">
              <a:lnSpc>
                <a:spcPct val="90000"/>
              </a:lnSpc>
              <a:buNone/>
            </a:pPr>
            <a:r>
              <a:rPr b="0" i="1" lang="cs-CZ" sz="4400" spc="-1" strike="noStrike" cap="all">
                <a:solidFill>
                  <a:schemeClr val="dk2"/>
                </a:solidFill>
                <a:latin typeface="Walbaum Display Light"/>
              </a:rPr>
              <a:t>Testování pozornostI</a:t>
            </a:r>
            <a:endParaRPr b="0" lang="en-US" sz="4400" spc="-1" strike="noStrike">
              <a:solidFill>
                <a:schemeClr val="dk1"/>
              </a:solidFill>
              <a:latin typeface="Univers Condensed Light"/>
            </a:endParaRPr>
          </a:p>
        </p:txBody>
      </p:sp>
      <p:sp>
        <p:nvSpPr>
          <p:cNvPr id="200" name="PlaceHolder 2"/>
          <p:cNvSpPr>
            <a:spLocks noGrp="1"/>
          </p:cNvSpPr>
          <p:nvPr>
            <p:ph/>
          </p:nvPr>
        </p:nvSpPr>
        <p:spPr>
          <a:xfrm>
            <a:off x="1143000" y="2009520"/>
            <a:ext cx="9905760" cy="4024080"/>
          </a:xfrm>
          <a:prstGeom prst="rect">
            <a:avLst/>
          </a:prstGeom>
          <a:noFill/>
          <a:ln w="0">
            <a:noFill/>
          </a:ln>
        </p:spPr>
        <p:txBody>
          <a:bodyPr lIns="91440" rIns="91440" tIns="45720" bIns="45720" anchor="t">
            <a:normAutofit/>
          </a:bodyPr>
          <a:p>
            <a:pPr marL="228600" indent="-228600" defTabSz="914400">
              <a:lnSpc>
                <a:spcPct val="100000"/>
              </a:lnSpc>
              <a:spcBef>
                <a:spcPts val="1001"/>
              </a:spcBef>
              <a:buClr>
                <a:srgbClr val="001e2e"/>
              </a:buClr>
              <a:buSzPct val="80000"/>
              <a:buFont typeface="Arial"/>
              <a:buChar char="•"/>
            </a:pPr>
            <a:r>
              <a:rPr b="0" lang="cs-CZ" sz="2400" spc="-1" strike="noStrike">
                <a:solidFill>
                  <a:schemeClr val="dk2"/>
                </a:solidFill>
                <a:latin typeface="Univers Condensed Light"/>
              </a:rPr>
              <a:t>WEISS-III, WEISS_R - opakování čísel</a:t>
            </a:r>
            <a:endParaRPr b="0" lang="en-US" sz="2400" spc="-1" strike="noStrike">
              <a:solidFill>
                <a:schemeClr val="dk2"/>
              </a:solidFill>
              <a:latin typeface="Univers Condensed Light"/>
            </a:endParaRPr>
          </a:p>
          <a:p>
            <a:pPr marL="228600" indent="-228600" defTabSz="914400">
              <a:lnSpc>
                <a:spcPct val="100000"/>
              </a:lnSpc>
              <a:spcBef>
                <a:spcPts val="1001"/>
              </a:spcBef>
              <a:buClr>
                <a:srgbClr val="001e2e"/>
              </a:buClr>
              <a:buSzPct val="80000"/>
              <a:buFont typeface="Arial"/>
              <a:buChar char="•"/>
            </a:pPr>
            <a:r>
              <a:rPr b="0" lang="cs-CZ" sz="2400" spc="-1" strike="noStrike">
                <a:solidFill>
                  <a:schemeClr val="dk2"/>
                </a:solidFill>
                <a:latin typeface="Univers Condensed Light"/>
              </a:rPr>
              <a:t>Corsiho kostky</a:t>
            </a:r>
            <a:endParaRPr b="0" lang="en-US" sz="2400" spc="-1" strike="noStrike">
              <a:solidFill>
                <a:schemeClr val="dk2"/>
              </a:solidFill>
              <a:latin typeface="Univers Condensed Light"/>
            </a:endParaRPr>
          </a:p>
          <a:p>
            <a:pPr marL="228600" indent="-228600" defTabSz="914400">
              <a:lnSpc>
                <a:spcPct val="100000"/>
              </a:lnSpc>
              <a:spcBef>
                <a:spcPts val="1001"/>
              </a:spcBef>
              <a:buClr>
                <a:srgbClr val="001e2e"/>
              </a:buClr>
              <a:buSzPct val="80000"/>
              <a:buFont typeface="Arial"/>
              <a:buChar char="•"/>
            </a:pPr>
            <a:r>
              <a:rPr b="0" lang="cs-CZ" sz="2400" spc="-1" strike="noStrike">
                <a:solidFill>
                  <a:schemeClr val="dk2"/>
                </a:solidFill>
                <a:latin typeface="Univers Condensed Light"/>
              </a:rPr>
              <a:t>MMSE - hláskování pozpátku, opakování vět</a:t>
            </a:r>
            <a:endParaRPr b="0" lang="en-US" sz="2400" spc="-1" strike="noStrike">
              <a:solidFill>
                <a:schemeClr val="dk2"/>
              </a:solidFill>
              <a:latin typeface="Univers Condensed Light"/>
            </a:endParaRPr>
          </a:p>
          <a:p>
            <a:pPr marL="228600" indent="-228600" defTabSz="914400">
              <a:lnSpc>
                <a:spcPct val="100000"/>
              </a:lnSpc>
              <a:spcBef>
                <a:spcPts val="1001"/>
              </a:spcBef>
              <a:buClr>
                <a:srgbClr val="001e2e"/>
              </a:buClr>
              <a:buSzPct val="80000"/>
              <a:buFont typeface="Arial"/>
              <a:buChar char="•"/>
            </a:pPr>
            <a:r>
              <a:rPr b="0" lang="cs-CZ" sz="2400" spc="-1" strike="noStrike">
                <a:solidFill>
                  <a:schemeClr val="dk2"/>
                </a:solidFill>
                <a:latin typeface="Univers Condensed Light"/>
              </a:rPr>
              <a:t>Stroopův test</a:t>
            </a:r>
            <a:endParaRPr b="0" lang="en-US" sz="2400" spc="-1" strike="noStrike">
              <a:solidFill>
                <a:schemeClr val="dk2"/>
              </a:solidFill>
              <a:latin typeface="Univers Condensed Light"/>
            </a:endParaRPr>
          </a:p>
          <a:p>
            <a:pPr marL="228600" indent="-228600" defTabSz="914400">
              <a:lnSpc>
                <a:spcPct val="100000"/>
              </a:lnSpc>
              <a:spcBef>
                <a:spcPts val="1001"/>
              </a:spcBef>
              <a:buClr>
                <a:srgbClr val="001e2e"/>
              </a:buClr>
              <a:buSzPct val="80000"/>
              <a:buFont typeface="Arial"/>
              <a:buChar char="•"/>
            </a:pPr>
            <a:r>
              <a:rPr b="0" lang="cs-CZ" sz="2400" spc="-1" strike="noStrike">
                <a:solidFill>
                  <a:schemeClr val="dk2"/>
                </a:solidFill>
                <a:latin typeface="Univers Condensed Light"/>
              </a:rPr>
              <a:t>TMT</a:t>
            </a:r>
            <a:endParaRPr b="0" lang="en-US" sz="2400" spc="-1" strike="noStrike">
              <a:solidFill>
                <a:schemeClr val="dk2"/>
              </a:solidFill>
              <a:latin typeface="Univers Condensed Light"/>
            </a:endParaRPr>
          </a:p>
          <a:p>
            <a:pPr marL="228600" indent="-228600" defTabSz="914400">
              <a:lnSpc>
                <a:spcPct val="100000"/>
              </a:lnSpc>
              <a:spcBef>
                <a:spcPts val="1001"/>
              </a:spcBef>
              <a:buClr>
                <a:srgbClr val="001e2e"/>
              </a:buClr>
              <a:buSzPct val="80000"/>
              <a:buFont typeface="Arial"/>
              <a:buChar char="•"/>
            </a:pPr>
            <a:r>
              <a:rPr b="0" lang="cs-CZ" sz="2400" spc="-1" strike="noStrike">
                <a:solidFill>
                  <a:schemeClr val="dk2"/>
                </a:solidFill>
                <a:latin typeface="Univers Condensed Light"/>
              </a:rPr>
              <a:t>Sedmičkový test (též MMSE, MOCA)</a:t>
            </a:r>
            <a:endParaRPr b="0" lang="en-US" sz="2400" spc="-1" strike="noStrike">
              <a:solidFill>
                <a:schemeClr val="dk2"/>
              </a:solidFill>
              <a:latin typeface="Univers Condensed Light"/>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201" name="Rectangle 7">
            <a:extLst>
              <a:ext uri="{C183D7F6-B498-43B3-948B-1728B52AA6E4}">
                <adec:decorative xmlns:adec="http://schemas.microsoft.com/office/drawing/2017/decorative" val="1"/>
              </a:ext>
            </a:extLst>
          </p:cNvPr>
          <p:cNvSpPr/>
          <p:nvPr/>
        </p:nvSpPr>
        <p:spPr>
          <a:xfrm>
            <a:off x="0" y="0"/>
            <a:ext cx="1219176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b="0" lang="en-US" sz="1800" spc="-1" strike="noStrike">
              <a:solidFill>
                <a:schemeClr val="lt1"/>
              </a:solidFill>
              <a:latin typeface="Univers Condensed Light"/>
            </a:endParaRPr>
          </a:p>
        </p:txBody>
      </p:sp>
      <p:sp>
        <p:nvSpPr>
          <p:cNvPr id="202" name="Rectangle 9">
            <a:extLst>
              <a:ext uri="{C183D7F6-B498-43B3-948B-1728B52AA6E4}">
                <adec:decorative xmlns:adec="http://schemas.microsoft.com/office/drawing/2017/decorative" val="1"/>
              </a:ext>
            </a:extLst>
          </p:cNvPr>
          <p:cNvSpPr/>
          <p:nvPr/>
        </p:nvSpPr>
        <p:spPr>
          <a:xfrm>
            <a:off x="0" y="0"/>
            <a:ext cx="12191760" cy="6857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b="0" lang="en-US" sz="1800" spc="-1" strike="noStrike">
              <a:solidFill>
                <a:schemeClr val="lt1"/>
              </a:solidFill>
              <a:latin typeface="Univers Condensed Light"/>
            </a:endParaRPr>
          </a:p>
        </p:txBody>
      </p:sp>
      <p:sp>
        <p:nvSpPr>
          <p:cNvPr id="203" name="PlaceHolder 1"/>
          <p:cNvSpPr>
            <a:spLocks noGrp="1"/>
          </p:cNvSpPr>
          <p:nvPr>
            <p:ph type="title"/>
          </p:nvPr>
        </p:nvSpPr>
        <p:spPr>
          <a:xfrm>
            <a:off x="1129680" y="533520"/>
            <a:ext cx="8694720" cy="1677600"/>
          </a:xfrm>
          <a:prstGeom prst="rect">
            <a:avLst/>
          </a:prstGeom>
          <a:noFill/>
          <a:ln w="0">
            <a:noFill/>
          </a:ln>
        </p:spPr>
        <p:txBody>
          <a:bodyPr lIns="91440" rIns="91440" tIns="45720" bIns="45720" anchor="ctr">
            <a:normAutofit/>
          </a:bodyPr>
          <a:p>
            <a:pPr indent="0" defTabSz="914400">
              <a:lnSpc>
                <a:spcPct val="90000"/>
              </a:lnSpc>
              <a:buNone/>
            </a:pPr>
            <a:r>
              <a:rPr b="0" i="1" lang="cs-CZ" sz="4400" spc="-1" strike="noStrike" cap="all">
                <a:solidFill>
                  <a:schemeClr val="dk2"/>
                </a:solidFill>
                <a:latin typeface="Walbaum Display Light"/>
              </a:rPr>
              <a:t>Paměť</a:t>
            </a:r>
            <a:endParaRPr b="0" lang="en-US" sz="4400" spc="-1" strike="noStrike">
              <a:solidFill>
                <a:schemeClr val="dk1"/>
              </a:solidFill>
              <a:latin typeface="Univers Condensed Light"/>
            </a:endParaRPr>
          </a:p>
        </p:txBody>
      </p:sp>
      <p:cxnSp>
        <p:nvCxnSpPr>
          <p:cNvPr id="204" name="Straight Connector 11">
            <a:extLst>
              <a:ext uri="{C183D7F6-B498-43B3-948B-1728B52AA6E4}">
                <adec:decorative xmlns:adec="http://schemas.microsoft.com/office/drawing/2017/decorative" val="1"/>
              </a:ext>
            </a:extLst>
          </p:cNvPr>
          <p:cNvCxnSpPr/>
          <p:nvPr/>
        </p:nvCxnSpPr>
        <p:spPr>
          <a:xfrm flipH="1">
            <a:off x="0" y="0"/>
            <a:ext cx="4358880" cy="533520"/>
          </a:xfrm>
          <a:prstGeom prst="straightConnector1">
            <a:avLst/>
          </a:prstGeom>
          <a:ln w="12700">
            <a:solidFill>
              <a:srgbClr val="ba9ca0">
                <a:alpha val="70000"/>
              </a:srgbClr>
            </a:solidFill>
          </a:ln>
        </p:spPr>
      </p:cxnSp>
      <p:sp>
        <p:nvSpPr>
          <p:cNvPr id="205" name="PlaceHolder 2"/>
          <p:cNvSpPr>
            <a:spLocks noGrp="1"/>
          </p:cNvSpPr>
          <p:nvPr>
            <p:ph/>
          </p:nvPr>
        </p:nvSpPr>
        <p:spPr>
          <a:xfrm>
            <a:off x="1129680" y="2211120"/>
            <a:ext cx="9299160" cy="3869280"/>
          </a:xfrm>
          <a:prstGeom prst="rect">
            <a:avLst/>
          </a:prstGeom>
          <a:noFill/>
          <a:ln w="0">
            <a:noFill/>
          </a:ln>
        </p:spPr>
        <p:txBody>
          <a:bodyPr lIns="91440" rIns="91440" tIns="45720" bIns="45720" anchor="ctr">
            <a:normAutofit fontScale="98294" lnSpcReduction="10000"/>
          </a:bodyPr>
          <a:p>
            <a:pPr marL="228600" indent="-228600" defTabSz="914400">
              <a:lnSpc>
                <a:spcPct val="90000"/>
              </a:lnSpc>
              <a:spcBef>
                <a:spcPts val="1199"/>
              </a:spcBef>
              <a:buClr>
                <a:srgbClr val="001e2e"/>
              </a:buClr>
              <a:buSzPct val="80000"/>
              <a:buFont typeface="Arial"/>
              <a:buChar char="•"/>
            </a:pPr>
            <a:r>
              <a:rPr b="0" lang="cs-CZ" sz="1900" spc="-1" strike="noStrike">
                <a:solidFill>
                  <a:schemeClr val="dk2"/>
                </a:solidFill>
                <a:latin typeface="Univers Condensed Light"/>
                <a:ea typeface="Univers Condensed Light"/>
              </a:rPr>
              <a:t>Schopnost zaznamenat, uložit a později nalézt informaci</a:t>
            </a:r>
            <a:endParaRPr b="0" lang="en-US" sz="1900" spc="-1" strike="noStrike">
              <a:solidFill>
                <a:schemeClr val="dk2"/>
              </a:solidFill>
              <a:latin typeface="Univers Condensed Light"/>
            </a:endParaRPr>
          </a:p>
          <a:p>
            <a:pPr marL="228600" indent="-228600" defTabSz="914400">
              <a:lnSpc>
                <a:spcPct val="90000"/>
              </a:lnSpc>
              <a:spcBef>
                <a:spcPts val="1199"/>
              </a:spcBef>
              <a:buClr>
                <a:srgbClr val="001e2e"/>
              </a:buClr>
              <a:buSzPct val="80000"/>
              <a:buFont typeface="Arial"/>
              <a:buChar char="•"/>
            </a:pPr>
            <a:r>
              <a:rPr b="0" lang="cs-CZ" sz="1900" spc="-1" strike="noStrike">
                <a:solidFill>
                  <a:schemeClr val="dk2"/>
                </a:solidFill>
                <a:latin typeface="Univers Condensed Light"/>
                <a:ea typeface="Univers Condensed Light"/>
              </a:rPr>
              <a:t>Paměť je funkcí celého mozku, některé struktury jsou však významnější, jejich poškození vede k poruchám paměti</a:t>
            </a:r>
            <a:endParaRPr b="0" lang="en-US" sz="1900" spc="-1" strike="noStrike">
              <a:solidFill>
                <a:schemeClr val="dk2"/>
              </a:solidFill>
              <a:latin typeface="Univers Condensed Light"/>
            </a:endParaRPr>
          </a:p>
          <a:p>
            <a:pPr marL="228600" indent="-228600" defTabSz="914400">
              <a:lnSpc>
                <a:spcPct val="90000"/>
              </a:lnSpc>
              <a:spcBef>
                <a:spcPts val="1199"/>
              </a:spcBef>
              <a:buClr>
                <a:srgbClr val="001e2e"/>
              </a:buClr>
              <a:buSzPct val="80000"/>
              <a:buFont typeface="Arial"/>
              <a:buChar char="•"/>
            </a:pPr>
            <a:r>
              <a:rPr b="0" lang="cs-CZ" sz="1900" spc="-1" strike="noStrike">
                <a:solidFill>
                  <a:schemeClr val="dk2"/>
                </a:solidFill>
                <a:latin typeface="Univers Condensed Light"/>
                <a:ea typeface="Univers Condensed Light"/>
              </a:rPr>
              <a:t>Limbický systém (Papezuv okruh – význam emocí v paměťových procesech)</a:t>
            </a:r>
            <a:endParaRPr b="0" lang="en-US" sz="1900" spc="-1" strike="noStrike">
              <a:solidFill>
                <a:schemeClr val="dk2"/>
              </a:solidFill>
              <a:latin typeface="Univers Condensed Light"/>
            </a:endParaRPr>
          </a:p>
          <a:p>
            <a:pPr indent="0" defTabSz="914400">
              <a:lnSpc>
                <a:spcPct val="90000"/>
              </a:lnSpc>
              <a:spcBef>
                <a:spcPts val="1199"/>
              </a:spcBef>
              <a:buNone/>
            </a:pPr>
            <a:endParaRPr b="0" lang="en-US" sz="1900" spc="-1" strike="noStrike">
              <a:solidFill>
                <a:schemeClr val="dk2"/>
              </a:solidFill>
              <a:latin typeface="Univers Condensed Light"/>
            </a:endParaRPr>
          </a:p>
          <a:p>
            <a:pPr marL="228600" indent="-228600" defTabSz="914400">
              <a:lnSpc>
                <a:spcPct val="90000"/>
              </a:lnSpc>
              <a:spcBef>
                <a:spcPts val="1199"/>
              </a:spcBef>
              <a:buClr>
                <a:srgbClr val="001e2e"/>
              </a:buClr>
              <a:buSzPct val="80000"/>
              <a:buFont typeface="Arial"/>
              <a:buChar char="•"/>
            </a:pPr>
            <a:r>
              <a:rPr b="0" lang="cs-CZ" sz="1900" spc="-1" strike="noStrike">
                <a:solidFill>
                  <a:schemeClr val="dk2"/>
                </a:solidFill>
                <a:latin typeface="Univers Condensed Light"/>
                <a:ea typeface="Univers Condensed Light"/>
              </a:rPr>
              <a:t>Podle analyzátorů: zraková, sluchová, hmatová, čichová…</a:t>
            </a:r>
            <a:endParaRPr b="0" lang="en-US" sz="1900" spc="-1" strike="noStrike">
              <a:solidFill>
                <a:schemeClr val="dk2"/>
              </a:solidFill>
              <a:latin typeface="Univers Condensed Light"/>
            </a:endParaRPr>
          </a:p>
          <a:p>
            <a:pPr marL="228600" indent="-228600" defTabSz="914400">
              <a:lnSpc>
                <a:spcPct val="90000"/>
              </a:lnSpc>
              <a:spcBef>
                <a:spcPts val="1199"/>
              </a:spcBef>
              <a:buClr>
                <a:srgbClr val="001e2e"/>
              </a:buClr>
              <a:buSzPct val="80000"/>
              <a:buFont typeface="Arial"/>
              <a:buChar char="•"/>
            </a:pPr>
            <a:r>
              <a:rPr b="0" lang="cs-CZ" sz="1900" spc="-1" strike="noStrike">
                <a:solidFill>
                  <a:schemeClr val="dk2"/>
                </a:solidFill>
                <a:latin typeface="Univers Condensed Light"/>
                <a:ea typeface="Univers Condensed Light"/>
              </a:rPr>
              <a:t>Podle doby uchování záznamu: krátkodobá, střednědobá, dlouhodobá</a:t>
            </a:r>
            <a:endParaRPr b="0" lang="en-US" sz="1900" spc="-1" strike="noStrike">
              <a:solidFill>
                <a:schemeClr val="dk2"/>
              </a:solidFill>
              <a:latin typeface="Univers Condensed Light"/>
            </a:endParaRPr>
          </a:p>
          <a:p>
            <a:pPr marL="228600" indent="-228600" defTabSz="914400">
              <a:lnSpc>
                <a:spcPct val="90000"/>
              </a:lnSpc>
              <a:spcBef>
                <a:spcPts val="1199"/>
              </a:spcBef>
              <a:buClr>
                <a:srgbClr val="001e2e"/>
              </a:buClr>
              <a:buSzPct val="80000"/>
              <a:buFont typeface="Arial"/>
              <a:buChar char="•"/>
            </a:pPr>
            <a:r>
              <a:rPr b="0" lang="cs-CZ" sz="1900" spc="-1" strike="noStrike">
                <a:solidFill>
                  <a:schemeClr val="dk2"/>
                </a:solidFill>
                <a:latin typeface="Univers Condensed Light"/>
                <a:ea typeface="Univers Condensed Light"/>
              </a:rPr>
              <a:t>Paměť deklarativní (explicitní) – složka sémantická (kdo, co) a epizodická (kdy, kde)</a:t>
            </a:r>
            <a:endParaRPr b="0" lang="en-US" sz="1900" spc="-1" strike="noStrike">
              <a:solidFill>
                <a:schemeClr val="dk2"/>
              </a:solidFill>
              <a:latin typeface="Univers Condensed Light"/>
            </a:endParaRPr>
          </a:p>
          <a:p>
            <a:pPr marL="228600" indent="-228600" defTabSz="914400">
              <a:lnSpc>
                <a:spcPct val="90000"/>
              </a:lnSpc>
              <a:spcBef>
                <a:spcPts val="1199"/>
              </a:spcBef>
              <a:buClr>
                <a:srgbClr val="001e2e"/>
              </a:buClr>
              <a:buSzPct val="80000"/>
              <a:buFont typeface="Arial"/>
              <a:buChar char="•"/>
            </a:pPr>
            <a:r>
              <a:rPr b="0" lang="cs-CZ" sz="1900" spc="-1" strike="noStrike">
                <a:solidFill>
                  <a:schemeClr val="dk2"/>
                </a:solidFill>
                <a:latin typeface="Univers Condensed Light"/>
                <a:ea typeface="Univers Condensed Light"/>
              </a:rPr>
              <a:t>Paměť nedeklarativní (implicitní) – nelze snadno verbalizovat, dovednost, jak zacházet s deklarativním materiálem</a:t>
            </a:r>
            <a:endParaRPr b="0" lang="en-US" sz="1900" spc="-1" strike="noStrike">
              <a:solidFill>
                <a:schemeClr val="dk2"/>
              </a:solidFill>
              <a:latin typeface="Univers Condensed Light"/>
            </a:endParaRPr>
          </a:p>
          <a:p>
            <a:pPr indent="0" defTabSz="914400">
              <a:lnSpc>
                <a:spcPct val="90000"/>
              </a:lnSpc>
              <a:spcBef>
                <a:spcPts val="1001"/>
              </a:spcBef>
              <a:buNone/>
            </a:pPr>
            <a:endParaRPr b="0" lang="en-US" sz="1900" spc="-1" strike="noStrike">
              <a:solidFill>
                <a:schemeClr val="dk2"/>
              </a:solidFill>
              <a:latin typeface="Univers Condensed Light"/>
            </a:endParaRPr>
          </a:p>
        </p:txBody>
      </p:sp>
      <p:cxnSp>
        <p:nvCxnSpPr>
          <p:cNvPr id="206" name="Straight Connector 13">
            <a:extLst>
              <a:ext uri="{C183D7F6-B498-43B3-948B-1728B52AA6E4}">
                <adec:decorative xmlns:adec="http://schemas.microsoft.com/office/drawing/2017/decorative" val="1"/>
              </a:ext>
            </a:extLst>
          </p:cNvPr>
          <p:cNvCxnSpPr/>
          <p:nvPr/>
        </p:nvCxnSpPr>
        <p:spPr>
          <a:xfrm flipH="1">
            <a:off x="0" y="-10440"/>
            <a:ext cx="1398240" cy="4450680"/>
          </a:xfrm>
          <a:prstGeom prst="straightConnector1">
            <a:avLst/>
          </a:prstGeom>
          <a:ln w="12700">
            <a:solidFill>
              <a:srgbClr val="ba9ca0">
                <a:alpha val="70000"/>
              </a:srgbClr>
            </a:solidFill>
          </a:ln>
        </p:spPr>
      </p:cxnSp>
      <p:cxnSp>
        <p:nvCxnSpPr>
          <p:cNvPr id="207" name="Straight Connector 15">
            <a:extLst>
              <a:ext uri="{C183D7F6-B498-43B3-948B-1728B52AA6E4}">
                <adec:decorative xmlns:adec="http://schemas.microsoft.com/office/drawing/2017/decorative" val="1"/>
              </a:ext>
            </a:extLst>
          </p:cNvPr>
          <p:cNvCxnSpPr/>
          <p:nvPr/>
        </p:nvCxnSpPr>
        <p:spPr>
          <a:xfrm flipH="1" flipV="1">
            <a:off x="10282320" y="-10440"/>
            <a:ext cx="1909800" cy="5054760"/>
          </a:xfrm>
          <a:prstGeom prst="straightConnector1">
            <a:avLst/>
          </a:prstGeom>
          <a:ln w="12700">
            <a:solidFill>
              <a:srgbClr val="ba9ca0">
                <a:alpha val="70000"/>
              </a:srgbClr>
            </a:solidFill>
          </a:ln>
        </p:spPr>
      </p:cxnSp>
      <p:cxnSp>
        <p:nvCxnSpPr>
          <p:cNvPr id="208" name="Straight Connector 17">
            <a:extLst>
              <a:ext uri="{C183D7F6-B498-43B3-948B-1728B52AA6E4}">
                <adec:decorative xmlns:adec="http://schemas.microsoft.com/office/drawing/2017/decorative" val="1"/>
              </a:ext>
            </a:extLst>
          </p:cNvPr>
          <p:cNvCxnSpPr/>
          <p:nvPr/>
        </p:nvCxnSpPr>
        <p:spPr>
          <a:xfrm flipH="1" flipV="1">
            <a:off x="6502320" y="0"/>
            <a:ext cx="5689800" cy="1633680"/>
          </a:xfrm>
          <a:prstGeom prst="straightConnector1">
            <a:avLst/>
          </a:prstGeom>
          <a:ln w="12700">
            <a:solidFill>
              <a:srgbClr val="ba9ca0">
                <a:alpha val="70000"/>
              </a:srgbClr>
            </a:solidFill>
          </a:ln>
        </p:spPr>
      </p:cxnSp>
      <p:cxnSp>
        <p:nvCxnSpPr>
          <p:cNvPr id="209" name="Straight Connector 19">
            <a:extLst>
              <a:ext uri="{C183D7F6-B498-43B3-948B-1728B52AA6E4}">
                <adec:decorative xmlns:adec="http://schemas.microsoft.com/office/drawing/2017/decorative" val="1"/>
              </a:ext>
            </a:extLst>
          </p:cNvPr>
          <p:cNvCxnSpPr/>
          <p:nvPr/>
        </p:nvCxnSpPr>
        <p:spPr>
          <a:xfrm flipH="1" flipV="1">
            <a:off x="0" y="5718240"/>
            <a:ext cx="5357880" cy="1150560"/>
          </a:xfrm>
          <a:prstGeom prst="straightConnector1">
            <a:avLst/>
          </a:prstGeom>
          <a:ln w="12700">
            <a:solidFill>
              <a:srgbClr val="ba9ca0">
                <a:alpha val="70000"/>
              </a:srgbClr>
            </a:solidFill>
          </a:ln>
        </p:spPr>
      </p:cxnSp>
      <p:cxnSp>
        <p:nvCxnSpPr>
          <p:cNvPr id="210" name="Straight Connector 21">
            <a:extLst>
              <a:ext uri="{C183D7F6-B498-43B3-948B-1728B52AA6E4}">
                <adec:decorative xmlns:adec="http://schemas.microsoft.com/office/drawing/2017/decorative" val="1"/>
              </a:ext>
            </a:extLst>
          </p:cNvPr>
          <p:cNvCxnSpPr/>
          <p:nvPr/>
        </p:nvCxnSpPr>
        <p:spPr>
          <a:xfrm flipH="1">
            <a:off x="8779320" y="6033960"/>
            <a:ext cx="3412800" cy="834840"/>
          </a:xfrm>
          <a:prstGeom prst="straightConnector1">
            <a:avLst/>
          </a:prstGeom>
          <a:ln w="12700">
            <a:solidFill>
              <a:srgbClr val="ba9ca0">
                <a:alpha val="70000"/>
              </a:srgbClr>
            </a:solidFill>
          </a:ln>
        </p:spPr>
      </p:cxn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211" name="Rectangle 40">
            <a:extLst>
              <a:ext uri="{C183D7F6-B498-43B3-948B-1728B52AA6E4}">
                <adec:decorative xmlns:adec="http://schemas.microsoft.com/office/drawing/2017/decorative" val="1"/>
              </a:ext>
            </a:extLst>
          </p:cNvPr>
          <p:cNvSpPr/>
          <p:nvPr/>
        </p:nvSpPr>
        <p:spPr>
          <a:xfrm>
            <a:off x="0" y="0"/>
            <a:ext cx="1219176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b="0" lang="en-US" sz="1800" spc="-1" strike="noStrike">
              <a:solidFill>
                <a:schemeClr val="lt1"/>
              </a:solidFill>
              <a:latin typeface="Univers Condensed Light"/>
            </a:endParaRPr>
          </a:p>
        </p:txBody>
      </p:sp>
      <p:sp>
        <p:nvSpPr>
          <p:cNvPr id="212" name="Picture 17"/>
          <p:cNvSpPr/>
          <p:nvPr/>
        </p:nvSpPr>
        <p:spPr>
          <a:xfrm>
            <a:off x="0" y="-7560"/>
            <a:ext cx="4966200" cy="6873840"/>
          </a:xfrm>
          <a:custGeom>
            <a:avLst/>
            <a:gdLst>
              <a:gd name="textAreaLeft" fmla="*/ 0 w 4966200"/>
              <a:gd name="textAreaRight" fmla="*/ 4966560 w 4966200"/>
              <a:gd name="textAreaTop" fmla="*/ 0 h 6873840"/>
              <a:gd name="textAreaBottom" fmla="*/ 6874200 h 6873840"/>
            </a:gdLst>
            <a:ahLst/>
            <a:rect l="textAreaLeft" t="textAreaTop" r="textAreaRight" b="textAreaBottom"/>
            <a:pathLst>
              <a:path w="4966447" h="6874330">
                <a:moveTo>
                  <a:pt x="0" y="0"/>
                </a:moveTo>
                <a:lnTo>
                  <a:pt x="4966447" y="0"/>
                </a:lnTo>
                <a:lnTo>
                  <a:pt x="3355712" y="6874330"/>
                </a:lnTo>
                <a:lnTo>
                  <a:pt x="0" y="6874330"/>
                </a:lnTo>
                <a:close/>
              </a:path>
            </a:pathLst>
          </a:custGeom>
          <a:blipFill rotWithShape="0">
            <a:blip r:embed="rId1"/>
            <a:srcRect/>
            <a:stretch/>
          </a:blipFill>
          <a:ln w="0">
            <a:noFill/>
          </a:ln>
        </p:spPr>
        <p:style>
          <a:lnRef idx="0"/>
          <a:fillRef idx="0"/>
          <a:effectRef idx="0"/>
          <a:fontRef idx="minor"/>
        </p:style>
        <p:txBody>
          <a:bodyPr lIns="90000" rIns="90000" tIns="45000" bIns="45000" anchor="t">
            <a:noAutofit/>
          </a:bodyPr>
          <a:p>
            <a:endParaRPr b="0" lang="cs-CZ" sz="1800" spc="-1" strike="noStrike">
              <a:solidFill>
                <a:srgbClr val="000000"/>
              </a:solidFill>
              <a:latin typeface="Arial"/>
            </a:endParaRPr>
          </a:p>
        </p:txBody>
      </p:sp>
      <p:sp>
        <p:nvSpPr>
          <p:cNvPr id="213" name="PlaceHolder 1"/>
          <p:cNvSpPr>
            <a:spLocks noGrp="1"/>
          </p:cNvSpPr>
          <p:nvPr>
            <p:ph/>
          </p:nvPr>
        </p:nvSpPr>
        <p:spPr>
          <a:xfrm>
            <a:off x="5146200" y="833040"/>
            <a:ext cx="6238440" cy="5491080"/>
          </a:xfrm>
          <a:prstGeom prst="rect">
            <a:avLst/>
          </a:prstGeom>
          <a:noFill/>
          <a:ln w="0">
            <a:noFill/>
          </a:ln>
        </p:spPr>
        <p:txBody>
          <a:bodyPr lIns="91440" rIns="91440" tIns="45720" bIns="45720" anchor="t">
            <a:noAutofit/>
          </a:bodyPr>
          <a:p>
            <a:pPr marL="228600" indent="-228600" defTabSz="914400">
              <a:lnSpc>
                <a:spcPct val="90000"/>
              </a:lnSpc>
              <a:spcBef>
                <a:spcPts val="1199"/>
              </a:spcBef>
              <a:buClr>
                <a:srgbClr val="001e2e"/>
              </a:buClr>
              <a:buSzPct val="80000"/>
              <a:buFont typeface="Arial"/>
              <a:buChar char="•"/>
            </a:pPr>
            <a:r>
              <a:rPr b="0" lang="cs-CZ" sz="1800" spc="-1" strike="noStrike">
                <a:solidFill>
                  <a:schemeClr val="dk2"/>
                </a:solidFill>
                <a:latin typeface="Univers Condensed Light"/>
                <a:ea typeface="Univers Condensed Light"/>
              </a:rPr>
              <a:t>Ultrakrátkodobá – zlomky sekund – souvisí s pozorností a senzorickým vnímáním</a:t>
            </a:r>
            <a:endParaRPr b="0" lang="en-US" sz="1800" spc="-1" strike="noStrike">
              <a:solidFill>
                <a:schemeClr val="dk2"/>
              </a:solidFill>
              <a:latin typeface="Univers Condensed Light"/>
            </a:endParaRPr>
          </a:p>
          <a:p>
            <a:pPr marL="228600" indent="-228600" defTabSz="914400">
              <a:lnSpc>
                <a:spcPct val="90000"/>
              </a:lnSpc>
              <a:spcBef>
                <a:spcPts val="1199"/>
              </a:spcBef>
              <a:buClr>
                <a:srgbClr val="001e2e"/>
              </a:buClr>
              <a:buSzPct val="80000"/>
              <a:buFont typeface="Arial"/>
              <a:buChar char="•"/>
            </a:pPr>
            <a:r>
              <a:rPr b="0" lang="cs-CZ" sz="1800" spc="-1" strike="noStrike">
                <a:solidFill>
                  <a:schemeClr val="dk2"/>
                </a:solidFill>
                <a:latin typeface="Univers Condensed Light"/>
                <a:ea typeface="Univers Condensed Light"/>
              </a:rPr>
              <a:t>Krátkodobá paměť – 30-90s – reverberační okruhy – dočasné zapojení neuronových sítí, po nichž vzruch krouží</a:t>
            </a:r>
            <a:endParaRPr b="0" lang="en-US" sz="1800" spc="-1" strike="noStrike">
              <a:solidFill>
                <a:schemeClr val="dk2"/>
              </a:solidFill>
              <a:latin typeface="Univers Condensed Light"/>
            </a:endParaRPr>
          </a:p>
          <a:p>
            <a:pPr marL="228600" indent="-228600" defTabSz="914400">
              <a:lnSpc>
                <a:spcPct val="90000"/>
              </a:lnSpc>
              <a:spcBef>
                <a:spcPts val="1199"/>
              </a:spcBef>
              <a:buClr>
                <a:srgbClr val="001e2e"/>
              </a:buClr>
              <a:buSzPct val="80000"/>
              <a:buFont typeface="Arial"/>
              <a:buChar char="•"/>
            </a:pPr>
            <a:r>
              <a:rPr b="0" lang="cs-CZ" sz="1800" spc="-1" strike="noStrike">
                <a:solidFill>
                  <a:schemeClr val="dk2"/>
                </a:solidFill>
                <a:latin typeface="Univers Condensed Light"/>
                <a:ea typeface="Univers Condensed Light"/>
              </a:rPr>
              <a:t>Střednědobá paměť – zajišťuje převod z krátkodobé do dlouhodobé</a:t>
            </a:r>
            <a:endParaRPr b="0" lang="en-US" sz="1800" spc="-1" strike="noStrike">
              <a:solidFill>
                <a:schemeClr val="dk2"/>
              </a:solidFill>
              <a:latin typeface="Univers Condensed Light"/>
            </a:endParaRPr>
          </a:p>
          <a:p>
            <a:pPr marL="228600" indent="-228600" defTabSz="914400">
              <a:lnSpc>
                <a:spcPct val="90000"/>
              </a:lnSpc>
              <a:spcBef>
                <a:spcPts val="1199"/>
              </a:spcBef>
              <a:buClr>
                <a:srgbClr val="001e2e"/>
              </a:buClr>
              <a:buSzPct val="80000"/>
              <a:buFont typeface="Arial"/>
              <a:buChar char="•"/>
            </a:pPr>
            <a:r>
              <a:rPr b="0" lang="cs-CZ" sz="1800" spc="-1" strike="noStrike">
                <a:solidFill>
                  <a:schemeClr val="dk2"/>
                </a:solidFill>
                <a:latin typeface="Univers Condensed Light"/>
                <a:ea typeface="Univers Condensed Light"/>
              </a:rPr>
              <a:t>Dlouhodobá paměť – mikroanatomická přestavba, recentní a trvalá paměť</a:t>
            </a:r>
            <a:endParaRPr b="0" lang="en-US" sz="1800" spc="-1" strike="noStrike">
              <a:solidFill>
                <a:schemeClr val="dk2"/>
              </a:solidFill>
              <a:latin typeface="Univers Condensed Light"/>
            </a:endParaRPr>
          </a:p>
          <a:p>
            <a:pPr indent="0" defTabSz="914400">
              <a:lnSpc>
                <a:spcPct val="90000"/>
              </a:lnSpc>
              <a:spcBef>
                <a:spcPts val="1199"/>
              </a:spcBef>
              <a:buNone/>
            </a:pPr>
            <a:endParaRPr b="0" lang="en-US" sz="1800" spc="-1" strike="noStrike">
              <a:solidFill>
                <a:schemeClr val="dk2"/>
              </a:solidFill>
              <a:latin typeface="Univers Condensed Light"/>
            </a:endParaRPr>
          </a:p>
          <a:p>
            <a:pPr marL="228600" indent="-228600" defTabSz="914400">
              <a:lnSpc>
                <a:spcPct val="90000"/>
              </a:lnSpc>
              <a:spcBef>
                <a:spcPts val="1199"/>
              </a:spcBef>
              <a:buClr>
                <a:srgbClr val="001e2e"/>
              </a:buClr>
              <a:buSzPct val="80000"/>
              <a:buFont typeface="Arial"/>
              <a:buChar char="•"/>
            </a:pPr>
            <a:r>
              <a:rPr b="0" lang="cs-CZ" sz="1800" spc="-1" strike="noStrike">
                <a:solidFill>
                  <a:schemeClr val="dk2"/>
                </a:solidFill>
                <a:latin typeface="Univers Condensed Light"/>
                <a:ea typeface="Univers Condensed Light"/>
              </a:rPr>
              <a:t>Paměť pracovní </a:t>
            </a:r>
            <a:endParaRPr b="0" lang="en-US" sz="1800" spc="-1" strike="noStrike">
              <a:solidFill>
                <a:schemeClr val="dk2"/>
              </a:solidFill>
              <a:latin typeface="Univers Condensed Light"/>
            </a:endParaRPr>
          </a:p>
          <a:p>
            <a:pPr marL="228600" indent="-228600" defTabSz="914400">
              <a:lnSpc>
                <a:spcPct val="90000"/>
              </a:lnSpc>
              <a:spcBef>
                <a:spcPts val="1199"/>
              </a:spcBef>
              <a:buClr>
                <a:srgbClr val="001e2e"/>
              </a:buClr>
              <a:buSzPct val="80000"/>
              <a:buFont typeface="Arial"/>
              <a:buChar char="•"/>
            </a:pPr>
            <a:r>
              <a:rPr b="0" lang="cs-CZ" sz="1800" spc="-1" strike="noStrike">
                <a:solidFill>
                  <a:schemeClr val="dk2"/>
                </a:solidFill>
                <a:latin typeface="Univers Condensed Light"/>
                <a:ea typeface="Univers Condensed Light"/>
              </a:rPr>
              <a:t>Paměť referenční</a:t>
            </a:r>
            <a:endParaRPr b="0" lang="en-US" sz="1800" spc="-1" strike="noStrike">
              <a:solidFill>
                <a:schemeClr val="dk2"/>
              </a:solidFill>
              <a:latin typeface="Univers Condensed Light"/>
            </a:endParaRPr>
          </a:p>
          <a:p>
            <a:pPr indent="0" defTabSz="914400">
              <a:lnSpc>
                <a:spcPct val="90000"/>
              </a:lnSpc>
              <a:spcBef>
                <a:spcPts val="1199"/>
              </a:spcBef>
              <a:buNone/>
            </a:pPr>
            <a:endParaRPr b="0" lang="en-US" sz="1800" spc="-1" strike="noStrike">
              <a:solidFill>
                <a:schemeClr val="dk2"/>
              </a:solidFill>
              <a:latin typeface="Univers Condensed Light"/>
            </a:endParaRPr>
          </a:p>
          <a:p>
            <a:pPr marL="228600" indent="-228600" defTabSz="914400">
              <a:lnSpc>
                <a:spcPct val="90000"/>
              </a:lnSpc>
              <a:spcBef>
                <a:spcPts val="1199"/>
              </a:spcBef>
              <a:buClr>
                <a:srgbClr val="001e2e"/>
              </a:buClr>
              <a:buSzPct val="80000"/>
              <a:buFont typeface="Arial"/>
              <a:buChar char="•"/>
            </a:pPr>
            <a:r>
              <a:rPr b="0" lang="cs-CZ" sz="1800" spc="-1" strike="noStrike">
                <a:solidFill>
                  <a:schemeClr val="dk2"/>
                </a:solidFill>
                <a:latin typeface="Univers Condensed Light"/>
                <a:ea typeface="Univers Condensed Light"/>
              </a:rPr>
              <a:t>Retence – množství materiálu zachyceného v paměti</a:t>
            </a:r>
            <a:endParaRPr b="0" lang="en-US" sz="1800" spc="-1" strike="noStrike">
              <a:solidFill>
                <a:schemeClr val="dk2"/>
              </a:solidFill>
              <a:latin typeface="Univers Condensed Light"/>
            </a:endParaRPr>
          </a:p>
          <a:p>
            <a:pPr marL="228600" indent="-228600" defTabSz="914400">
              <a:lnSpc>
                <a:spcPct val="90000"/>
              </a:lnSpc>
              <a:spcBef>
                <a:spcPts val="1199"/>
              </a:spcBef>
              <a:buClr>
                <a:srgbClr val="001e2e"/>
              </a:buClr>
              <a:buSzPct val="80000"/>
              <a:buFont typeface="Arial"/>
              <a:buChar char="•"/>
            </a:pPr>
            <a:r>
              <a:rPr b="0" lang="cs-CZ" sz="1800" spc="-1" strike="noStrike">
                <a:solidFill>
                  <a:schemeClr val="dk2"/>
                </a:solidFill>
                <a:latin typeface="Univers Condensed Light"/>
                <a:ea typeface="Univers Condensed Light"/>
              </a:rPr>
              <a:t>Výbavování – proces vyhledávání a přesunu explicitních informací do vědomí</a:t>
            </a:r>
            <a:endParaRPr b="0" lang="en-US" sz="1800" spc="-1" strike="noStrike">
              <a:solidFill>
                <a:schemeClr val="dk2"/>
              </a:solidFill>
              <a:latin typeface="Univers Condensed Light"/>
            </a:endParaRPr>
          </a:p>
          <a:p>
            <a:pPr marL="228600" indent="-228600" defTabSz="914400">
              <a:lnSpc>
                <a:spcPct val="90000"/>
              </a:lnSpc>
              <a:spcBef>
                <a:spcPts val="1199"/>
              </a:spcBef>
              <a:buClr>
                <a:srgbClr val="001e2e"/>
              </a:buClr>
              <a:buSzPct val="80000"/>
              <a:buFont typeface="Arial"/>
              <a:buChar char="•"/>
            </a:pPr>
            <a:r>
              <a:rPr b="0" lang="cs-CZ" sz="1800" spc="-1" strike="noStrike">
                <a:solidFill>
                  <a:schemeClr val="dk2"/>
                </a:solidFill>
                <a:latin typeface="Univers Condensed Light"/>
                <a:ea typeface="Univers Condensed Light"/>
              </a:rPr>
              <a:t>Výbavnost – míra přístupnosti k informacím v pamětí na podkladě informací přítomných ve vědomí</a:t>
            </a:r>
            <a:endParaRPr b="0" lang="en-US" sz="1800" spc="-1" strike="noStrike">
              <a:solidFill>
                <a:schemeClr val="dk2"/>
              </a:solidFill>
              <a:latin typeface="Univers Condensed Light"/>
            </a:endParaRPr>
          </a:p>
          <a:p>
            <a:pPr indent="0" defTabSz="914400">
              <a:lnSpc>
                <a:spcPct val="90000"/>
              </a:lnSpc>
              <a:spcBef>
                <a:spcPts val="1199"/>
              </a:spcBef>
              <a:buNone/>
            </a:pPr>
            <a:endParaRPr b="0" lang="en-US" sz="1800" spc="-1" strike="noStrike">
              <a:solidFill>
                <a:schemeClr val="dk2"/>
              </a:solidFill>
              <a:latin typeface="Univers Condensed Light"/>
            </a:endParaRPr>
          </a:p>
          <a:p>
            <a:pPr indent="0" defTabSz="914400">
              <a:lnSpc>
                <a:spcPct val="90000"/>
              </a:lnSpc>
              <a:spcBef>
                <a:spcPts val="1199"/>
              </a:spcBef>
              <a:buNone/>
            </a:pPr>
            <a:endParaRPr b="0" lang="en-US" sz="1800" spc="-1" strike="noStrike">
              <a:solidFill>
                <a:schemeClr val="dk2"/>
              </a:solidFill>
              <a:latin typeface="Univers Condensed Light"/>
            </a:endParaRPr>
          </a:p>
          <a:p>
            <a:pPr indent="0" defTabSz="914400">
              <a:lnSpc>
                <a:spcPct val="90000"/>
              </a:lnSpc>
              <a:spcBef>
                <a:spcPts val="1001"/>
              </a:spcBef>
              <a:buNone/>
            </a:pPr>
            <a:endParaRPr b="0" lang="en-US" sz="1300" spc="-1" strike="noStrike">
              <a:solidFill>
                <a:schemeClr val="dk2"/>
              </a:solidFill>
              <a:latin typeface="Univers Condensed Light"/>
            </a:endParaRPr>
          </a:p>
        </p:txBody>
      </p:sp>
      <p:cxnSp>
        <p:nvCxnSpPr>
          <p:cNvPr id="214" name="Straight Connector 42">
            <a:extLst>
              <a:ext uri="{C183D7F6-B498-43B3-948B-1728B52AA6E4}">
                <adec:decorative xmlns:adec="http://schemas.microsoft.com/office/drawing/2017/decorative" val="1"/>
              </a:ext>
            </a:extLst>
          </p:cNvPr>
          <p:cNvCxnSpPr/>
          <p:nvPr/>
        </p:nvCxnSpPr>
        <p:spPr>
          <a:xfrm flipH="1">
            <a:off x="3627360" y="-19080"/>
            <a:ext cx="806400" cy="6877080"/>
          </a:xfrm>
          <a:prstGeom prst="straightConnector1">
            <a:avLst/>
          </a:prstGeom>
          <a:ln w="12700">
            <a:solidFill>
              <a:srgbClr val="ba9ca0">
                <a:alpha val="70000"/>
              </a:srgbClr>
            </a:solidFill>
          </a:ln>
        </p:spPr>
      </p:cxn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215" name="Rectangle 7">
            <a:extLst>
              <a:ext uri="{C183D7F6-B498-43B3-948B-1728B52AA6E4}">
                <adec:decorative xmlns:adec="http://schemas.microsoft.com/office/drawing/2017/decorative" val="1"/>
              </a:ext>
            </a:extLst>
          </p:cNvPr>
          <p:cNvSpPr/>
          <p:nvPr/>
        </p:nvSpPr>
        <p:spPr>
          <a:xfrm>
            <a:off x="0" y="0"/>
            <a:ext cx="1219176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b="0" lang="en-US" sz="1800" spc="-1" strike="noStrike">
              <a:solidFill>
                <a:schemeClr val="lt1"/>
              </a:solidFill>
              <a:latin typeface="Univers Condensed Light"/>
            </a:endParaRPr>
          </a:p>
        </p:txBody>
      </p:sp>
      <p:sp>
        <p:nvSpPr>
          <p:cNvPr id="216" name="Rectangle 9">
            <a:extLst>
              <a:ext uri="{C183D7F6-B498-43B3-948B-1728B52AA6E4}">
                <adec:decorative xmlns:adec="http://schemas.microsoft.com/office/drawing/2017/decorative" val="1"/>
              </a:ext>
            </a:extLst>
          </p:cNvPr>
          <p:cNvSpPr/>
          <p:nvPr/>
        </p:nvSpPr>
        <p:spPr>
          <a:xfrm>
            <a:off x="0" y="0"/>
            <a:ext cx="12191760" cy="6857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b="0" lang="en-US" sz="1800" spc="-1" strike="noStrike">
              <a:solidFill>
                <a:schemeClr val="lt1"/>
              </a:solidFill>
              <a:latin typeface="Univers Condensed Light"/>
            </a:endParaRPr>
          </a:p>
        </p:txBody>
      </p:sp>
      <p:sp>
        <p:nvSpPr>
          <p:cNvPr id="217" name="PlaceHolder 1"/>
          <p:cNvSpPr>
            <a:spLocks noGrp="1"/>
          </p:cNvSpPr>
          <p:nvPr>
            <p:ph type="title"/>
          </p:nvPr>
        </p:nvSpPr>
        <p:spPr>
          <a:xfrm>
            <a:off x="1129680" y="533520"/>
            <a:ext cx="8694720" cy="1677600"/>
          </a:xfrm>
          <a:prstGeom prst="rect">
            <a:avLst/>
          </a:prstGeom>
          <a:noFill/>
          <a:ln w="0">
            <a:noFill/>
          </a:ln>
        </p:spPr>
        <p:txBody>
          <a:bodyPr lIns="91440" rIns="91440" tIns="45720" bIns="45720" anchor="ctr">
            <a:normAutofit/>
          </a:bodyPr>
          <a:p>
            <a:pPr indent="0" defTabSz="914400">
              <a:lnSpc>
                <a:spcPct val="90000"/>
              </a:lnSpc>
              <a:buNone/>
            </a:pPr>
            <a:r>
              <a:rPr b="0" i="1" lang="cs-CZ" sz="4400" spc="-1" strike="noStrike" cap="all">
                <a:solidFill>
                  <a:schemeClr val="dk2"/>
                </a:solidFill>
                <a:latin typeface="Walbaum Display Light"/>
              </a:rPr>
              <a:t>Poruchy paměti</a:t>
            </a:r>
            <a:endParaRPr b="0" lang="en-US" sz="4400" spc="-1" strike="noStrike">
              <a:solidFill>
                <a:schemeClr val="dk1"/>
              </a:solidFill>
              <a:latin typeface="Univers Condensed Light"/>
            </a:endParaRPr>
          </a:p>
        </p:txBody>
      </p:sp>
      <p:cxnSp>
        <p:nvCxnSpPr>
          <p:cNvPr id="218" name="Straight Connector 11">
            <a:extLst>
              <a:ext uri="{C183D7F6-B498-43B3-948B-1728B52AA6E4}">
                <adec:decorative xmlns:adec="http://schemas.microsoft.com/office/drawing/2017/decorative" val="1"/>
              </a:ext>
            </a:extLst>
          </p:cNvPr>
          <p:cNvCxnSpPr/>
          <p:nvPr/>
        </p:nvCxnSpPr>
        <p:spPr>
          <a:xfrm flipH="1">
            <a:off x="0" y="0"/>
            <a:ext cx="4358880" cy="533520"/>
          </a:xfrm>
          <a:prstGeom prst="straightConnector1">
            <a:avLst/>
          </a:prstGeom>
          <a:ln w="12700">
            <a:solidFill>
              <a:srgbClr val="ba9ca0">
                <a:alpha val="70000"/>
              </a:srgbClr>
            </a:solidFill>
          </a:ln>
        </p:spPr>
      </p:cxnSp>
      <p:sp>
        <p:nvSpPr>
          <p:cNvPr id="219" name="PlaceHolder 2"/>
          <p:cNvSpPr>
            <a:spLocks noGrp="1"/>
          </p:cNvSpPr>
          <p:nvPr>
            <p:ph/>
          </p:nvPr>
        </p:nvSpPr>
        <p:spPr>
          <a:xfrm>
            <a:off x="1129680" y="2211120"/>
            <a:ext cx="9299160" cy="3869280"/>
          </a:xfrm>
          <a:prstGeom prst="rect">
            <a:avLst/>
          </a:prstGeom>
          <a:noFill/>
          <a:ln w="0">
            <a:noFill/>
          </a:ln>
        </p:spPr>
        <p:txBody>
          <a:bodyPr lIns="91440" rIns="91440" tIns="45720" bIns="45720" anchor="ctr">
            <a:normAutofit fontScale="93713" lnSpcReduction="10000"/>
          </a:bodyPr>
          <a:p>
            <a:pPr marL="228600" indent="-228600" defTabSz="914400">
              <a:lnSpc>
                <a:spcPct val="90000"/>
              </a:lnSpc>
              <a:spcBef>
                <a:spcPts val="1199"/>
              </a:spcBef>
              <a:buClr>
                <a:srgbClr val="001e2e"/>
              </a:buClr>
              <a:buSzPct val="80000"/>
              <a:buFont typeface="Arial"/>
              <a:buChar char="•"/>
            </a:pPr>
            <a:r>
              <a:rPr b="0" lang="cs-CZ" sz="2200" spc="-1" strike="noStrike">
                <a:solidFill>
                  <a:schemeClr val="dk2"/>
                </a:solidFill>
                <a:latin typeface="Univers Condensed Light"/>
                <a:ea typeface="Univers Condensed Light"/>
              </a:rPr>
              <a:t>Anterográdní amnézie zahrnuje poruchu epizodické paměti na události, odehrávající se po proběhlém mozkovém postižení. Jako retrográdní amnézii pak můžeme označit ztrátu epizodické paměti na dobu před danou událostí. Retrográdní amnézie často disproporčně více postihuje události nedávné ve srovnání se vzdálenější minulostí. Tato nerovnováha bývá označována jako Ribotův gradient</a:t>
            </a:r>
            <a:endParaRPr b="0" lang="en-US" sz="2200" spc="-1" strike="noStrike">
              <a:solidFill>
                <a:schemeClr val="dk2"/>
              </a:solidFill>
              <a:latin typeface="Univers Condensed Light"/>
            </a:endParaRPr>
          </a:p>
          <a:p>
            <a:pPr marL="228600" indent="-228600" defTabSz="914400">
              <a:lnSpc>
                <a:spcPct val="90000"/>
              </a:lnSpc>
              <a:spcBef>
                <a:spcPts val="1199"/>
              </a:spcBef>
              <a:buClr>
                <a:srgbClr val="001e2e"/>
              </a:buClr>
              <a:buSzPct val="80000"/>
              <a:buFont typeface="Arial"/>
              <a:buChar char="•"/>
            </a:pPr>
            <a:r>
              <a:rPr b="0" lang="cs-CZ" sz="2200" spc="-1" strike="noStrike">
                <a:solidFill>
                  <a:schemeClr val="dk2"/>
                </a:solidFill>
                <a:latin typeface="Univers Condensed Light"/>
                <a:ea typeface="Univers Condensed Light"/>
              </a:rPr>
              <a:t>Porucha anterográdní epizodické paměti je nejčastější ze všech amnézií</a:t>
            </a:r>
            <a:endParaRPr b="0" lang="en-US" sz="2200" spc="-1" strike="noStrike">
              <a:solidFill>
                <a:schemeClr val="dk2"/>
              </a:solidFill>
              <a:latin typeface="Univers Condensed Light"/>
            </a:endParaRPr>
          </a:p>
          <a:p>
            <a:pPr marL="228600" indent="-228600" defTabSz="914400">
              <a:lnSpc>
                <a:spcPct val="90000"/>
              </a:lnSpc>
              <a:spcBef>
                <a:spcPts val="1199"/>
              </a:spcBef>
              <a:buClr>
                <a:srgbClr val="001e2e"/>
              </a:buClr>
              <a:buSzPct val="80000"/>
              <a:buFont typeface="Arial"/>
              <a:buChar char="•"/>
            </a:pPr>
            <a:r>
              <a:rPr b="0" lang="cs-CZ" sz="2200" spc="-1" strike="noStrike">
                <a:solidFill>
                  <a:schemeClr val="dk2"/>
                </a:solidFill>
                <a:latin typeface="Univers Condensed Light"/>
                <a:ea typeface="Univers Condensed Light"/>
              </a:rPr>
              <a:t>Retrográdní paměť bývá postižena vzácněji, většinou v kontextu pokročilé anterográdní amnézie, přičemž respektuje </a:t>
            </a:r>
            <a:r>
              <a:rPr b="1" lang="cs-CZ" sz="2200" spc="-1" strike="noStrike">
                <a:solidFill>
                  <a:schemeClr val="dk2"/>
                </a:solidFill>
                <a:latin typeface="Univers Condensed Light"/>
                <a:ea typeface="Univers Condensed Light"/>
              </a:rPr>
              <a:t>Ribotovo pravidlo </a:t>
            </a:r>
            <a:r>
              <a:rPr b="0" lang="cs-CZ" sz="2200" spc="-1" strike="noStrike">
                <a:solidFill>
                  <a:schemeClr val="dk2"/>
                </a:solidFill>
                <a:latin typeface="Univers Condensed Light"/>
                <a:ea typeface="Univers Condensed Light"/>
              </a:rPr>
              <a:t>(více zachovány vzpomínky na vzdálenější dobu v minulosti).</a:t>
            </a:r>
            <a:endParaRPr b="0" lang="en-US" sz="2200" spc="-1" strike="noStrike">
              <a:solidFill>
                <a:schemeClr val="dk2"/>
              </a:solidFill>
              <a:latin typeface="Univers Condensed Light"/>
            </a:endParaRPr>
          </a:p>
          <a:p>
            <a:pPr marL="228600" indent="-228600" defTabSz="914400">
              <a:lnSpc>
                <a:spcPct val="90000"/>
              </a:lnSpc>
              <a:spcBef>
                <a:spcPts val="1199"/>
              </a:spcBef>
              <a:buClr>
                <a:srgbClr val="001e2e"/>
              </a:buClr>
              <a:buSzPct val="80000"/>
              <a:buFont typeface="Arial"/>
              <a:buChar char="•"/>
            </a:pPr>
            <a:r>
              <a:rPr b="0" lang="cs-CZ" sz="2200" spc="-1" strike="noStrike">
                <a:solidFill>
                  <a:schemeClr val="dk2"/>
                </a:solidFill>
                <a:latin typeface="Univers Condensed Light"/>
                <a:ea typeface="Univers Condensed Light"/>
              </a:rPr>
              <a:t>Alkoholická okénka (palimpsesty) – ostrůvkovitá a bloková</a:t>
            </a:r>
            <a:endParaRPr b="0" lang="en-US" sz="2200" spc="-1" strike="noStrike">
              <a:solidFill>
                <a:schemeClr val="dk2"/>
              </a:solidFill>
              <a:latin typeface="Univers Condensed Light"/>
            </a:endParaRPr>
          </a:p>
          <a:p>
            <a:pPr indent="0" defTabSz="914400">
              <a:lnSpc>
                <a:spcPct val="90000"/>
              </a:lnSpc>
              <a:spcBef>
                <a:spcPts val="1199"/>
              </a:spcBef>
              <a:buNone/>
            </a:pPr>
            <a:endParaRPr b="0" lang="en-US" sz="2200" spc="-1" strike="noStrike">
              <a:solidFill>
                <a:schemeClr val="dk2"/>
              </a:solidFill>
              <a:latin typeface="Univers Condensed Light"/>
            </a:endParaRPr>
          </a:p>
          <a:p>
            <a:pPr indent="0" defTabSz="914400">
              <a:lnSpc>
                <a:spcPct val="90000"/>
              </a:lnSpc>
              <a:spcBef>
                <a:spcPts val="1001"/>
              </a:spcBef>
              <a:buNone/>
            </a:pPr>
            <a:endParaRPr b="0" lang="en-US" sz="2200" spc="-1" strike="noStrike">
              <a:solidFill>
                <a:schemeClr val="dk2"/>
              </a:solidFill>
              <a:latin typeface="Univers Condensed Light"/>
            </a:endParaRPr>
          </a:p>
        </p:txBody>
      </p:sp>
      <p:cxnSp>
        <p:nvCxnSpPr>
          <p:cNvPr id="220" name="Straight Connector 13">
            <a:extLst>
              <a:ext uri="{C183D7F6-B498-43B3-948B-1728B52AA6E4}">
                <adec:decorative xmlns:adec="http://schemas.microsoft.com/office/drawing/2017/decorative" val="1"/>
              </a:ext>
            </a:extLst>
          </p:cNvPr>
          <p:cNvCxnSpPr/>
          <p:nvPr/>
        </p:nvCxnSpPr>
        <p:spPr>
          <a:xfrm flipH="1">
            <a:off x="0" y="-10440"/>
            <a:ext cx="1398240" cy="4450680"/>
          </a:xfrm>
          <a:prstGeom prst="straightConnector1">
            <a:avLst/>
          </a:prstGeom>
          <a:ln w="12700">
            <a:solidFill>
              <a:srgbClr val="ba9ca0">
                <a:alpha val="70000"/>
              </a:srgbClr>
            </a:solidFill>
          </a:ln>
        </p:spPr>
      </p:cxnSp>
      <p:cxnSp>
        <p:nvCxnSpPr>
          <p:cNvPr id="221" name="Straight Connector 15">
            <a:extLst>
              <a:ext uri="{C183D7F6-B498-43B3-948B-1728B52AA6E4}">
                <adec:decorative xmlns:adec="http://schemas.microsoft.com/office/drawing/2017/decorative" val="1"/>
              </a:ext>
            </a:extLst>
          </p:cNvPr>
          <p:cNvCxnSpPr/>
          <p:nvPr/>
        </p:nvCxnSpPr>
        <p:spPr>
          <a:xfrm flipH="1" flipV="1">
            <a:off x="10282320" y="-10440"/>
            <a:ext cx="1909800" cy="5054760"/>
          </a:xfrm>
          <a:prstGeom prst="straightConnector1">
            <a:avLst/>
          </a:prstGeom>
          <a:ln w="12700">
            <a:solidFill>
              <a:srgbClr val="ba9ca0">
                <a:alpha val="70000"/>
              </a:srgbClr>
            </a:solidFill>
          </a:ln>
        </p:spPr>
      </p:cxnSp>
      <p:cxnSp>
        <p:nvCxnSpPr>
          <p:cNvPr id="222" name="Straight Connector 17">
            <a:extLst>
              <a:ext uri="{C183D7F6-B498-43B3-948B-1728B52AA6E4}">
                <adec:decorative xmlns:adec="http://schemas.microsoft.com/office/drawing/2017/decorative" val="1"/>
              </a:ext>
            </a:extLst>
          </p:cNvPr>
          <p:cNvCxnSpPr/>
          <p:nvPr/>
        </p:nvCxnSpPr>
        <p:spPr>
          <a:xfrm flipH="1" flipV="1">
            <a:off x="6502320" y="0"/>
            <a:ext cx="5689800" cy="1633680"/>
          </a:xfrm>
          <a:prstGeom prst="straightConnector1">
            <a:avLst/>
          </a:prstGeom>
          <a:ln w="12700">
            <a:solidFill>
              <a:srgbClr val="ba9ca0">
                <a:alpha val="70000"/>
              </a:srgbClr>
            </a:solidFill>
          </a:ln>
        </p:spPr>
      </p:cxnSp>
      <p:cxnSp>
        <p:nvCxnSpPr>
          <p:cNvPr id="223" name="Straight Connector 19">
            <a:extLst>
              <a:ext uri="{C183D7F6-B498-43B3-948B-1728B52AA6E4}">
                <adec:decorative xmlns:adec="http://schemas.microsoft.com/office/drawing/2017/decorative" val="1"/>
              </a:ext>
            </a:extLst>
          </p:cNvPr>
          <p:cNvCxnSpPr/>
          <p:nvPr/>
        </p:nvCxnSpPr>
        <p:spPr>
          <a:xfrm flipH="1" flipV="1">
            <a:off x="0" y="5718240"/>
            <a:ext cx="5357880" cy="1150560"/>
          </a:xfrm>
          <a:prstGeom prst="straightConnector1">
            <a:avLst/>
          </a:prstGeom>
          <a:ln w="12700">
            <a:solidFill>
              <a:srgbClr val="ba9ca0">
                <a:alpha val="70000"/>
              </a:srgbClr>
            </a:solidFill>
          </a:ln>
        </p:spPr>
      </p:cxnSp>
      <p:cxnSp>
        <p:nvCxnSpPr>
          <p:cNvPr id="224" name="Straight Connector 21">
            <a:extLst>
              <a:ext uri="{C183D7F6-B498-43B3-948B-1728B52AA6E4}">
                <adec:decorative xmlns:adec="http://schemas.microsoft.com/office/drawing/2017/decorative" val="1"/>
              </a:ext>
            </a:extLst>
          </p:cNvPr>
          <p:cNvCxnSpPr/>
          <p:nvPr/>
        </p:nvCxnSpPr>
        <p:spPr>
          <a:xfrm flipH="1">
            <a:off x="8779320" y="6033960"/>
            <a:ext cx="3412800" cy="834840"/>
          </a:xfrm>
          <a:prstGeom prst="straightConnector1">
            <a:avLst/>
          </a:prstGeom>
          <a:ln w="12700">
            <a:solidFill>
              <a:srgbClr val="ba9ca0">
                <a:alpha val="70000"/>
              </a:srgbClr>
            </a:solidFill>
          </a:ln>
        </p:spPr>
      </p:cxn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225" name="Rectangle 8">
            <a:extLst>
              <a:ext uri="{C183D7F6-B498-43B3-948B-1728B52AA6E4}">
                <adec:decorative xmlns:adec="http://schemas.microsoft.com/office/drawing/2017/decorative" val="1"/>
              </a:ext>
            </a:extLst>
          </p:cNvPr>
          <p:cNvSpPr/>
          <p:nvPr/>
        </p:nvSpPr>
        <p:spPr>
          <a:xfrm>
            <a:off x="0" y="0"/>
            <a:ext cx="1219176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b="0" lang="en-US" sz="1800" spc="-1" strike="noStrike">
              <a:solidFill>
                <a:schemeClr val="lt1"/>
              </a:solidFill>
              <a:latin typeface="Univers Condensed Light"/>
            </a:endParaRPr>
          </a:p>
        </p:txBody>
      </p:sp>
      <p:sp>
        <p:nvSpPr>
          <p:cNvPr id="226" name="Picture 4"/>
          <p:cNvSpPr/>
          <p:nvPr/>
        </p:nvSpPr>
        <p:spPr>
          <a:xfrm>
            <a:off x="6938640" y="0"/>
            <a:ext cx="5253120" cy="6857640"/>
          </a:xfrm>
          <a:custGeom>
            <a:avLst/>
            <a:gdLst>
              <a:gd name="textAreaLeft" fmla="*/ 0 w 5253120"/>
              <a:gd name="textAreaRight" fmla="*/ 5253480 w 5253120"/>
              <a:gd name="textAreaTop" fmla="*/ 0 h 6857640"/>
              <a:gd name="textAreaBottom" fmla="*/ 6858000 h 6857640"/>
            </a:gdLst>
            <a:ahLst/>
            <a:rect l="textAreaLeft" t="textAreaTop" r="textAreaRight" b="textAreaBottom"/>
            <a:pathLst>
              <a:path w="5253320" h="6858000">
                <a:moveTo>
                  <a:pt x="722088" y="0"/>
                </a:moveTo>
                <a:lnTo>
                  <a:pt x="5253320" y="0"/>
                </a:lnTo>
                <a:lnTo>
                  <a:pt x="5253320" y="6858000"/>
                </a:lnTo>
                <a:lnTo>
                  <a:pt x="0" y="6858000"/>
                </a:lnTo>
                <a:close/>
              </a:path>
            </a:pathLst>
          </a:custGeom>
          <a:blipFill rotWithShape="0">
            <a:blip r:embed="rId1"/>
            <a:srcRect/>
            <a:stretch/>
          </a:blipFill>
          <a:ln w="0">
            <a:noFill/>
          </a:ln>
        </p:spPr>
        <p:style>
          <a:lnRef idx="0"/>
          <a:fillRef idx="0"/>
          <a:effectRef idx="0"/>
          <a:fontRef idx="minor"/>
        </p:style>
        <p:txBody>
          <a:bodyPr lIns="90000" rIns="90000" tIns="45000" bIns="45000" anchor="t">
            <a:noAutofit/>
          </a:bodyPr>
          <a:p>
            <a:endParaRPr b="0" lang="cs-CZ" sz="1800" spc="-1" strike="noStrike">
              <a:solidFill>
                <a:srgbClr val="000000"/>
              </a:solidFill>
              <a:latin typeface="Arial"/>
            </a:endParaRPr>
          </a:p>
        </p:txBody>
      </p:sp>
      <p:sp>
        <p:nvSpPr>
          <p:cNvPr id="227" name="PlaceHolder 1"/>
          <p:cNvSpPr>
            <a:spLocks noGrp="1"/>
          </p:cNvSpPr>
          <p:nvPr>
            <p:ph type="title"/>
          </p:nvPr>
        </p:nvSpPr>
        <p:spPr>
          <a:xfrm>
            <a:off x="1104840" y="468000"/>
            <a:ext cx="6132240" cy="1738080"/>
          </a:xfrm>
          <a:prstGeom prst="rect">
            <a:avLst/>
          </a:prstGeom>
          <a:noFill/>
          <a:ln w="0">
            <a:noFill/>
          </a:ln>
        </p:spPr>
        <p:txBody>
          <a:bodyPr lIns="91440" rIns="91440" tIns="45720" bIns="45720" anchor="ctr">
            <a:normAutofit/>
          </a:bodyPr>
          <a:p>
            <a:pPr indent="0" defTabSz="914400">
              <a:lnSpc>
                <a:spcPct val="90000"/>
              </a:lnSpc>
              <a:buNone/>
            </a:pPr>
            <a:r>
              <a:rPr b="0" i="1" lang="cs-CZ" sz="4400" spc="-1" strike="noStrike" cap="all">
                <a:solidFill>
                  <a:schemeClr val="dk2"/>
                </a:solidFill>
                <a:latin typeface="Walbaum Display Light"/>
              </a:rPr>
              <a:t>Psychologická metodologie</a:t>
            </a:r>
            <a:endParaRPr b="0" lang="en-US" sz="4400" spc="-1" strike="noStrike">
              <a:solidFill>
                <a:schemeClr val="dk1"/>
              </a:solidFill>
              <a:latin typeface="Univers Condensed Light"/>
            </a:endParaRPr>
          </a:p>
        </p:txBody>
      </p:sp>
      <p:cxnSp>
        <p:nvCxnSpPr>
          <p:cNvPr id="228" name="Straight Connector 10">
            <a:extLst>
              <a:ext uri="{C183D7F6-B498-43B3-948B-1728B52AA6E4}">
                <adec:decorative xmlns:adec="http://schemas.microsoft.com/office/drawing/2017/decorative" val="1"/>
              </a:ext>
            </a:extLst>
          </p:cNvPr>
          <p:cNvCxnSpPr/>
          <p:nvPr/>
        </p:nvCxnSpPr>
        <p:spPr>
          <a:xfrm flipH="1" flipV="1">
            <a:off x="5528160" y="0"/>
            <a:ext cx="6663960" cy="992160"/>
          </a:xfrm>
          <a:prstGeom prst="straightConnector1">
            <a:avLst/>
          </a:prstGeom>
          <a:ln w="12700">
            <a:solidFill>
              <a:srgbClr val="ba9ca0">
                <a:alpha val="70000"/>
              </a:srgbClr>
            </a:solidFill>
          </a:ln>
        </p:spPr>
      </p:cxnSp>
      <p:sp>
        <p:nvSpPr>
          <p:cNvPr id="229" name="PlaceHolder 2"/>
          <p:cNvSpPr>
            <a:spLocks noGrp="1"/>
          </p:cNvSpPr>
          <p:nvPr>
            <p:ph/>
          </p:nvPr>
        </p:nvSpPr>
        <p:spPr>
          <a:xfrm>
            <a:off x="1104840" y="2206080"/>
            <a:ext cx="5486760" cy="4118040"/>
          </a:xfrm>
          <a:prstGeom prst="rect">
            <a:avLst/>
          </a:prstGeom>
          <a:noFill/>
          <a:ln w="0">
            <a:noFill/>
          </a:ln>
        </p:spPr>
        <p:txBody>
          <a:bodyPr lIns="91440" rIns="91440" tIns="45720" bIns="45720" anchor="t">
            <a:normAutofit fontScale="90381"/>
          </a:bodyPr>
          <a:p>
            <a:pPr marL="228600" indent="-228600" defTabSz="914400">
              <a:lnSpc>
                <a:spcPct val="90000"/>
              </a:lnSpc>
              <a:spcBef>
                <a:spcPts val="1001"/>
              </a:spcBef>
              <a:buClr>
                <a:srgbClr val="001e2e"/>
              </a:buClr>
              <a:buSzPct val="80000"/>
              <a:buFont typeface="Arial"/>
              <a:buChar char="•"/>
            </a:pPr>
            <a:r>
              <a:rPr b="0" lang="cs-CZ" sz="2200" spc="-1" strike="noStrike">
                <a:solidFill>
                  <a:schemeClr val="dk2"/>
                </a:solidFill>
                <a:latin typeface="Univers Condensed Light"/>
              </a:rPr>
              <a:t>Výběr diagnostické metody</a:t>
            </a:r>
            <a:endParaRPr b="0" lang="en-US" sz="2200" spc="-1" strike="noStrike">
              <a:solidFill>
                <a:schemeClr val="dk2"/>
              </a:solidFill>
              <a:latin typeface="Univers Condensed Light"/>
            </a:endParaRPr>
          </a:p>
          <a:p>
            <a:pPr marL="228600" indent="-228600" defTabSz="914400">
              <a:lnSpc>
                <a:spcPct val="90000"/>
              </a:lnSpc>
              <a:spcBef>
                <a:spcPts val="1001"/>
              </a:spcBef>
              <a:buClr>
                <a:srgbClr val="001e2e"/>
              </a:buClr>
              <a:buSzPct val="80000"/>
              <a:buFont typeface="Arial"/>
              <a:buChar char="•"/>
            </a:pPr>
            <a:r>
              <a:rPr b="0" lang="cs-CZ" sz="2200" spc="-1" strike="noStrike">
                <a:solidFill>
                  <a:schemeClr val="dk2"/>
                </a:solidFill>
                <a:latin typeface="Univers Condensed Light"/>
              </a:rPr>
              <a:t>Standardizované testy, adekvátní normy pro danou populaci</a:t>
            </a:r>
            <a:endParaRPr b="0" lang="en-US" sz="2200" spc="-1" strike="noStrike">
              <a:solidFill>
                <a:schemeClr val="dk2"/>
              </a:solidFill>
              <a:latin typeface="Univers Condensed Light"/>
            </a:endParaRPr>
          </a:p>
          <a:p>
            <a:pPr marL="228600" indent="-228600" defTabSz="914400">
              <a:lnSpc>
                <a:spcPct val="90000"/>
              </a:lnSpc>
              <a:spcBef>
                <a:spcPts val="1001"/>
              </a:spcBef>
              <a:buClr>
                <a:srgbClr val="001e2e"/>
              </a:buClr>
              <a:buSzPct val="80000"/>
              <a:buFont typeface="Arial"/>
              <a:buChar char="•"/>
            </a:pPr>
            <a:r>
              <a:rPr b="0" lang="cs-CZ" sz="2200" spc="-1" strike="noStrike">
                <a:solidFill>
                  <a:schemeClr val="dk2"/>
                </a:solidFill>
                <a:latin typeface="Univers Condensed Light"/>
              </a:rPr>
              <a:t>Re-testová realiabilita  - problém efektu učení, delší doba mezi testy snižuje míru efektu učení</a:t>
            </a:r>
            <a:endParaRPr b="0" lang="en-US" sz="2200" spc="-1" strike="noStrike">
              <a:solidFill>
                <a:schemeClr val="dk2"/>
              </a:solidFill>
              <a:latin typeface="Univers Condensed Light"/>
            </a:endParaRPr>
          </a:p>
          <a:p>
            <a:pPr marL="228600" indent="-228600" defTabSz="914400">
              <a:lnSpc>
                <a:spcPct val="90000"/>
              </a:lnSpc>
              <a:spcBef>
                <a:spcPts val="1001"/>
              </a:spcBef>
              <a:buClr>
                <a:srgbClr val="001e2e"/>
              </a:buClr>
              <a:buSzPct val="80000"/>
              <a:buFont typeface="Arial"/>
              <a:buChar char="•"/>
            </a:pPr>
            <a:r>
              <a:rPr b="0" lang="cs-CZ" sz="2200" spc="-1" strike="noStrike">
                <a:solidFill>
                  <a:schemeClr val="dk2"/>
                </a:solidFill>
                <a:latin typeface="Univers Condensed Light"/>
              </a:rPr>
              <a:t>Některé z běžně užívaných testů</a:t>
            </a:r>
            <a:endParaRPr b="0" lang="en-US" sz="2200" spc="-1" strike="noStrike">
              <a:solidFill>
                <a:schemeClr val="dk2"/>
              </a:solidFill>
              <a:latin typeface="Univers Condensed Light"/>
            </a:endParaRPr>
          </a:p>
          <a:p>
            <a:pPr lvl="1" marL="685800" indent="-228600" defTabSz="914400">
              <a:lnSpc>
                <a:spcPct val="90000"/>
              </a:lnSpc>
              <a:spcBef>
                <a:spcPts val="499"/>
              </a:spcBef>
              <a:buClr>
                <a:srgbClr val="001e2e"/>
              </a:buClr>
              <a:buSzPct val="80000"/>
              <a:buFont typeface="Arial"/>
              <a:buChar char="•"/>
            </a:pPr>
            <a:r>
              <a:rPr b="0" lang="cs-CZ" sz="1800" spc="-1" strike="noStrike">
                <a:solidFill>
                  <a:schemeClr val="dk2"/>
                </a:solidFill>
                <a:latin typeface="Univers Condensed Light"/>
              </a:rPr>
              <a:t>WEIS-R</a:t>
            </a:r>
            <a:endParaRPr b="0" lang="en-US" sz="1800" spc="-1" strike="noStrike">
              <a:solidFill>
                <a:schemeClr val="dk2"/>
              </a:solidFill>
              <a:latin typeface="Univers Condensed Light"/>
            </a:endParaRPr>
          </a:p>
          <a:p>
            <a:pPr lvl="1" marL="685800" indent="-228600" defTabSz="914400">
              <a:lnSpc>
                <a:spcPct val="90000"/>
              </a:lnSpc>
              <a:spcBef>
                <a:spcPts val="499"/>
              </a:spcBef>
              <a:buClr>
                <a:srgbClr val="001e2e"/>
              </a:buClr>
              <a:buSzPct val="80000"/>
              <a:buFont typeface="Arial"/>
              <a:buChar char="•"/>
            </a:pPr>
            <a:r>
              <a:rPr b="0" lang="cs-CZ" sz="1800" spc="-1" strike="noStrike">
                <a:solidFill>
                  <a:schemeClr val="dk2"/>
                </a:solidFill>
                <a:latin typeface="Univers Condensed Light"/>
              </a:rPr>
              <a:t>WEIS-III</a:t>
            </a:r>
            <a:endParaRPr b="0" lang="en-US" sz="1800" spc="-1" strike="noStrike">
              <a:solidFill>
                <a:schemeClr val="dk2"/>
              </a:solidFill>
              <a:latin typeface="Univers Condensed Light"/>
            </a:endParaRPr>
          </a:p>
          <a:p>
            <a:pPr lvl="1" marL="685800" indent="-228600" defTabSz="914400">
              <a:lnSpc>
                <a:spcPct val="90000"/>
              </a:lnSpc>
              <a:spcBef>
                <a:spcPts val="499"/>
              </a:spcBef>
              <a:buClr>
                <a:srgbClr val="001e2e"/>
              </a:buClr>
              <a:buSzPct val="80000"/>
              <a:buFont typeface="Arial"/>
              <a:buChar char="•"/>
            </a:pPr>
            <a:r>
              <a:rPr b="0" lang="cs-CZ" sz="1800" spc="-1" strike="noStrike">
                <a:solidFill>
                  <a:schemeClr val="dk2"/>
                </a:solidFill>
                <a:latin typeface="Univers Condensed Light"/>
              </a:rPr>
              <a:t>MMSE, MoCa (Nasreddin)</a:t>
            </a:r>
            <a:endParaRPr b="0" lang="en-US" sz="1800" spc="-1" strike="noStrike">
              <a:solidFill>
                <a:schemeClr val="dk2"/>
              </a:solidFill>
              <a:latin typeface="Univers Condensed Light"/>
            </a:endParaRPr>
          </a:p>
          <a:p>
            <a:pPr lvl="1" marL="685800" indent="-228600" defTabSz="914400">
              <a:lnSpc>
                <a:spcPct val="90000"/>
              </a:lnSpc>
              <a:spcBef>
                <a:spcPts val="499"/>
              </a:spcBef>
              <a:buClr>
                <a:srgbClr val="001e2e"/>
              </a:buClr>
              <a:buSzPct val="80000"/>
              <a:buFont typeface="Arial"/>
              <a:buChar char="•"/>
            </a:pPr>
            <a:r>
              <a:rPr b="0" lang="cs-CZ" sz="1800" spc="-1" strike="noStrike">
                <a:solidFill>
                  <a:schemeClr val="dk2"/>
                </a:solidFill>
                <a:latin typeface="Univers Condensed Light"/>
              </a:rPr>
              <a:t>Test cesty A, B</a:t>
            </a:r>
            <a:endParaRPr b="0" lang="en-US" sz="1800" spc="-1" strike="noStrike">
              <a:solidFill>
                <a:schemeClr val="dk2"/>
              </a:solidFill>
              <a:latin typeface="Univers Condensed Light"/>
            </a:endParaRPr>
          </a:p>
          <a:p>
            <a:pPr lvl="1" marL="685800" indent="-228600" defTabSz="914400">
              <a:lnSpc>
                <a:spcPct val="90000"/>
              </a:lnSpc>
              <a:spcBef>
                <a:spcPts val="499"/>
              </a:spcBef>
              <a:buClr>
                <a:srgbClr val="001e2e"/>
              </a:buClr>
              <a:buSzPct val="80000"/>
              <a:buFont typeface="Arial"/>
              <a:buChar char="•"/>
            </a:pPr>
            <a:r>
              <a:rPr b="0" lang="cs-CZ" sz="1800" spc="-1" strike="noStrike">
                <a:solidFill>
                  <a:schemeClr val="dk2"/>
                </a:solidFill>
                <a:latin typeface="Univers Condensed Light"/>
              </a:rPr>
              <a:t>Test koncentrace pozornosti</a:t>
            </a:r>
            <a:endParaRPr b="0" lang="en-US" sz="1800" spc="-1" strike="noStrike">
              <a:solidFill>
                <a:schemeClr val="dk2"/>
              </a:solidFill>
              <a:latin typeface="Univers Condensed Light"/>
            </a:endParaRPr>
          </a:p>
          <a:p>
            <a:pPr lvl="1" marL="685800" indent="-228600" defTabSz="914400">
              <a:lnSpc>
                <a:spcPct val="90000"/>
              </a:lnSpc>
              <a:spcBef>
                <a:spcPts val="499"/>
              </a:spcBef>
              <a:buClr>
                <a:srgbClr val="001e2e"/>
              </a:buClr>
              <a:buSzPct val="80000"/>
              <a:buFont typeface="Arial"/>
              <a:buChar char="•"/>
            </a:pPr>
            <a:r>
              <a:rPr b="0" lang="cs-CZ" sz="1800" spc="-1" strike="noStrike">
                <a:solidFill>
                  <a:schemeClr val="dk2"/>
                </a:solidFill>
                <a:latin typeface="Univers Condensed Light"/>
              </a:rPr>
              <a:t>Hanoiské věže, Londýnské věže</a:t>
            </a:r>
            <a:endParaRPr b="0" lang="en-US" sz="1800" spc="-1" strike="noStrike">
              <a:solidFill>
                <a:schemeClr val="dk2"/>
              </a:solidFill>
              <a:latin typeface="Univers Condensed Light"/>
            </a:endParaRPr>
          </a:p>
          <a:p>
            <a:pPr indent="0" defTabSz="914400">
              <a:lnSpc>
                <a:spcPct val="90000"/>
              </a:lnSpc>
              <a:spcBef>
                <a:spcPts val="499"/>
              </a:spcBef>
              <a:buNone/>
            </a:pPr>
            <a:endParaRPr b="0" lang="en-US" sz="1800" spc="-1" strike="noStrike">
              <a:solidFill>
                <a:schemeClr val="dk2"/>
              </a:solidFill>
              <a:latin typeface="Univers Condensed Light"/>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cxnSp>
        <p:nvCxnSpPr>
          <p:cNvPr id="230" name="Straight Connector 8">
            <a:extLst>
              <a:ext uri="{C183D7F6-B498-43B3-948B-1728B52AA6E4}">
                <adec:decorative xmlns:adec="http://schemas.microsoft.com/office/drawing/2017/decorative" val="1"/>
              </a:ext>
            </a:extLst>
          </p:cNvPr>
          <p:cNvCxnSpPr/>
          <p:nvPr/>
        </p:nvCxnSpPr>
        <p:spPr>
          <a:xfrm flipH="1">
            <a:off x="0" y="0"/>
            <a:ext cx="3119760" cy="686160"/>
          </a:xfrm>
          <a:prstGeom prst="straightConnector1">
            <a:avLst/>
          </a:prstGeom>
          <a:ln w="12700">
            <a:solidFill>
              <a:srgbClr val="ba9ca0">
                <a:alpha val="70000"/>
              </a:srgbClr>
            </a:solidFill>
          </a:ln>
        </p:spPr>
      </p:cxnSp>
      <p:cxnSp>
        <p:nvCxnSpPr>
          <p:cNvPr id="231" name="Straight Connector 10">
            <a:extLst>
              <a:ext uri="{C183D7F6-B498-43B3-948B-1728B52AA6E4}">
                <adec:decorative xmlns:adec="http://schemas.microsoft.com/office/drawing/2017/decorative" val="1"/>
              </a:ext>
            </a:extLst>
          </p:cNvPr>
          <p:cNvCxnSpPr/>
          <p:nvPr/>
        </p:nvCxnSpPr>
        <p:spPr>
          <a:xfrm flipH="1">
            <a:off x="0" y="0"/>
            <a:ext cx="903960" cy="6543720"/>
          </a:xfrm>
          <a:prstGeom prst="straightConnector1">
            <a:avLst/>
          </a:prstGeom>
          <a:ln w="12700">
            <a:solidFill>
              <a:srgbClr val="ba9ca0">
                <a:alpha val="70000"/>
              </a:srgbClr>
            </a:solidFill>
          </a:ln>
        </p:spPr>
      </p:cxnSp>
      <p:cxnSp>
        <p:nvCxnSpPr>
          <p:cNvPr id="232" name="Straight Connector 12">
            <a:extLst>
              <a:ext uri="{C183D7F6-B498-43B3-948B-1728B52AA6E4}">
                <adec:decorative xmlns:adec="http://schemas.microsoft.com/office/drawing/2017/decorative" val="1"/>
              </a:ext>
            </a:extLst>
          </p:cNvPr>
          <p:cNvCxnSpPr/>
          <p:nvPr/>
        </p:nvCxnSpPr>
        <p:spPr>
          <a:xfrm flipH="1" flipV="1">
            <a:off x="-42840" y="5790960"/>
            <a:ext cx="6286680" cy="1067400"/>
          </a:xfrm>
          <a:prstGeom prst="straightConnector1">
            <a:avLst/>
          </a:prstGeom>
          <a:ln w="12700">
            <a:solidFill>
              <a:srgbClr val="ba9ca0">
                <a:alpha val="70000"/>
              </a:srgbClr>
            </a:solidFill>
          </a:ln>
        </p:spPr>
      </p:cxnSp>
      <p:cxnSp>
        <p:nvCxnSpPr>
          <p:cNvPr id="233" name="Straight Connector 14">
            <a:extLst>
              <a:ext uri="{C183D7F6-B498-43B3-948B-1728B52AA6E4}">
                <adec:decorative xmlns:adec="http://schemas.microsoft.com/office/drawing/2017/decorative" val="1"/>
              </a:ext>
            </a:extLst>
          </p:cNvPr>
          <p:cNvCxnSpPr/>
          <p:nvPr/>
        </p:nvCxnSpPr>
        <p:spPr>
          <a:xfrm flipH="1">
            <a:off x="8462880" y="5848200"/>
            <a:ext cx="3729240" cy="1010160"/>
          </a:xfrm>
          <a:prstGeom prst="straightConnector1">
            <a:avLst/>
          </a:prstGeom>
          <a:ln w="12700">
            <a:solidFill>
              <a:srgbClr val="ba9ca0">
                <a:alpha val="70000"/>
              </a:srgbClr>
            </a:solidFill>
          </a:ln>
        </p:spPr>
      </p:cxnSp>
      <p:cxnSp>
        <p:nvCxnSpPr>
          <p:cNvPr id="234" name="Straight Connector 16">
            <a:extLst>
              <a:ext uri="{C183D7F6-B498-43B3-948B-1728B52AA6E4}">
                <adec:decorative xmlns:adec="http://schemas.microsoft.com/office/drawing/2017/decorative" val="1"/>
              </a:ext>
            </a:extLst>
          </p:cNvPr>
          <p:cNvCxnSpPr/>
          <p:nvPr/>
        </p:nvCxnSpPr>
        <p:spPr>
          <a:xfrm flipH="1">
            <a:off x="11543040" y="1647720"/>
            <a:ext cx="649080" cy="5210640"/>
          </a:xfrm>
          <a:prstGeom prst="straightConnector1">
            <a:avLst/>
          </a:prstGeom>
          <a:ln w="12700">
            <a:solidFill>
              <a:srgbClr val="ba9ca0">
                <a:alpha val="70000"/>
              </a:srgbClr>
            </a:solidFill>
          </a:ln>
        </p:spPr>
      </p:cxnSp>
      <p:cxnSp>
        <p:nvCxnSpPr>
          <p:cNvPr id="235" name="Straight Connector 18">
            <a:extLst>
              <a:ext uri="{C183D7F6-B498-43B3-948B-1728B52AA6E4}">
                <adec:decorative xmlns:adec="http://schemas.microsoft.com/office/drawing/2017/decorative" val="1"/>
              </a:ext>
            </a:extLst>
          </p:cNvPr>
          <p:cNvCxnSpPr/>
          <p:nvPr/>
        </p:nvCxnSpPr>
        <p:spPr>
          <a:xfrm flipH="1" flipV="1">
            <a:off x="10781280" y="0"/>
            <a:ext cx="1410840" cy="4258440"/>
          </a:xfrm>
          <a:prstGeom prst="straightConnector1">
            <a:avLst/>
          </a:prstGeom>
          <a:ln w="12700">
            <a:solidFill>
              <a:srgbClr val="ba9ca0">
                <a:alpha val="70000"/>
              </a:srgbClr>
            </a:solidFill>
          </a:ln>
        </p:spPr>
      </p:cxnSp>
      <p:cxnSp>
        <p:nvCxnSpPr>
          <p:cNvPr id="236" name="Straight Connector 20">
            <a:extLst>
              <a:ext uri="{C183D7F6-B498-43B3-948B-1728B52AA6E4}">
                <adec:decorative xmlns:adec="http://schemas.microsoft.com/office/drawing/2017/decorative" val="1"/>
              </a:ext>
            </a:extLst>
          </p:cNvPr>
          <p:cNvCxnSpPr/>
          <p:nvPr/>
        </p:nvCxnSpPr>
        <p:spPr>
          <a:xfrm flipH="1" flipV="1">
            <a:off x="6529320" y="-4680"/>
            <a:ext cx="5662800" cy="932040"/>
          </a:xfrm>
          <a:prstGeom prst="straightConnector1">
            <a:avLst/>
          </a:prstGeom>
          <a:ln w="12700">
            <a:solidFill>
              <a:srgbClr val="ba9ca0">
                <a:alpha val="70000"/>
              </a:srgbClr>
            </a:solidFill>
          </a:ln>
        </p:spPr>
      </p:cxnSp>
      <p:sp useBgFill="1">
        <p:nvSpPr>
          <p:cNvPr id="237" name="Rectangle 22">
            <a:extLst>
              <a:ext uri="{C183D7F6-B498-43B3-948B-1728B52AA6E4}">
                <adec:decorative xmlns:adec="http://schemas.microsoft.com/office/drawing/2017/decorative" val="1"/>
              </a:ext>
            </a:extLst>
          </p:cNvPr>
          <p:cNvSpPr/>
          <p:nvPr/>
        </p:nvSpPr>
        <p:spPr>
          <a:xfrm>
            <a:off x="0" y="0"/>
            <a:ext cx="1219176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b="0" lang="en-US" sz="1800" spc="-1" strike="noStrike">
              <a:solidFill>
                <a:schemeClr val="lt1"/>
              </a:solidFill>
              <a:latin typeface="Univers Condensed Light"/>
            </a:endParaRPr>
          </a:p>
        </p:txBody>
      </p:sp>
      <p:sp>
        <p:nvSpPr>
          <p:cNvPr id="238" name="Freeform: Shape 24">
            <a:extLst>
              <a:ext uri="{C183D7F6-B498-43B3-948B-1728B52AA6E4}">
                <adec:decorative xmlns:adec="http://schemas.microsoft.com/office/drawing/2017/decorative" val="1"/>
              </a:ext>
            </a:extLst>
          </p:cNvPr>
          <p:cNvSpPr/>
          <p:nvPr/>
        </p:nvSpPr>
        <p:spPr>
          <a:xfrm>
            <a:off x="0" y="-9000"/>
            <a:ext cx="8831520" cy="6914880"/>
          </a:xfrm>
          <a:custGeom>
            <a:avLst/>
            <a:gdLst>
              <a:gd name="textAreaLeft" fmla="*/ 0 w 8831520"/>
              <a:gd name="textAreaRight" fmla="*/ 8831880 w 8831520"/>
              <a:gd name="textAreaTop" fmla="*/ 0 h 6914880"/>
              <a:gd name="textAreaBottom" fmla="*/ 6915240 h 6914880"/>
            </a:gdLst>
            <a:ahLst/>
            <a:rect l="textAreaLeft" t="textAreaTop" r="textAreaRight" b="textAreaBottom"/>
            <a:pathLst>
              <a:path w="4175838" h="6863976">
                <a:moveTo>
                  <a:pt x="0" y="0"/>
                </a:moveTo>
                <a:lnTo>
                  <a:pt x="4175838" y="0"/>
                </a:lnTo>
                <a:lnTo>
                  <a:pt x="3352617" y="6863976"/>
                </a:lnTo>
                <a:lnTo>
                  <a:pt x="0" y="6863976"/>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b="0" lang="en-US" sz="1800" spc="-1" strike="noStrike">
              <a:solidFill>
                <a:schemeClr val="lt1"/>
              </a:solidFill>
              <a:latin typeface="Univers Condensed Light"/>
            </a:endParaRPr>
          </a:p>
        </p:txBody>
      </p:sp>
      <p:sp>
        <p:nvSpPr>
          <p:cNvPr id="239" name="PlaceHolder 1"/>
          <p:cNvSpPr>
            <a:spLocks noGrp="1"/>
          </p:cNvSpPr>
          <p:nvPr>
            <p:ph type="title"/>
          </p:nvPr>
        </p:nvSpPr>
        <p:spPr>
          <a:xfrm>
            <a:off x="1104840" y="921600"/>
            <a:ext cx="6468120" cy="3452040"/>
          </a:xfrm>
          <a:prstGeom prst="rect">
            <a:avLst/>
          </a:prstGeom>
          <a:noFill/>
          <a:ln w="0">
            <a:noFill/>
          </a:ln>
        </p:spPr>
        <p:txBody>
          <a:bodyPr lIns="91440" rIns="91440" tIns="45720" bIns="45720" anchor="b">
            <a:normAutofit/>
          </a:bodyPr>
          <a:p>
            <a:pPr indent="0" defTabSz="914400">
              <a:lnSpc>
                <a:spcPct val="90000"/>
              </a:lnSpc>
              <a:buNone/>
            </a:pPr>
            <a:endParaRPr b="0" lang="en-US" sz="3100" spc="-1" strike="noStrike">
              <a:solidFill>
                <a:schemeClr val="dk1"/>
              </a:solidFill>
              <a:latin typeface="Univers Condensed Light"/>
            </a:endParaRPr>
          </a:p>
          <a:p>
            <a:pPr indent="0" defTabSz="914400">
              <a:lnSpc>
                <a:spcPct val="90000"/>
              </a:lnSpc>
              <a:buNone/>
            </a:pPr>
            <a:endParaRPr b="0" lang="en-US" sz="3100" spc="-1" strike="noStrike">
              <a:solidFill>
                <a:schemeClr val="dk1"/>
              </a:solidFill>
              <a:latin typeface="Univers Condensed Light"/>
            </a:endParaRPr>
          </a:p>
          <a:p>
            <a:pPr indent="0" defTabSz="914400">
              <a:lnSpc>
                <a:spcPct val="90000"/>
              </a:lnSpc>
              <a:buNone/>
            </a:pPr>
            <a:r>
              <a:rPr b="0" i="1" lang="en-US" sz="3100" spc="-1" strike="noStrike" cap="all">
                <a:solidFill>
                  <a:schemeClr val="dk2"/>
                </a:solidFill>
                <a:latin typeface="Walbaum Display Light"/>
              </a:rPr>
              <a:t>Kontakt pro dotazy nebo individuální konzultace: </a:t>
            </a:r>
            <a:r>
              <a:rPr b="0" i="1" lang="en-US" sz="3100" spc="-1" strike="noStrike" u="sng" cap="all">
                <a:solidFill>
                  <a:schemeClr val="dk2"/>
                </a:solidFill>
                <a:uFillTx/>
                <a:latin typeface="Walbaum Display Light"/>
                <a:hlinkClick r:id="rId1"/>
              </a:rPr>
              <a:t>grossmann@mail.muni.cz</a:t>
            </a:r>
            <a:endParaRPr b="0" lang="en-US" sz="3100" spc="-1" strike="noStrike">
              <a:solidFill>
                <a:schemeClr val="dk1"/>
              </a:solidFill>
              <a:latin typeface="Univers Condensed Light"/>
            </a:endParaRPr>
          </a:p>
        </p:txBody>
      </p:sp>
      <p:cxnSp>
        <p:nvCxnSpPr>
          <p:cNvPr id="240" name="Straight Connector 26">
            <a:extLst>
              <a:ext uri="{C183D7F6-B498-43B3-948B-1728B52AA6E4}">
                <adec:decorative xmlns:adec="http://schemas.microsoft.com/office/drawing/2017/decorative" val="1"/>
              </a:ext>
            </a:extLst>
          </p:cNvPr>
          <p:cNvCxnSpPr/>
          <p:nvPr/>
        </p:nvCxnSpPr>
        <p:spPr>
          <a:xfrm flipH="1">
            <a:off x="7815240" y="0"/>
            <a:ext cx="214560" cy="6855120"/>
          </a:xfrm>
          <a:prstGeom prst="straightConnector1">
            <a:avLst/>
          </a:prstGeom>
          <a:ln w="12700">
            <a:solidFill>
              <a:srgbClr val="ba9ca0">
                <a:alpha val="70000"/>
              </a:srgbClr>
            </a:solidFill>
          </a:ln>
        </p:spPr>
      </p:cxnSp>
      <p:pic>
        <p:nvPicPr>
          <p:cNvPr id="241" name="Graphic 5" descr="E-mail"/>
          <p:cNvPicPr/>
          <p:nvPr/>
        </p:nvPicPr>
        <p:blipFill>
          <a:blip r:embed="rId2"/>
          <a:stretch/>
        </p:blipFill>
        <p:spPr>
          <a:xfrm>
            <a:off x="8678520" y="1938960"/>
            <a:ext cx="2979720" cy="297972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150" name="Rectangle 8">
            <a:extLst>
              <a:ext uri="{C183D7F6-B498-43B3-948B-1728B52AA6E4}">
                <adec:decorative xmlns:adec="http://schemas.microsoft.com/office/drawing/2017/decorative" val="1"/>
              </a:ext>
            </a:extLst>
          </p:cNvPr>
          <p:cNvSpPr/>
          <p:nvPr/>
        </p:nvSpPr>
        <p:spPr>
          <a:xfrm>
            <a:off x="0" y="0"/>
            <a:ext cx="1219176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b="0" lang="en-US" sz="1800" spc="-1" strike="noStrike">
              <a:solidFill>
                <a:schemeClr val="lt1"/>
              </a:solidFill>
              <a:latin typeface="Univers Condensed Light"/>
            </a:endParaRPr>
          </a:p>
        </p:txBody>
      </p:sp>
      <p:sp>
        <p:nvSpPr>
          <p:cNvPr id="151" name="PlaceHolder 1"/>
          <p:cNvSpPr>
            <a:spLocks noGrp="1"/>
          </p:cNvSpPr>
          <p:nvPr>
            <p:ph type="title"/>
          </p:nvPr>
        </p:nvSpPr>
        <p:spPr>
          <a:xfrm>
            <a:off x="1143000" y="533520"/>
            <a:ext cx="6008400" cy="990360"/>
          </a:xfrm>
          <a:prstGeom prst="rect">
            <a:avLst/>
          </a:prstGeom>
          <a:noFill/>
          <a:ln w="0">
            <a:noFill/>
          </a:ln>
        </p:spPr>
        <p:txBody>
          <a:bodyPr lIns="91440" rIns="91440" tIns="45720" bIns="45720" anchor="ctr">
            <a:normAutofit/>
          </a:bodyPr>
          <a:p>
            <a:pPr indent="0" defTabSz="914400">
              <a:lnSpc>
                <a:spcPct val="90000"/>
              </a:lnSpc>
              <a:buNone/>
            </a:pPr>
            <a:r>
              <a:rPr b="0" i="1" lang="cs-CZ" sz="4400" spc="-1" strike="noStrike" cap="all">
                <a:solidFill>
                  <a:schemeClr val="dk2"/>
                </a:solidFill>
                <a:latin typeface="Walbaum Display Light"/>
              </a:rPr>
              <a:t>definice</a:t>
            </a:r>
            <a:endParaRPr b="0" lang="en-US" sz="4400" spc="-1" strike="noStrike">
              <a:solidFill>
                <a:schemeClr val="dk1"/>
              </a:solidFill>
              <a:latin typeface="Univers Condensed Light"/>
            </a:endParaRPr>
          </a:p>
        </p:txBody>
      </p:sp>
      <p:sp>
        <p:nvSpPr>
          <p:cNvPr id="152" name="PlaceHolder 2"/>
          <p:cNvSpPr>
            <a:spLocks noGrp="1"/>
          </p:cNvSpPr>
          <p:nvPr>
            <p:ph/>
          </p:nvPr>
        </p:nvSpPr>
        <p:spPr>
          <a:xfrm>
            <a:off x="257040" y="1523880"/>
            <a:ext cx="7534080" cy="4685760"/>
          </a:xfrm>
          <a:prstGeom prst="rect">
            <a:avLst/>
          </a:prstGeom>
          <a:noFill/>
          <a:ln w="0">
            <a:noFill/>
          </a:ln>
        </p:spPr>
        <p:txBody>
          <a:bodyPr lIns="91440" rIns="91440" tIns="45720" bIns="45720" anchor="t">
            <a:normAutofit/>
          </a:bodyPr>
          <a:p>
            <a:pPr indent="0" defTabSz="914400">
              <a:lnSpc>
                <a:spcPct val="90000"/>
              </a:lnSpc>
              <a:spcBef>
                <a:spcPts val="1001"/>
              </a:spcBef>
              <a:buNone/>
              <a:tabLst>
                <a:tab algn="l" pos="0"/>
              </a:tabLst>
            </a:pPr>
            <a:r>
              <a:rPr b="0" lang="cs-CZ" sz="2000" spc="-1" strike="noStrike">
                <a:solidFill>
                  <a:schemeClr val="dk2"/>
                </a:solidFill>
                <a:latin typeface="Univers Condensed Light"/>
              </a:rPr>
              <a:t>Neuropsychologie je obor na pomezí přírodních a humanitních věd​</a:t>
            </a:r>
            <a:endParaRPr b="0" lang="en-US" sz="2000" spc="-1" strike="noStrike">
              <a:solidFill>
                <a:schemeClr val="dk2"/>
              </a:solidFill>
              <a:latin typeface="Univers Condensed Light"/>
            </a:endParaRPr>
          </a:p>
          <a:p>
            <a:pPr indent="0" defTabSz="914400">
              <a:lnSpc>
                <a:spcPct val="90000"/>
              </a:lnSpc>
              <a:spcBef>
                <a:spcPts val="1001"/>
              </a:spcBef>
              <a:buNone/>
              <a:tabLst>
                <a:tab algn="l" pos="0"/>
              </a:tabLst>
            </a:pPr>
            <a:r>
              <a:rPr b="0" lang="cs-CZ" sz="2000" spc="-1" strike="noStrike">
                <a:solidFill>
                  <a:schemeClr val="dk2"/>
                </a:solidFill>
                <a:latin typeface="Univers Condensed Light"/>
              </a:rPr>
              <a:t>Počátky tohoto oboru se datují zhruba do začátků 60. let​</a:t>
            </a:r>
            <a:endParaRPr b="0" lang="en-US" sz="2000" spc="-1" strike="noStrike">
              <a:solidFill>
                <a:schemeClr val="dk2"/>
              </a:solidFill>
              <a:latin typeface="Univers Condensed Light"/>
            </a:endParaRPr>
          </a:p>
          <a:p>
            <a:pPr indent="0" defTabSz="914400">
              <a:lnSpc>
                <a:spcPct val="90000"/>
              </a:lnSpc>
              <a:spcBef>
                <a:spcPts val="1001"/>
              </a:spcBef>
              <a:buNone/>
              <a:tabLst>
                <a:tab algn="l" pos="0"/>
              </a:tabLst>
            </a:pPr>
            <a:r>
              <a:rPr b="0" lang="cs-CZ" sz="2000" spc="-1" strike="noStrike">
                <a:solidFill>
                  <a:schemeClr val="dk2"/>
                </a:solidFill>
                <a:latin typeface="Univers Condensed Light"/>
              </a:rPr>
              <a:t>Zkoumá vztah mezi mozkem a chováním, resp. vztah neurofyziologických procesů a procesu psychologických.​</a:t>
            </a:r>
            <a:endParaRPr b="0" lang="en-US" sz="2000" spc="-1" strike="noStrike">
              <a:solidFill>
                <a:schemeClr val="dk2"/>
              </a:solidFill>
              <a:latin typeface="Univers Condensed Light"/>
            </a:endParaRPr>
          </a:p>
          <a:p>
            <a:pPr indent="0" defTabSz="914400">
              <a:lnSpc>
                <a:spcPct val="90000"/>
              </a:lnSpc>
              <a:spcBef>
                <a:spcPts val="1001"/>
              </a:spcBef>
              <a:buNone/>
              <a:tabLst>
                <a:tab algn="l" pos="0"/>
              </a:tabLst>
            </a:pPr>
            <a:endParaRPr b="0" lang="en-US" sz="2000" spc="-1" strike="noStrike">
              <a:solidFill>
                <a:schemeClr val="dk2"/>
              </a:solidFill>
              <a:latin typeface="Univers Condensed Light"/>
            </a:endParaRPr>
          </a:p>
          <a:p>
            <a:pPr indent="0" defTabSz="914400">
              <a:lnSpc>
                <a:spcPct val="90000"/>
              </a:lnSpc>
              <a:spcBef>
                <a:spcPts val="1001"/>
              </a:spcBef>
              <a:buNone/>
              <a:tabLst>
                <a:tab algn="l" pos="0"/>
              </a:tabLst>
            </a:pPr>
            <a:r>
              <a:rPr b="0" lang="cs-CZ" sz="2000" spc="-1" strike="noStrike">
                <a:solidFill>
                  <a:schemeClr val="dk2"/>
                </a:solidFill>
                <a:latin typeface="Univers Condensed Light"/>
              </a:rPr>
              <a:t>A. R. Lurija - " nauka o mozkových základech psychické činnosti člověka, vytvářenou za použití nových psychologických metod topické diagnostiky lokálních poškození mozku"​</a:t>
            </a:r>
            <a:endParaRPr b="0" lang="en-US" sz="2000" spc="-1" strike="noStrike">
              <a:solidFill>
                <a:schemeClr val="dk2"/>
              </a:solidFill>
              <a:latin typeface="Univers Condensed Light"/>
            </a:endParaRPr>
          </a:p>
          <a:p>
            <a:pPr indent="0" defTabSz="914400">
              <a:lnSpc>
                <a:spcPct val="90000"/>
              </a:lnSpc>
              <a:spcBef>
                <a:spcPts val="1001"/>
              </a:spcBef>
              <a:buNone/>
              <a:tabLst>
                <a:tab algn="l" pos="0"/>
              </a:tabLst>
            </a:pPr>
            <a:endParaRPr b="0" lang="en-US" sz="2000" spc="-1" strike="noStrike">
              <a:solidFill>
                <a:schemeClr val="dk2"/>
              </a:solidFill>
              <a:latin typeface="Univers Condensed Light"/>
            </a:endParaRPr>
          </a:p>
          <a:p>
            <a:pPr indent="0" defTabSz="914400">
              <a:lnSpc>
                <a:spcPct val="90000"/>
              </a:lnSpc>
              <a:spcBef>
                <a:spcPts val="1001"/>
              </a:spcBef>
              <a:buNone/>
              <a:tabLst>
                <a:tab algn="l" pos="0"/>
              </a:tabLst>
            </a:pPr>
            <a:r>
              <a:rPr b="0" lang="cs-CZ" sz="2000" spc="-1" strike="noStrike">
                <a:solidFill>
                  <a:schemeClr val="dk2"/>
                </a:solidFill>
                <a:latin typeface="Univers Condensed Light"/>
              </a:rPr>
              <a:t>Klinická neuropsychologie se vedle normálních funkcí CNS zabývá zejména jeho poškozením a vlivu poškození na funkci.</a:t>
            </a:r>
            <a:endParaRPr b="0" lang="en-US" sz="2000" spc="-1" strike="noStrike">
              <a:solidFill>
                <a:schemeClr val="dk2"/>
              </a:solidFill>
              <a:latin typeface="Univers Condensed Light"/>
            </a:endParaRPr>
          </a:p>
        </p:txBody>
      </p:sp>
      <p:cxnSp>
        <p:nvCxnSpPr>
          <p:cNvPr id="153" name="Straight Connector 10">
            <a:extLst>
              <a:ext uri="{C183D7F6-B498-43B3-948B-1728B52AA6E4}">
                <adec:decorative xmlns:adec="http://schemas.microsoft.com/office/drawing/2017/decorative" val="1"/>
              </a:ext>
            </a:extLst>
          </p:cNvPr>
          <p:cNvCxnSpPr/>
          <p:nvPr/>
        </p:nvCxnSpPr>
        <p:spPr>
          <a:xfrm flipH="1" flipV="1">
            <a:off x="0" y="5197680"/>
            <a:ext cx="2875320" cy="1660680"/>
          </a:xfrm>
          <a:prstGeom prst="straightConnector1">
            <a:avLst/>
          </a:prstGeom>
          <a:ln w="12700">
            <a:solidFill>
              <a:srgbClr val="ba9ca0">
                <a:alpha val="70000"/>
              </a:srgbClr>
            </a:solidFill>
          </a:ln>
        </p:spPr>
      </p:cxnSp>
      <p:cxnSp>
        <p:nvCxnSpPr>
          <p:cNvPr id="154" name="Straight Connector 12">
            <a:extLst>
              <a:ext uri="{C183D7F6-B498-43B3-948B-1728B52AA6E4}">
                <adec:decorative xmlns:adec="http://schemas.microsoft.com/office/drawing/2017/decorative" val="1"/>
              </a:ext>
            </a:extLst>
          </p:cNvPr>
          <p:cNvCxnSpPr/>
          <p:nvPr/>
        </p:nvCxnSpPr>
        <p:spPr>
          <a:xfrm flipH="1" flipV="1">
            <a:off x="0" y="6033960"/>
            <a:ext cx="7152120" cy="824400"/>
          </a:xfrm>
          <a:prstGeom prst="straightConnector1">
            <a:avLst/>
          </a:prstGeom>
          <a:ln w="12700">
            <a:solidFill>
              <a:srgbClr val="ba9ca0">
                <a:alpha val="70000"/>
              </a:srgbClr>
            </a:solidFill>
          </a:ln>
        </p:spPr>
      </p:cxnSp>
      <p:pic>
        <p:nvPicPr>
          <p:cNvPr id="155" name="Picture 4" descr=""/>
          <p:cNvPicPr/>
          <p:nvPr/>
        </p:nvPicPr>
        <p:blipFill>
          <a:blip r:embed="rId1"/>
          <a:srcRect l="51623" t="0" r="2135" b="0"/>
          <a:stretch/>
        </p:blipFill>
        <p:spPr>
          <a:xfrm>
            <a:off x="7963920" y="0"/>
            <a:ext cx="4227840" cy="685764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156" name="Rectangle 7">
            <a:extLst>
              <a:ext uri="{C183D7F6-B498-43B3-948B-1728B52AA6E4}">
                <adec:decorative xmlns:adec="http://schemas.microsoft.com/office/drawing/2017/decorative" val="1"/>
              </a:ext>
            </a:extLst>
          </p:cNvPr>
          <p:cNvSpPr/>
          <p:nvPr/>
        </p:nvSpPr>
        <p:spPr>
          <a:xfrm>
            <a:off x="0" y="0"/>
            <a:ext cx="1219176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b="0" lang="en-US" sz="1800" spc="-1" strike="noStrike">
              <a:solidFill>
                <a:schemeClr val="lt1"/>
              </a:solidFill>
              <a:latin typeface="Univers Condensed Light"/>
            </a:endParaRPr>
          </a:p>
        </p:txBody>
      </p:sp>
      <p:sp>
        <p:nvSpPr>
          <p:cNvPr id="157" name="Rectangle 23">
            <a:extLst>
              <a:ext uri="{C183D7F6-B498-43B3-948B-1728B52AA6E4}">
                <adec:decorative xmlns:adec="http://schemas.microsoft.com/office/drawing/2017/decorative" val="1"/>
              </a:ext>
            </a:extLst>
          </p:cNvPr>
          <p:cNvSpPr/>
          <p:nvPr/>
        </p:nvSpPr>
        <p:spPr>
          <a:xfrm rot="10800000">
            <a:off x="360" y="-5400"/>
            <a:ext cx="3448080" cy="6931800"/>
          </a:xfrm>
          <a:custGeom>
            <a:avLst/>
            <a:gdLst>
              <a:gd name="textAreaLeft" fmla="*/ 0 w 3448080"/>
              <a:gd name="textAreaRight" fmla="*/ 3448440 w 3448080"/>
              <a:gd name="textAreaTop" fmla="*/ 0 h 6931800"/>
              <a:gd name="textAreaBottom" fmla="*/ 6932160 h 6931800"/>
            </a:gdLst>
            <a:ahLst/>
            <a:rect l="textAreaLeft" t="textAreaTop" r="textAreaRight" b="textAreaBottom"/>
            <a:pathLst>
              <a:path w="6699211" h="6857998">
                <a:moveTo>
                  <a:pt x="2702995" y="42638"/>
                </a:moveTo>
                <a:lnTo>
                  <a:pt x="6699211" y="0"/>
                </a:lnTo>
                <a:lnTo>
                  <a:pt x="6699211" y="6857998"/>
                </a:lnTo>
                <a:lnTo>
                  <a:pt x="0" y="6844350"/>
                </a:lnTo>
                <a:lnTo>
                  <a:pt x="2702995" y="4263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b="0" lang="en-US" sz="1800" spc="-1" strike="noStrike">
              <a:solidFill>
                <a:schemeClr val="lt1"/>
              </a:solidFill>
              <a:latin typeface="Univers Condensed Light"/>
            </a:endParaRPr>
          </a:p>
        </p:txBody>
      </p:sp>
      <p:sp>
        <p:nvSpPr>
          <p:cNvPr id="158" name="PlaceHolder 1"/>
          <p:cNvSpPr>
            <a:spLocks noGrp="1"/>
          </p:cNvSpPr>
          <p:nvPr>
            <p:ph type="title"/>
          </p:nvPr>
        </p:nvSpPr>
        <p:spPr>
          <a:xfrm>
            <a:off x="343080" y="675000"/>
            <a:ext cx="2662560" cy="1631520"/>
          </a:xfrm>
          <a:prstGeom prst="rect">
            <a:avLst/>
          </a:prstGeom>
          <a:noFill/>
          <a:ln w="0">
            <a:noFill/>
          </a:ln>
        </p:spPr>
        <p:txBody>
          <a:bodyPr lIns="91440" rIns="91440" tIns="45720" bIns="45720" anchor="t">
            <a:normAutofit/>
          </a:bodyPr>
          <a:p>
            <a:pPr indent="0" defTabSz="914400">
              <a:lnSpc>
                <a:spcPct val="90000"/>
              </a:lnSpc>
              <a:buNone/>
            </a:pPr>
            <a:r>
              <a:rPr b="0" i="1" lang="cs-CZ" sz="1400" spc="-1" strike="noStrike" cap="all">
                <a:solidFill>
                  <a:schemeClr val="dk2"/>
                </a:solidFill>
                <a:latin typeface="Walbaum Display Light"/>
              </a:rPr>
              <a:t>Cíle klinické neuropsychologického vyšetření</a:t>
            </a:r>
            <a:endParaRPr b="0" lang="en-US" sz="1400" spc="-1" strike="noStrike">
              <a:solidFill>
                <a:schemeClr val="dk1"/>
              </a:solidFill>
              <a:latin typeface="Univers Condensed Light"/>
            </a:endParaRPr>
          </a:p>
        </p:txBody>
      </p:sp>
      <p:cxnSp>
        <p:nvCxnSpPr>
          <p:cNvPr id="159" name="Straight Connector 11">
            <a:extLst>
              <a:ext uri="{C183D7F6-B498-43B3-948B-1728B52AA6E4}">
                <adec:decorative xmlns:adec="http://schemas.microsoft.com/office/drawing/2017/decorative" val="1"/>
              </a:ext>
            </a:extLst>
          </p:cNvPr>
          <p:cNvCxnSpPr/>
          <p:nvPr/>
        </p:nvCxnSpPr>
        <p:spPr>
          <a:xfrm flipH="1" flipV="1">
            <a:off x="0" y="5329440"/>
            <a:ext cx="6096240" cy="1528920"/>
          </a:xfrm>
          <a:prstGeom prst="straightConnector1">
            <a:avLst/>
          </a:prstGeom>
          <a:ln w="12700">
            <a:solidFill>
              <a:srgbClr val="ba9ca0">
                <a:alpha val="70000"/>
              </a:srgbClr>
            </a:solidFill>
          </a:ln>
        </p:spPr>
      </p:cxnSp>
      <p:sp>
        <p:nvSpPr>
          <p:cNvPr id="160" name="PlaceHolder 2"/>
          <p:cNvSpPr>
            <a:spLocks noGrp="1"/>
          </p:cNvSpPr>
          <p:nvPr>
            <p:ph/>
          </p:nvPr>
        </p:nvSpPr>
        <p:spPr>
          <a:xfrm>
            <a:off x="3900960" y="533520"/>
            <a:ext cx="7285680" cy="5790960"/>
          </a:xfrm>
          <a:prstGeom prst="rect">
            <a:avLst/>
          </a:prstGeom>
          <a:noFill/>
          <a:ln w="0">
            <a:noFill/>
          </a:ln>
        </p:spPr>
        <p:txBody>
          <a:bodyPr lIns="91440" rIns="91440" tIns="45720" bIns="45720" anchor="ctr">
            <a:normAutofit fontScale="68306" lnSpcReduction="10000"/>
          </a:bodyPr>
          <a:p>
            <a:pPr marL="228600" indent="-228600" defTabSz="914400">
              <a:lnSpc>
                <a:spcPct val="100000"/>
              </a:lnSpc>
              <a:spcBef>
                <a:spcPts val="1001"/>
              </a:spcBef>
              <a:buClr>
                <a:srgbClr val="001e2e"/>
              </a:buClr>
              <a:buSzPct val="80000"/>
              <a:buFont typeface="Arial"/>
              <a:buChar char="•"/>
            </a:pPr>
            <a:r>
              <a:rPr b="0" lang="cs-CZ" sz="3200" spc="-1" strike="noStrike">
                <a:solidFill>
                  <a:schemeClr val="dk2"/>
                </a:solidFill>
                <a:latin typeface="Univers Condensed Light"/>
              </a:rPr>
              <a:t>Určit, zda jsou známky poškození mozku</a:t>
            </a:r>
            <a:endParaRPr b="0" lang="en-US" sz="3200" spc="-1" strike="noStrike">
              <a:solidFill>
                <a:schemeClr val="dk2"/>
              </a:solidFill>
              <a:latin typeface="Univers Condensed Light"/>
            </a:endParaRPr>
          </a:p>
          <a:p>
            <a:pPr marL="228600" indent="-228600" defTabSz="914400">
              <a:lnSpc>
                <a:spcPct val="100000"/>
              </a:lnSpc>
              <a:spcBef>
                <a:spcPts val="1001"/>
              </a:spcBef>
              <a:buClr>
                <a:srgbClr val="001e2e"/>
              </a:buClr>
              <a:buSzPct val="80000"/>
              <a:buFont typeface="Arial"/>
              <a:buChar char="•"/>
            </a:pPr>
            <a:r>
              <a:rPr b="0" lang="cs-CZ" sz="3200" spc="-1" strike="noStrike">
                <a:solidFill>
                  <a:schemeClr val="dk2"/>
                </a:solidFill>
                <a:latin typeface="Univers Condensed Light"/>
              </a:rPr>
              <a:t>Jak změny vypadají</a:t>
            </a:r>
            <a:endParaRPr b="0" lang="en-US" sz="3200" spc="-1" strike="noStrike">
              <a:solidFill>
                <a:schemeClr val="dk2"/>
              </a:solidFill>
              <a:latin typeface="Univers Condensed Light"/>
            </a:endParaRPr>
          </a:p>
          <a:p>
            <a:pPr indent="0" defTabSz="914400">
              <a:lnSpc>
                <a:spcPct val="100000"/>
              </a:lnSpc>
              <a:spcBef>
                <a:spcPts val="1001"/>
              </a:spcBef>
              <a:buNone/>
            </a:pPr>
            <a:endParaRPr b="0" lang="en-US" sz="3200" spc="-1" strike="noStrike">
              <a:solidFill>
                <a:schemeClr val="dk2"/>
              </a:solidFill>
              <a:latin typeface="Univers Condensed Light"/>
            </a:endParaRPr>
          </a:p>
          <a:p>
            <a:pPr marL="228600" indent="-228600" defTabSz="914400">
              <a:lnSpc>
                <a:spcPct val="100000"/>
              </a:lnSpc>
              <a:spcBef>
                <a:spcPts val="1001"/>
              </a:spcBef>
              <a:buClr>
                <a:srgbClr val="001e2e"/>
              </a:buClr>
              <a:buSzPct val="80000"/>
              <a:buFont typeface="Arial"/>
              <a:buChar char="•"/>
            </a:pPr>
            <a:r>
              <a:rPr b="0" lang="cs-CZ" sz="3200" spc="-1" strike="noStrike">
                <a:solidFill>
                  <a:schemeClr val="dk2"/>
                </a:solidFill>
                <a:latin typeface="Univers Condensed Light"/>
              </a:rPr>
              <a:t>Posouzení pacienta s známou lézí</a:t>
            </a:r>
            <a:endParaRPr b="0" lang="en-US" sz="3200" spc="-1" strike="noStrike">
              <a:solidFill>
                <a:schemeClr val="dk2"/>
              </a:solidFill>
              <a:latin typeface="Univers Condensed Light"/>
            </a:endParaRPr>
          </a:p>
          <a:p>
            <a:pPr marL="228600" indent="-228600" defTabSz="914400">
              <a:lnSpc>
                <a:spcPct val="100000"/>
              </a:lnSpc>
              <a:spcBef>
                <a:spcPts val="1001"/>
              </a:spcBef>
              <a:buClr>
                <a:srgbClr val="001e2e"/>
              </a:buClr>
              <a:buSzPct val="80000"/>
              <a:buFont typeface="Arial"/>
              <a:buChar char="•"/>
            </a:pPr>
            <a:r>
              <a:rPr b="0" lang="cs-CZ" sz="3200" spc="-1" strike="noStrike">
                <a:solidFill>
                  <a:schemeClr val="dk2"/>
                </a:solidFill>
                <a:latin typeface="Univers Condensed Light"/>
              </a:rPr>
              <a:t>Vyšetření pacienta s podezřením</a:t>
            </a:r>
            <a:endParaRPr b="0" lang="en-US" sz="3200" spc="-1" strike="noStrike">
              <a:solidFill>
                <a:schemeClr val="dk2"/>
              </a:solidFill>
              <a:latin typeface="Univers Condensed Light"/>
            </a:endParaRPr>
          </a:p>
          <a:p>
            <a:pPr marL="228600" indent="-228600" defTabSz="914400">
              <a:lnSpc>
                <a:spcPct val="100000"/>
              </a:lnSpc>
              <a:spcBef>
                <a:spcPts val="1001"/>
              </a:spcBef>
              <a:buClr>
                <a:srgbClr val="001e2e"/>
              </a:buClr>
              <a:buSzPct val="80000"/>
              <a:buFont typeface="Arial"/>
              <a:buChar char="•"/>
            </a:pPr>
            <a:r>
              <a:rPr b="0" lang="cs-CZ" sz="3200" spc="-1" strike="noStrike">
                <a:solidFill>
                  <a:schemeClr val="dk2"/>
                </a:solidFill>
                <a:latin typeface="Univers Condensed Light"/>
              </a:rPr>
              <a:t>Zhodnocení úzdravy</a:t>
            </a:r>
            <a:endParaRPr b="0" lang="en-US" sz="3200" spc="-1" strike="noStrike">
              <a:solidFill>
                <a:schemeClr val="dk2"/>
              </a:solidFill>
              <a:latin typeface="Univers Condensed Light"/>
            </a:endParaRPr>
          </a:p>
          <a:p>
            <a:pPr indent="0" defTabSz="914400">
              <a:lnSpc>
                <a:spcPct val="100000"/>
              </a:lnSpc>
              <a:spcBef>
                <a:spcPts val="1001"/>
              </a:spcBef>
              <a:buNone/>
            </a:pPr>
            <a:endParaRPr b="0" lang="en-US" sz="3200" spc="-1" strike="noStrike">
              <a:solidFill>
                <a:schemeClr val="dk2"/>
              </a:solidFill>
              <a:latin typeface="Univers Condensed Light"/>
            </a:endParaRPr>
          </a:p>
          <a:p>
            <a:pPr marL="228600" indent="-228600" defTabSz="914400">
              <a:lnSpc>
                <a:spcPct val="100000"/>
              </a:lnSpc>
              <a:spcBef>
                <a:spcPts val="1001"/>
              </a:spcBef>
              <a:buClr>
                <a:srgbClr val="001e2e"/>
              </a:buClr>
              <a:buSzPct val="80000"/>
              <a:buFont typeface="Arial"/>
              <a:buChar char="•"/>
            </a:pPr>
            <a:r>
              <a:rPr b="0" lang="cs-CZ" sz="3200" spc="-1" strike="noStrike">
                <a:solidFill>
                  <a:schemeClr val="dk2"/>
                </a:solidFill>
                <a:latin typeface="Univers Condensed Light"/>
              </a:rPr>
              <a:t>Diferenciální diagnostika</a:t>
            </a:r>
            <a:endParaRPr b="0" lang="en-US" sz="3200" spc="-1" strike="noStrike">
              <a:solidFill>
                <a:schemeClr val="dk2"/>
              </a:solidFill>
              <a:latin typeface="Univers Condensed Light"/>
            </a:endParaRPr>
          </a:p>
          <a:p>
            <a:pPr indent="0" defTabSz="914400">
              <a:lnSpc>
                <a:spcPct val="100000"/>
              </a:lnSpc>
              <a:spcBef>
                <a:spcPts val="1001"/>
              </a:spcBef>
              <a:buNone/>
            </a:pPr>
            <a:endParaRPr b="0" lang="en-US" sz="3200" spc="-1" strike="noStrike">
              <a:solidFill>
                <a:schemeClr val="dk2"/>
              </a:solidFill>
              <a:latin typeface="Univers Condensed Light"/>
            </a:endParaRPr>
          </a:p>
          <a:p>
            <a:pPr marL="228600" indent="-228600" defTabSz="914400">
              <a:lnSpc>
                <a:spcPct val="100000"/>
              </a:lnSpc>
              <a:spcBef>
                <a:spcPts val="1001"/>
              </a:spcBef>
              <a:buClr>
                <a:srgbClr val="001e2e"/>
              </a:buClr>
              <a:buSzPct val="80000"/>
              <a:buFont typeface="Arial"/>
              <a:buChar char="•"/>
            </a:pPr>
            <a:r>
              <a:rPr b="0" lang="cs-CZ" sz="3200" spc="-1" strike="noStrike">
                <a:solidFill>
                  <a:schemeClr val="dk2"/>
                </a:solidFill>
                <a:latin typeface="Univers Condensed Light"/>
              </a:rPr>
              <a:t>Zjišťujeme: </a:t>
            </a:r>
            <a:endParaRPr b="0" lang="en-US" sz="3200" spc="-1" strike="noStrike">
              <a:solidFill>
                <a:schemeClr val="dk2"/>
              </a:solidFill>
              <a:latin typeface="Univers Condensed Light"/>
            </a:endParaRPr>
          </a:p>
          <a:p>
            <a:pPr marL="514440" indent="-514440" defTabSz="914400">
              <a:lnSpc>
                <a:spcPct val="100000"/>
              </a:lnSpc>
              <a:spcBef>
                <a:spcPts val="1001"/>
              </a:spcBef>
              <a:buClr>
                <a:srgbClr val="001e2e"/>
              </a:buClr>
              <a:buSzPct val="80000"/>
              <a:buFont typeface="Arial"/>
              <a:buAutoNum type="arabicPeriod"/>
            </a:pPr>
            <a:r>
              <a:rPr b="0" lang="cs-CZ" sz="3200" spc="-1" strike="noStrike">
                <a:solidFill>
                  <a:schemeClr val="dk2"/>
                </a:solidFill>
                <a:latin typeface="Univers Condensed Light"/>
              </a:rPr>
              <a:t>Samotnou poruchu (intelekt, paměť…)</a:t>
            </a:r>
            <a:endParaRPr b="0" lang="en-US" sz="3200" spc="-1" strike="noStrike">
              <a:solidFill>
                <a:schemeClr val="dk2"/>
              </a:solidFill>
              <a:latin typeface="Univers Condensed Light"/>
            </a:endParaRPr>
          </a:p>
          <a:p>
            <a:pPr marL="514440" indent="-514440" defTabSz="914400">
              <a:lnSpc>
                <a:spcPct val="100000"/>
              </a:lnSpc>
              <a:spcBef>
                <a:spcPts val="1001"/>
              </a:spcBef>
              <a:buClr>
                <a:srgbClr val="001e2e"/>
              </a:buClr>
              <a:buSzPct val="80000"/>
              <a:buFont typeface="Arial"/>
              <a:buAutoNum type="arabicPeriod"/>
            </a:pPr>
            <a:r>
              <a:rPr b="0" lang="cs-CZ" sz="3200" spc="-1" strike="noStrike">
                <a:solidFill>
                  <a:schemeClr val="dk2"/>
                </a:solidFill>
                <a:latin typeface="Univers Condensed Light"/>
              </a:rPr>
              <a:t>Schopnost fungovat samostatně (aptabilita)</a:t>
            </a:r>
            <a:endParaRPr b="0" lang="en-US" sz="3200" spc="-1" strike="noStrike">
              <a:solidFill>
                <a:schemeClr val="dk2"/>
              </a:solidFill>
              <a:latin typeface="Univers Condensed Light"/>
            </a:endParaRPr>
          </a:p>
          <a:p>
            <a:pPr marL="514440" indent="-514440" defTabSz="914400">
              <a:lnSpc>
                <a:spcPct val="100000"/>
              </a:lnSpc>
              <a:spcBef>
                <a:spcPts val="1001"/>
              </a:spcBef>
              <a:buClr>
                <a:srgbClr val="001e2e"/>
              </a:buClr>
              <a:buSzPct val="80000"/>
              <a:buFont typeface="Arial"/>
              <a:buAutoNum type="arabicPeriod"/>
            </a:pPr>
            <a:r>
              <a:rPr b="0" lang="cs-CZ" sz="3200" spc="-1" strike="noStrike">
                <a:solidFill>
                  <a:schemeClr val="dk2"/>
                </a:solidFill>
                <a:latin typeface="Univers Condensed Light"/>
              </a:rPr>
              <a:t>Vliv poškození na fungování ve společnosti (handicap)</a:t>
            </a:r>
            <a:endParaRPr b="0" lang="en-US" sz="3200" spc="-1" strike="noStrike">
              <a:solidFill>
                <a:schemeClr val="dk2"/>
              </a:solidFill>
              <a:latin typeface="Univers Condensed Light"/>
            </a:endParaRPr>
          </a:p>
          <a:p>
            <a:pPr indent="0" defTabSz="914400">
              <a:lnSpc>
                <a:spcPct val="100000"/>
              </a:lnSpc>
              <a:spcBef>
                <a:spcPts val="1001"/>
              </a:spcBef>
              <a:buNone/>
            </a:pPr>
            <a:endParaRPr b="0" lang="en-US" sz="3200" spc="-1" strike="noStrike">
              <a:solidFill>
                <a:schemeClr val="dk2"/>
              </a:solidFill>
              <a:latin typeface="Univers Condensed Light"/>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PlaceHolder 1"/>
          <p:cNvSpPr>
            <a:spLocks noGrp="1"/>
          </p:cNvSpPr>
          <p:nvPr>
            <p:ph type="title"/>
          </p:nvPr>
        </p:nvSpPr>
        <p:spPr>
          <a:xfrm>
            <a:off x="1143000" y="533520"/>
            <a:ext cx="9905760" cy="1381680"/>
          </a:xfrm>
          <a:prstGeom prst="rect">
            <a:avLst/>
          </a:prstGeom>
          <a:noFill/>
          <a:ln w="0">
            <a:noFill/>
          </a:ln>
        </p:spPr>
        <p:txBody>
          <a:bodyPr lIns="91440" rIns="91440" tIns="45720" bIns="45720" anchor="ctr">
            <a:noAutofit/>
          </a:bodyPr>
          <a:p>
            <a:pPr indent="0" defTabSz="914400">
              <a:lnSpc>
                <a:spcPct val="90000"/>
              </a:lnSpc>
              <a:buNone/>
            </a:pPr>
            <a:r>
              <a:rPr b="0" i="1" lang="cs-CZ" sz="4400" spc="-1" strike="noStrike" cap="all">
                <a:solidFill>
                  <a:schemeClr val="dk2"/>
                </a:solidFill>
                <a:latin typeface="Walbaum Display Light"/>
              </a:rPr>
              <a:t>Poruchy motoriky</a:t>
            </a:r>
            <a:endParaRPr b="0" lang="en-US" sz="4400" spc="-1" strike="noStrike">
              <a:solidFill>
                <a:schemeClr val="dk1"/>
              </a:solidFill>
              <a:latin typeface="Univers Condensed Light"/>
            </a:endParaRPr>
          </a:p>
        </p:txBody>
      </p:sp>
      <p:sp>
        <p:nvSpPr>
          <p:cNvPr id="162" name="PlaceHolder 2"/>
          <p:cNvSpPr>
            <a:spLocks noGrp="1"/>
          </p:cNvSpPr>
          <p:nvPr>
            <p:ph/>
          </p:nvPr>
        </p:nvSpPr>
        <p:spPr>
          <a:xfrm>
            <a:off x="1143000" y="1809720"/>
            <a:ext cx="9905760" cy="4619160"/>
          </a:xfrm>
          <a:prstGeom prst="rect">
            <a:avLst/>
          </a:prstGeom>
          <a:noFill/>
          <a:ln w="0">
            <a:noFill/>
          </a:ln>
        </p:spPr>
        <p:txBody>
          <a:bodyPr lIns="91440" rIns="91440" tIns="45720" bIns="45720" anchor="t">
            <a:normAutofit/>
          </a:bodyPr>
          <a:p>
            <a:pPr marL="228600" indent="-228600" defTabSz="914400">
              <a:lnSpc>
                <a:spcPct val="100000"/>
              </a:lnSpc>
              <a:spcBef>
                <a:spcPts val="1001"/>
              </a:spcBef>
              <a:buClr>
                <a:srgbClr val="001e2e"/>
              </a:buClr>
              <a:buSzPct val="80000"/>
              <a:buFont typeface="Arial"/>
              <a:buChar char="•"/>
            </a:pPr>
            <a:r>
              <a:rPr b="0" lang="cs-CZ" sz="2400" spc="-1" strike="noStrike">
                <a:solidFill>
                  <a:schemeClr val="dk2"/>
                </a:solidFill>
                <a:latin typeface="Univers Condensed Light"/>
              </a:rPr>
              <a:t>Apraxie – člověk není schopen vykonávat obvyklé pohyby, i když systémy, které pohyb zajišťují nejsou poškozeny</a:t>
            </a:r>
            <a:endParaRPr b="0" lang="en-US" sz="2400" spc="-1" strike="noStrike">
              <a:solidFill>
                <a:schemeClr val="dk2"/>
              </a:solidFill>
              <a:latin typeface="Univers Condensed Light"/>
            </a:endParaRPr>
          </a:p>
          <a:p>
            <a:pPr marL="228600" indent="-228600" defTabSz="914400">
              <a:lnSpc>
                <a:spcPct val="100000"/>
              </a:lnSpc>
              <a:spcBef>
                <a:spcPts val="1001"/>
              </a:spcBef>
              <a:buClr>
                <a:srgbClr val="001e2e"/>
              </a:buClr>
              <a:buSzPct val="80000"/>
              <a:buFont typeface="Arial"/>
              <a:buChar char="•"/>
            </a:pPr>
            <a:r>
              <a:rPr b="0" lang="cs-CZ" sz="2400" spc="-1" strike="noStrike">
                <a:solidFill>
                  <a:schemeClr val="dk2"/>
                </a:solidFill>
                <a:latin typeface="Univers Condensed Light"/>
              </a:rPr>
              <a:t>Ideomotorická apraxie – porucha myšlení, sekvence gest jako např. pokřižování, neschopen provést na výzvu</a:t>
            </a:r>
            <a:endParaRPr b="0" lang="en-US" sz="2400" spc="-1" strike="noStrike">
              <a:solidFill>
                <a:schemeClr val="dk2"/>
              </a:solidFill>
              <a:latin typeface="Univers Condensed Light"/>
            </a:endParaRPr>
          </a:p>
          <a:p>
            <a:pPr marL="228600" indent="-228600" defTabSz="914400">
              <a:lnSpc>
                <a:spcPct val="100000"/>
              </a:lnSpc>
              <a:spcBef>
                <a:spcPts val="1001"/>
              </a:spcBef>
              <a:buClr>
                <a:srgbClr val="001e2e"/>
              </a:buClr>
              <a:buSzPct val="80000"/>
              <a:buFont typeface="Arial"/>
              <a:buChar char="•"/>
            </a:pPr>
            <a:r>
              <a:rPr b="0" lang="cs-CZ" sz="2400" spc="-1" strike="noStrike">
                <a:solidFill>
                  <a:schemeClr val="dk2"/>
                </a:solidFill>
                <a:latin typeface="Univers Condensed Light"/>
              </a:rPr>
              <a:t>Ideatorní apraxie – u atrofií (M. Alzheimer) např. není schopen zapálit svíčku, poruchá plánovaní gest a pohybů.</a:t>
            </a:r>
            <a:endParaRPr b="0" lang="en-US" sz="2400" spc="-1" strike="noStrike">
              <a:solidFill>
                <a:schemeClr val="dk2"/>
              </a:solidFill>
              <a:latin typeface="Univers Condensed Light"/>
            </a:endParaRPr>
          </a:p>
          <a:p>
            <a:pPr marL="228600" indent="-228600" defTabSz="914400">
              <a:lnSpc>
                <a:spcPct val="100000"/>
              </a:lnSpc>
              <a:spcBef>
                <a:spcPts val="1001"/>
              </a:spcBef>
              <a:buClr>
                <a:srgbClr val="001e2e"/>
              </a:buClr>
              <a:buSzPct val="80000"/>
              <a:buFont typeface="Arial"/>
              <a:buChar char="•"/>
            </a:pPr>
            <a:r>
              <a:rPr b="0" lang="cs-CZ" sz="2400" spc="-1" strike="noStrike">
                <a:solidFill>
                  <a:schemeClr val="dk2"/>
                </a:solidFill>
                <a:latin typeface="Univers Condensed Light"/>
              </a:rPr>
              <a:t>Konstrukční apraxie – Kohsovy kostky, kostky ve Wechslerově testu</a:t>
            </a:r>
            <a:endParaRPr b="0" lang="en-US" sz="2400" spc="-1" strike="noStrike">
              <a:solidFill>
                <a:schemeClr val="dk2"/>
              </a:solidFill>
              <a:latin typeface="Univers Condensed Light"/>
            </a:endParaRPr>
          </a:p>
          <a:p>
            <a:pPr marL="228600" indent="-228600" defTabSz="914400">
              <a:lnSpc>
                <a:spcPct val="100000"/>
              </a:lnSpc>
              <a:spcBef>
                <a:spcPts val="1001"/>
              </a:spcBef>
              <a:buClr>
                <a:srgbClr val="001e2e"/>
              </a:buClr>
              <a:buSzPct val="80000"/>
              <a:buFont typeface="Arial"/>
              <a:buChar char="•"/>
            </a:pPr>
            <a:r>
              <a:rPr b="0" lang="cs-CZ" sz="2400" spc="-1" strike="noStrike">
                <a:solidFill>
                  <a:schemeClr val="dk2"/>
                </a:solidFill>
                <a:latin typeface="Univers Condensed Light"/>
              </a:rPr>
              <a:t>Specifické apraxie</a:t>
            </a:r>
            <a:endParaRPr b="0" lang="en-US" sz="2400" spc="-1" strike="noStrike">
              <a:solidFill>
                <a:schemeClr val="dk2"/>
              </a:solidFill>
              <a:latin typeface="Univers Condensed Light"/>
            </a:endParaRPr>
          </a:p>
          <a:p>
            <a:pPr marL="228600" indent="-228600" defTabSz="914400">
              <a:lnSpc>
                <a:spcPct val="100000"/>
              </a:lnSpc>
              <a:spcBef>
                <a:spcPts val="1001"/>
              </a:spcBef>
              <a:buClr>
                <a:srgbClr val="001e2e"/>
              </a:buClr>
              <a:buSzPct val="80000"/>
              <a:buFont typeface="Arial"/>
              <a:buChar char="•"/>
            </a:pPr>
            <a:r>
              <a:rPr b="0" lang="cs-CZ" sz="2400" spc="-1" strike="noStrike">
                <a:solidFill>
                  <a:schemeClr val="dk2"/>
                </a:solidFill>
                <a:latin typeface="Univers Condensed Light"/>
              </a:rPr>
              <a:t>Řečová apraxie</a:t>
            </a:r>
            <a:endParaRPr b="0" lang="en-US" sz="2400" spc="-1" strike="noStrike">
              <a:solidFill>
                <a:schemeClr val="dk2"/>
              </a:solidFill>
              <a:latin typeface="Univers Condensed Light"/>
            </a:endParaRPr>
          </a:p>
          <a:p>
            <a:pPr marL="228600" indent="-228600" defTabSz="914400">
              <a:lnSpc>
                <a:spcPct val="100000"/>
              </a:lnSpc>
              <a:spcBef>
                <a:spcPts val="1001"/>
              </a:spcBef>
              <a:buClr>
                <a:srgbClr val="001e2e"/>
              </a:buClr>
              <a:buSzPct val="80000"/>
              <a:buFont typeface="Arial"/>
              <a:buChar char="•"/>
            </a:pPr>
            <a:r>
              <a:rPr b="0" lang="cs-CZ" sz="2400" spc="-1" strike="noStrike">
                <a:solidFill>
                  <a:schemeClr val="dk2"/>
                </a:solidFill>
                <a:latin typeface="Univers Condensed Light"/>
              </a:rPr>
              <a:t>Subkortikální apraxie</a:t>
            </a:r>
            <a:endParaRPr b="0" lang="en-US" sz="2400" spc="-1" strike="noStrike">
              <a:solidFill>
                <a:schemeClr val="dk2"/>
              </a:solidFill>
              <a:latin typeface="Univers Condensed Light"/>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163" name="Rectangle 36">
            <a:extLst>
              <a:ext uri="{C183D7F6-B498-43B3-948B-1728B52AA6E4}">
                <adec:decorative xmlns:adec="http://schemas.microsoft.com/office/drawing/2017/decorative" val="1"/>
              </a:ext>
            </a:extLst>
          </p:cNvPr>
          <p:cNvSpPr/>
          <p:nvPr/>
        </p:nvSpPr>
        <p:spPr>
          <a:xfrm>
            <a:off x="0" y="0"/>
            <a:ext cx="1219176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b="0" lang="en-US" sz="1800" spc="-1" strike="noStrike">
              <a:solidFill>
                <a:schemeClr val="lt1"/>
              </a:solidFill>
              <a:latin typeface="Univers Condensed Light"/>
            </a:endParaRPr>
          </a:p>
        </p:txBody>
      </p:sp>
      <p:sp>
        <p:nvSpPr>
          <p:cNvPr id="164" name="PlaceHolder 1"/>
          <p:cNvSpPr>
            <a:spLocks noGrp="1"/>
          </p:cNvSpPr>
          <p:nvPr>
            <p:ph type="title"/>
          </p:nvPr>
        </p:nvSpPr>
        <p:spPr>
          <a:xfrm>
            <a:off x="821160" y="419040"/>
            <a:ext cx="8256600" cy="1004400"/>
          </a:xfrm>
          <a:prstGeom prst="rect">
            <a:avLst/>
          </a:prstGeom>
          <a:noFill/>
          <a:ln w="0">
            <a:noFill/>
          </a:ln>
        </p:spPr>
        <p:txBody>
          <a:bodyPr lIns="91440" rIns="91440" tIns="45720" bIns="45720" anchor="ctr">
            <a:normAutofit/>
          </a:bodyPr>
          <a:p>
            <a:pPr indent="0" defTabSz="914400">
              <a:lnSpc>
                <a:spcPct val="90000"/>
              </a:lnSpc>
              <a:buNone/>
            </a:pPr>
            <a:r>
              <a:rPr b="0" i="1" lang="cs-CZ" sz="4000" spc="-1" strike="noStrike" cap="all">
                <a:solidFill>
                  <a:schemeClr val="dk2"/>
                </a:solidFill>
                <a:latin typeface="Walbaum Display Light"/>
              </a:rPr>
              <a:t>KOgnice</a:t>
            </a:r>
            <a:endParaRPr b="0" lang="en-US" sz="4000" spc="-1" strike="noStrike">
              <a:solidFill>
                <a:schemeClr val="dk1"/>
              </a:solidFill>
              <a:latin typeface="Univers Condensed Light"/>
            </a:endParaRPr>
          </a:p>
        </p:txBody>
      </p:sp>
      <p:cxnSp>
        <p:nvCxnSpPr>
          <p:cNvPr id="165" name="Straight Connector 38">
            <a:extLst>
              <a:ext uri="{C183D7F6-B498-43B3-948B-1728B52AA6E4}">
                <adec:decorative xmlns:adec="http://schemas.microsoft.com/office/drawing/2017/decorative" val="1"/>
              </a:ext>
            </a:extLst>
          </p:cNvPr>
          <p:cNvCxnSpPr/>
          <p:nvPr/>
        </p:nvCxnSpPr>
        <p:spPr>
          <a:xfrm>
            <a:off x="6340320" y="0"/>
            <a:ext cx="5851800" cy="1858320"/>
          </a:xfrm>
          <a:prstGeom prst="straightConnector1">
            <a:avLst/>
          </a:prstGeom>
          <a:ln w="12700">
            <a:solidFill>
              <a:srgbClr val="ba9ca0">
                <a:alpha val="70000"/>
              </a:srgbClr>
            </a:solidFill>
          </a:ln>
        </p:spPr>
      </p:cxnSp>
      <p:cxnSp>
        <p:nvCxnSpPr>
          <p:cNvPr id="166" name="Straight Connector 40">
            <a:extLst>
              <a:ext uri="{C183D7F6-B498-43B3-948B-1728B52AA6E4}">
                <adec:decorative xmlns:adec="http://schemas.microsoft.com/office/drawing/2017/decorative" val="1"/>
              </a:ext>
            </a:extLst>
          </p:cNvPr>
          <p:cNvCxnSpPr/>
          <p:nvPr/>
        </p:nvCxnSpPr>
        <p:spPr>
          <a:xfrm flipV="1">
            <a:off x="-27000" y="1006560"/>
            <a:ext cx="12246480" cy="928440"/>
          </a:xfrm>
          <a:prstGeom prst="straightConnector1">
            <a:avLst/>
          </a:prstGeom>
          <a:ln w="12700">
            <a:solidFill>
              <a:srgbClr val="ba9ca0">
                <a:alpha val="70000"/>
              </a:srgbClr>
            </a:solidFill>
          </a:ln>
        </p:spPr>
      </p:cxnSp>
      <p:graphicFrame>
        <p:nvGraphicFramePr>
          <p:cNvPr id="1" name="Diagram1"/>
          <p:cNvGraphicFramePr/>
          <p:nvPr>
            <p:extLst>
              <p:ext uri="{D42A27DB-BD31-4B8C-83A1-F6EECF244321}">
                <p14:modId xmlns:p14="http://schemas.microsoft.com/office/powerpoint/2010/main" val="4245519847"/>
              </p:ext>
            </p:extLst>
          </p:nvPr>
        </p:nvGraphicFramePr>
        <p:xfrm>
          <a:off x="324000" y="1638360"/>
          <a:ext cx="11591640" cy="48006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167" name="Rectangle 7">
            <a:extLst>
              <a:ext uri="{C183D7F6-B498-43B3-948B-1728B52AA6E4}">
                <adec:decorative xmlns:adec="http://schemas.microsoft.com/office/drawing/2017/decorative" val="1"/>
              </a:ext>
            </a:extLst>
          </p:cNvPr>
          <p:cNvSpPr/>
          <p:nvPr/>
        </p:nvSpPr>
        <p:spPr>
          <a:xfrm>
            <a:off x="0" y="0"/>
            <a:ext cx="1219176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b="0" lang="en-US" sz="1800" spc="-1" strike="noStrike">
              <a:solidFill>
                <a:schemeClr val="lt1"/>
              </a:solidFill>
              <a:latin typeface="Univers Condensed Light"/>
            </a:endParaRPr>
          </a:p>
        </p:txBody>
      </p:sp>
      <p:sp>
        <p:nvSpPr>
          <p:cNvPr id="168" name="Rectangle 23">
            <a:extLst>
              <a:ext uri="{C183D7F6-B498-43B3-948B-1728B52AA6E4}">
                <adec:decorative xmlns:adec="http://schemas.microsoft.com/office/drawing/2017/decorative" val="1"/>
              </a:ext>
            </a:extLst>
          </p:cNvPr>
          <p:cNvSpPr/>
          <p:nvPr/>
        </p:nvSpPr>
        <p:spPr>
          <a:xfrm rot="10800000">
            <a:off x="360" y="-360"/>
            <a:ext cx="5676480" cy="6869520"/>
          </a:xfrm>
          <a:custGeom>
            <a:avLst/>
            <a:gdLst>
              <a:gd name="textAreaLeft" fmla="*/ 0 w 5676480"/>
              <a:gd name="textAreaRight" fmla="*/ 5676840 w 5676480"/>
              <a:gd name="textAreaTop" fmla="*/ 0 h 6869520"/>
              <a:gd name="textAreaBottom" fmla="*/ 6869880 h 6869520"/>
            </a:gdLst>
            <a:ahLst/>
            <a:rect l="textAreaLeft" t="textAreaTop" r="textAreaRight" b="textAreaBottom"/>
            <a:pathLst>
              <a:path w="6430885" h="6869951">
                <a:moveTo>
                  <a:pt x="1754909" y="0"/>
                </a:moveTo>
                <a:lnTo>
                  <a:pt x="6430885" y="11953"/>
                </a:lnTo>
                <a:lnTo>
                  <a:pt x="6430885" y="6869951"/>
                </a:lnTo>
                <a:lnTo>
                  <a:pt x="0" y="6869951"/>
                </a:lnTo>
                <a:lnTo>
                  <a:pt x="1754909"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b="0" lang="en-US" sz="1800" spc="-1" strike="noStrike">
              <a:solidFill>
                <a:schemeClr val="lt1"/>
              </a:solidFill>
              <a:latin typeface="Univers Condensed Light"/>
            </a:endParaRPr>
          </a:p>
        </p:txBody>
      </p:sp>
      <p:sp>
        <p:nvSpPr>
          <p:cNvPr id="169" name="PlaceHolder 1"/>
          <p:cNvSpPr>
            <a:spLocks noGrp="1"/>
          </p:cNvSpPr>
          <p:nvPr>
            <p:ph type="title"/>
          </p:nvPr>
        </p:nvSpPr>
        <p:spPr>
          <a:xfrm>
            <a:off x="883800" y="801000"/>
            <a:ext cx="4065480" cy="3510360"/>
          </a:xfrm>
          <a:prstGeom prst="rect">
            <a:avLst/>
          </a:prstGeom>
          <a:noFill/>
          <a:ln w="0">
            <a:noFill/>
          </a:ln>
        </p:spPr>
        <p:txBody>
          <a:bodyPr lIns="91440" rIns="91440" tIns="45720" bIns="45720" anchor="t">
            <a:normAutofit/>
          </a:bodyPr>
          <a:p>
            <a:pPr indent="0" defTabSz="914400">
              <a:lnSpc>
                <a:spcPct val="90000"/>
              </a:lnSpc>
              <a:buNone/>
            </a:pPr>
            <a:r>
              <a:rPr b="0" i="1" lang="cs-CZ" sz="4400" spc="-1" strike="noStrike" cap="all">
                <a:solidFill>
                  <a:schemeClr val="dk2"/>
                </a:solidFill>
                <a:latin typeface="Walbaum Display Light"/>
              </a:rPr>
              <a:t>emoce</a:t>
            </a:r>
            <a:endParaRPr b="0" lang="en-US" sz="4400" spc="-1" strike="noStrike">
              <a:solidFill>
                <a:schemeClr val="dk1"/>
              </a:solidFill>
              <a:latin typeface="Univers Condensed Light"/>
            </a:endParaRPr>
          </a:p>
        </p:txBody>
      </p:sp>
      <p:sp>
        <p:nvSpPr>
          <p:cNvPr id="170" name="PlaceHolder 2"/>
          <p:cNvSpPr>
            <a:spLocks noGrp="1"/>
          </p:cNvSpPr>
          <p:nvPr>
            <p:ph/>
          </p:nvPr>
        </p:nvSpPr>
        <p:spPr>
          <a:xfrm>
            <a:off x="5895720" y="533520"/>
            <a:ext cx="5457600" cy="5790960"/>
          </a:xfrm>
          <a:prstGeom prst="rect">
            <a:avLst/>
          </a:prstGeom>
          <a:noFill/>
          <a:ln w="0">
            <a:noFill/>
          </a:ln>
        </p:spPr>
        <p:txBody>
          <a:bodyPr lIns="91440" rIns="91440" tIns="45720" bIns="45720" anchor="ctr">
            <a:normAutofit/>
          </a:bodyPr>
          <a:p>
            <a:pPr marL="228600" indent="-228600" defTabSz="914400">
              <a:lnSpc>
                <a:spcPct val="100000"/>
              </a:lnSpc>
              <a:spcBef>
                <a:spcPts val="1001"/>
              </a:spcBef>
              <a:buClr>
                <a:srgbClr val="001e2e"/>
              </a:buClr>
              <a:buSzPct val="80000"/>
              <a:buFont typeface="Arial"/>
              <a:buChar char="•"/>
            </a:pPr>
            <a:r>
              <a:rPr b="0" lang="cs-CZ" sz="2400" spc="-1" strike="noStrike">
                <a:solidFill>
                  <a:schemeClr val="dk2"/>
                </a:solidFill>
                <a:latin typeface="Univers Condensed Light"/>
              </a:rPr>
              <a:t>Porucha emocí často zatěžuje víc než porucha kognice</a:t>
            </a:r>
            <a:endParaRPr b="0" lang="en-US" sz="2400" spc="-1" strike="noStrike">
              <a:solidFill>
                <a:schemeClr val="dk2"/>
              </a:solidFill>
              <a:latin typeface="Univers Condensed Light"/>
            </a:endParaRPr>
          </a:p>
          <a:p>
            <a:pPr marL="228600" indent="-228600" defTabSz="914400">
              <a:lnSpc>
                <a:spcPct val="100000"/>
              </a:lnSpc>
              <a:spcBef>
                <a:spcPts val="1001"/>
              </a:spcBef>
              <a:buClr>
                <a:srgbClr val="001e2e"/>
              </a:buClr>
              <a:buSzPct val="80000"/>
              <a:buFont typeface="Arial"/>
              <a:buChar char="•"/>
            </a:pPr>
            <a:r>
              <a:rPr b="0" lang="cs-CZ" sz="2400" spc="-1" strike="noStrike">
                <a:solidFill>
                  <a:schemeClr val="dk2"/>
                </a:solidFill>
                <a:latin typeface="Univers Condensed Light"/>
              </a:rPr>
              <a:t>Deprese, úzkostnost, citová oploštělost, apatie, snížená sociální citlivost</a:t>
            </a:r>
            <a:endParaRPr b="0" lang="en-US" sz="2400" spc="-1" strike="noStrike">
              <a:solidFill>
                <a:schemeClr val="dk2"/>
              </a:solidFill>
              <a:latin typeface="Univers Condensed Light"/>
            </a:endParaRPr>
          </a:p>
          <a:p>
            <a:pPr indent="0" defTabSz="914400">
              <a:lnSpc>
                <a:spcPct val="100000"/>
              </a:lnSpc>
              <a:spcBef>
                <a:spcPts val="1001"/>
              </a:spcBef>
              <a:buNone/>
            </a:pPr>
            <a:endParaRPr b="0" lang="en-US" sz="2400" spc="-1" strike="noStrike">
              <a:solidFill>
                <a:schemeClr val="dk2"/>
              </a:solidFill>
              <a:latin typeface="Univers Condensed Light"/>
            </a:endParaRPr>
          </a:p>
          <a:p>
            <a:pPr marL="228600" indent="-228600" defTabSz="914400">
              <a:lnSpc>
                <a:spcPct val="100000"/>
              </a:lnSpc>
              <a:spcBef>
                <a:spcPts val="1001"/>
              </a:spcBef>
              <a:buClr>
                <a:srgbClr val="001e2e"/>
              </a:buClr>
              <a:buSzPct val="80000"/>
              <a:buFont typeface="Arial"/>
              <a:buChar char="•"/>
            </a:pPr>
            <a:r>
              <a:rPr b="0" lang="cs-CZ" sz="2400" spc="-1" strike="noStrike">
                <a:solidFill>
                  <a:schemeClr val="dk2"/>
                </a:solidFill>
                <a:latin typeface="Univers Condensed Light"/>
              </a:rPr>
              <a:t>Emoční labilita</a:t>
            </a:r>
            <a:endParaRPr b="0" lang="en-US" sz="2400" spc="-1" strike="noStrike">
              <a:solidFill>
                <a:schemeClr val="dk2"/>
              </a:solidFill>
              <a:latin typeface="Univers Condensed Light"/>
            </a:endParaRPr>
          </a:p>
          <a:p>
            <a:pPr lvl="1" marL="685800" indent="-228600" defTabSz="914400">
              <a:lnSpc>
                <a:spcPct val="100000"/>
              </a:lnSpc>
              <a:spcBef>
                <a:spcPts val="499"/>
              </a:spcBef>
              <a:buClr>
                <a:srgbClr val="001e2e"/>
              </a:buClr>
              <a:buSzPct val="80000"/>
              <a:buFont typeface="Arial"/>
              <a:buChar char="•"/>
            </a:pPr>
            <a:r>
              <a:rPr b="0" lang="cs-CZ" sz="2000" spc="-1" strike="noStrike">
                <a:solidFill>
                  <a:schemeClr val="dk2"/>
                </a:solidFill>
                <a:latin typeface="Univers Condensed Light"/>
              </a:rPr>
              <a:t>Emoce jsou silněji vyjádřeny, ale adekvátní</a:t>
            </a:r>
            <a:endParaRPr b="0" lang="en-US" sz="2000" spc="-1" strike="noStrike">
              <a:solidFill>
                <a:schemeClr val="dk2"/>
              </a:solidFill>
              <a:latin typeface="Univers Condensed Light"/>
            </a:endParaRPr>
          </a:p>
          <a:p>
            <a:pPr lvl="1" marL="685800" indent="-228600" defTabSz="914400">
              <a:lnSpc>
                <a:spcPct val="100000"/>
              </a:lnSpc>
              <a:spcBef>
                <a:spcPts val="499"/>
              </a:spcBef>
              <a:buClr>
                <a:srgbClr val="001e2e"/>
              </a:buClr>
              <a:buSzPct val="80000"/>
              <a:buFont typeface="Arial"/>
              <a:buChar char="•"/>
            </a:pPr>
            <a:r>
              <a:rPr b="0" lang="cs-CZ" sz="2000" spc="-1" strike="noStrike">
                <a:solidFill>
                  <a:schemeClr val="dk2"/>
                </a:solidFill>
                <a:latin typeface="Univers Condensed Light"/>
              </a:rPr>
              <a:t>Jsou zcela neadekvátní, pacient není schopen ovládat</a:t>
            </a:r>
            <a:endParaRPr b="0" lang="en-US" sz="2000" spc="-1" strike="noStrike">
              <a:solidFill>
                <a:schemeClr val="dk2"/>
              </a:solidFill>
              <a:latin typeface="Univers Condensed Light"/>
            </a:endParaRPr>
          </a:p>
          <a:p>
            <a:pPr lvl="1" marL="685800" indent="-228600" defTabSz="914400">
              <a:lnSpc>
                <a:spcPct val="100000"/>
              </a:lnSpc>
              <a:spcBef>
                <a:spcPts val="499"/>
              </a:spcBef>
              <a:buClr>
                <a:srgbClr val="001e2e"/>
              </a:buClr>
              <a:buSzPct val="80000"/>
              <a:buFont typeface="Arial"/>
              <a:buChar char="•"/>
            </a:pPr>
            <a:r>
              <a:rPr b="0" lang="cs-CZ" sz="2000" spc="-1" strike="noStrike">
                <a:solidFill>
                  <a:schemeClr val="dk2"/>
                </a:solidFill>
                <a:latin typeface="Univers Condensed Light"/>
              </a:rPr>
              <a:t>Většinou přiměřené, ale objevují se náhlé prudké emoční reakce</a:t>
            </a:r>
            <a:endParaRPr b="0" lang="en-US" sz="2000" spc="-1" strike="noStrike">
              <a:solidFill>
                <a:schemeClr val="dk2"/>
              </a:solidFill>
              <a:latin typeface="Univers Condensed Light"/>
            </a:endParaRPr>
          </a:p>
          <a:p>
            <a:pPr indent="0" defTabSz="914400">
              <a:lnSpc>
                <a:spcPct val="100000"/>
              </a:lnSpc>
              <a:spcBef>
                <a:spcPts val="1001"/>
              </a:spcBef>
              <a:buNone/>
            </a:pPr>
            <a:endParaRPr b="0" lang="en-US" sz="2400" spc="-1" strike="noStrike">
              <a:solidFill>
                <a:schemeClr val="dk2"/>
              </a:solidFill>
              <a:latin typeface="Univers Condensed Light"/>
            </a:endParaRPr>
          </a:p>
        </p:txBody>
      </p:sp>
      <p:cxnSp>
        <p:nvCxnSpPr>
          <p:cNvPr id="171" name="Straight Connector 11">
            <a:extLst>
              <a:ext uri="{C183D7F6-B498-43B3-948B-1728B52AA6E4}">
                <adec:decorative xmlns:adec="http://schemas.microsoft.com/office/drawing/2017/decorative" val="1"/>
              </a:ext>
            </a:extLst>
          </p:cNvPr>
          <p:cNvCxnSpPr/>
          <p:nvPr/>
        </p:nvCxnSpPr>
        <p:spPr>
          <a:xfrm flipH="1" flipV="1">
            <a:off x="0" y="4541400"/>
            <a:ext cx="5896080" cy="2310840"/>
          </a:xfrm>
          <a:prstGeom prst="straightConnector1">
            <a:avLst/>
          </a:prstGeom>
          <a:ln w="12700">
            <a:solidFill>
              <a:srgbClr val="ba9ca0">
                <a:alpha val="70000"/>
              </a:srgbClr>
            </a:solidFill>
          </a:ln>
        </p:spPr>
      </p:cxnSp>
      <p:cxnSp>
        <p:nvCxnSpPr>
          <p:cNvPr id="172" name="Straight Connector 13">
            <a:extLst>
              <a:ext uri="{C183D7F6-B498-43B3-948B-1728B52AA6E4}">
                <adec:decorative xmlns:adec="http://schemas.microsoft.com/office/drawing/2017/decorative" val="1"/>
              </a:ext>
            </a:extLst>
          </p:cNvPr>
          <p:cNvCxnSpPr/>
          <p:nvPr/>
        </p:nvCxnSpPr>
        <p:spPr>
          <a:xfrm flipH="1" flipV="1">
            <a:off x="0" y="2988000"/>
            <a:ext cx="2418120" cy="3888000"/>
          </a:xfrm>
          <a:prstGeom prst="straightConnector1">
            <a:avLst/>
          </a:prstGeom>
          <a:ln w="12700">
            <a:solidFill>
              <a:srgbClr val="ba9ca0">
                <a:alpha val="70000"/>
              </a:srgbClr>
            </a:solidFill>
          </a:ln>
        </p:spPr>
      </p:cxn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173" name="Rectangle 33">
            <a:extLst>
              <a:ext uri="{C183D7F6-B498-43B3-948B-1728B52AA6E4}">
                <adec:decorative xmlns:adec="http://schemas.microsoft.com/office/drawing/2017/decorative" val="1"/>
              </a:ext>
            </a:extLst>
          </p:cNvPr>
          <p:cNvSpPr/>
          <p:nvPr/>
        </p:nvSpPr>
        <p:spPr>
          <a:xfrm>
            <a:off x="0" y="0"/>
            <a:ext cx="1219176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b="0" lang="en-US" sz="1800" spc="-1" strike="noStrike">
              <a:solidFill>
                <a:schemeClr val="lt1"/>
              </a:solidFill>
              <a:latin typeface="Univers Condensed Light"/>
            </a:endParaRPr>
          </a:p>
        </p:txBody>
      </p:sp>
      <p:sp>
        <p:nvSpPr>
          <p:cNvPr id="174" name="Rectangle 35">
            <a:extLst>
              <a:ext uri="{C183D7F6-B498-43B3-948B-1728B52AA6E4}">
                <adec:decorative xmlns:adec="http://schemas.microsoft.com/office/drawing/2017/decorative" val="1"/>
              </a:ext>
            </a:extLst>
          </p:cNvPr>
          <p:cNvSpPr/>
          <p:nvPr/>
        </p:nvSpPr>
        <p:spPr>
          <a:xfrm>
            <a:off x="0" y="720"/>
            <a:ext cx="12191760" cy="2008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b="0" lang="en-US" sz="1800" spc="-1" strike="noStrike">
              <a:solidFill>
                <a:schemeClr val="lt1"/>
              </a:solidFill>
              <a:latin typeface="Univers Condensed Light"/>
            </a:endParaRPr>
          </a:p>
        </p:txBody>
      </p:sp>
      <p:sp>
        <p:nvSpPr>
          <p:cNvPr id="175" name="PlaceHolder 1"/>
          <p:cNvSpPr>
            <a:spLocks noGrp="1"/>
          </p:cNvSpPr>
          <p:nvPr>
            <p:ph type="title"/>
          </p:nvPr>
        </p:nvSpPr>
        <p:spPr>
          <a:xfrm>
            <a:off x="1129680" y="584640"/>
            <a:ext cx="9932400" cy="1148400"/>
          </a:xfrm>
          <a:prstGeom prst="rect">
            <a:avLst/>
          </a:prstGeom>
          <a:noFill/>
          <a:ln w="0">
            <a:noFill/>
          </a:ln>
        </p:spPr>
        <p:txBody>
          <a:bodyPr lIns="91440" rIns="91440" tIns="45720" bIns="45720" anchor="ctr">
            <a:normAutofit/>
          </a:bodyPr>
          <a:p>
            <a:pPr indent="0" defTabSz="914400">
              <a:lnSpc>
                <a:spcPct val="90000"/>
              </a:lnSpc>
              <a:buNone/>
            </a:pPr>
            <a:r>
              <a:rPr b="0" i="1" lang="cs-CZ" sz="4400" spc="-1" strike="noStrike" cap="all">
                <a:solidFill>
                  <a:schemeClr val="dk2"/>
                </a:solidFill>
                <a:latin typeface="Walbaum Display Light"/>
              </a:rPr>
              <a:t>Exekutivní funkce</a:t>
            </a:r>
            <a:endParaRPr b="0" lang="en-US" sz="4400" spc="-1" strike="noStrike">
              <a:solidFill>
                <a:schemeClr val="dk1"/>
              </a:solidFill>
              <a:latin typeface="Univers Condensed Light"/>
            </a:endParaRPr>
          </a:p>
        </p:txBody>
      </p:sp>
      <p:cxnSp>
        <p:nvCxnSpPr>
          <p:cNvPr id="176" name="Straight Connector 37">
            <a:extLst>
              <a:ext uri="{C183D7F6-B498-43B3-948B-1728B52AA6E4}">
                <adec:decorative xmlns:adec="http://schemas.microsoft.com/office/drawing/2017/decorative" val="1"/>
              </a:ext>
            </a:extLst>
          </p:cNvPr>
          <p:cNvCxnSpPr/>
          <p:nvPr/>
        </p:nvCxnSpPr>
        <p:spPr>
          <a:xfrm flipH="1">
            <a:off x="0" y="0"/>
            <a:ext cx="3119760" cy="686160"/>
          </a:xfrm>
          <a:prstGeom prst="straightConnector1">
            <a:avLst/>
          </a:prstGeom>
          <a:ln w="12700">
            <a:solidFill>
              <a:srgbClr val="ba9ca0">
                <a:alpha val="70000"/>
              </a:srgbClr>
            </a:solidFill>
          </a:ln>
        </p:spPr>
      </p:cxnSp>
      <p:cxnSp>
        <p:nvCxnSpPr>
          <p:cNvPr id="177" name="Straight Connector 39">
            <a:extLst>
              <a:ext uri="{C183D7F6-B498-43B3-948B-1728B52AA6E4}">
                <adec:decorative xmlns:adec="http://schemas.microsoft.com/office/drawing/2017/decorative" val="1"/>
              </a:ext>
            </a:extLst>
          </p:cNvPr>
          <p:cNvCxnSpPr/>
          <p:nvPr/>
        </p:nvCxnSpPr>
        <p:spPr>
          <a:xfrm flipH="1">
            <a:off x="549720" y="0"/>
            <a:ext cx="340920" cy="2009880"/>
          </a:xfrm>
          <a:prstGeom prst="straightConnector1">
            <a:avLst/>
          </a:prstGeom>
          <a:ln w="12700">
            <a:solidFill>
              <a:srgbClr val="ba9ca0">
                <a:alpha val="70000"/>
              </a:srgbClr>
            </a:solidFill>
          </a:ln>
        </p:spPr>
      </p:cxnSp>
      <p:cxnSp>
        <p:nvCxnSpPr>
          <p:cNvPr id="178" name="Straight Connector 41">
            <a:extLst>
              <a:ext uri="{C183D7F6-B498-43B3-948B-1728B52AA6E4}">
                <adec:decorative xmlns:adec="http://schemas.microsoft.com/office/drawing/2017/decorative" val="1"/>
              </a:ext>
            </a:extLst>
          </p:cNvPr>
          <p:cNvCxnSpPr/>
          <p:nvPr/>
        </p:nvCxnSpPr>
        <p:spPr>
          <a:xfrm flipH="1" flipV="1">
            <a:off x="0" y="1313640"/>
            <a:ext cx="1769040" cy="696240"/>
          </a:xfrm>
          <a:prstGeom prst="straightConnector1">
            <a:avLst/>
          </a:prstGeom>
          <a:ln w="12700">
            <a:solidFill>
              <a:srgbClr val="ba9ca0">
                <a:alpha val="70000"/>
              </a:srgbClr>
            </a:solidFill>
          </a:ln>
        </p:spPr>
      </p:cxnSp>
      <p:cxnSp>
        <p:nvCxnSpPr>
          <p:cNvPr id="179" name="Straight Connector 43">
            <a:extLst>
              <a:ext uri="{C183D7F6-B498-43B3-948B-1728B52AA6E4}">
                <adec:decorative xmlns:adec="http://schemas.microsoft.com/office/drawing/2017/decorative" val="1"/>
              </a:ext>
            </a:extLst>
          </p:cNvPr>
          <p:cNvCxnSpPr/>
          <p:nvPr/>
        </p:nvCxnSpPr>
        <p:spPr>
          <a:xfrm flipH="1">
            <a:off x="7331040" y="1185480"/>
            <a:ext cx="4861080" cy="824400"/>
          </a:xfrm>
          <a:prstGeom prst="straightConnector1">
            <a:avLst/>
          </a:prstGeom>
          <a:ln w="12700">
            <a:solidFill>
              <a:srgbClr val="ba9ca0">
                <a:alpha val="70000"/>
              </a:srgbClr>
            </a:solidFill>
          </a:ln>
        </p:spPr>
      </p:cxnSp>
      <p:cxnSp>
        <p:nvCxnSpPr>
          <p:cNvPr id="180" name="Straight Connector 45">
            <a:extLst>
              <a:ext uri="{C183D7F6-B498-43B3-948B-1728B52AA6E4}">
                <adec:decorative xmlns:adec="http://schemas.microsoft.com/office/drawing/2017/decorative" val="1"/>
              </a:ext>
            </a:extLst>
          </p:cNvPr>
          <p:cNvCxnSpPr/>
          <p:nvPr/>
        </p:nvCxnSpPr>
        <p:spPr>
          <a:xfrm flipH="1" flipV="1">
            <a:off x="8968680" y="14400"/>
            <a:ext cx="2147400" cy="1995480"/>
          </a:xfrm>
          <a:prstGeom prst="straightConnector1">
            <a:avLst/>
          </a:prstGeom>
          <a:ln w="12700">
            <a:solidFill>
              <a:srgbClr val="ba9ca0">
                <a:alpha val="70000"/>
              </a:srgbClr>
            </a:solidFill>
          </a:ln>
        </p:spPr>
      </p:cxnSp>
      <p:cxnSp>
        <p:nvCxnSpPr>
          <p:cNvPr id="181" name="Straight Connector 47">
            <a:extLst>
              <a:ext uri="{C183D7F6-B498-43B3-948B-1728B52AA6E4}">
                <adec:decorative xmlns:adec="http://schemas.microsoft.com/office/drawing/2017/decorative" val="1"/>
              </a:ext>
            </a:extLst>
          </p:cNvPr>
          <p:cNvCxnSpPr/>
          <p:nvPr/>
        </p:nvCxnSpPr>
        <p:spPr>
          <a:xfrm flipH="1">
            <a:off x="11594160" y="0"/>
            <a:ext cx="239400" cy="2009880"/>
          </a:xfrm>
          <a:prstGeom prst="straightConnector1">
            <a:avLst/>
          </a:prstGeom>
          <a:ln w="12700">
            <a:solidFill>
              <a:srgbClr val="ba9ca0">
                <a:alpha val="70000"/>
              </a:srgbClr>
            </a:solidFill>
          </a:ln>
        </p:spPr>
      </p:cxnSp>
      <p:sp>
        <p:nvSpPr>
          <p:cNvPr id="182" name="PlaceHolder 2"/>
          <p:cNvSpPr>
            <a:spLocks noGrp="1"/>
          </p:cNvSpPr>
          <p:nvPr>
            <p:ph/>
          </p:nvPr>
        </p:nvSpPr>
        <p:spPr>
          <a:xfrm>
            <a:off x="1129680" y="2623320"/>
            <a:ext cx="9932400" cy="3553200"/>
          </a:xfrm>
          <a:prstGeom prst="rect">
            <a:avLst/>
          </a:prstGeom>
          <a:noFill/>
          <a:ln w="0">
            <a:noFill/>
          </a:ln>
        </p:spPr>
        <p:txBody>
          <a:bodyPr lIns="91440" rIns="91440" tIns="45720" bIns="45720" anchor="ctr">
            <a:normAutofit/>
          </a:bodyPr>
          <a:p>
            <a:pPr marL="228600" indent="-228600" defTabSz="914400">
              <a:lnSpc>
                <a:spcPct val="90000"/>
              </a:lnSpc>
              <a:spcBef>
                <a:spcPts val="1001"/>
              </a:spcBef>
              <a:buClr>
                <a:srgbClr val="001e2e"/>
              </a:buClr>
              <a:buSzPct val="80000"/>
              <a:buFont typeface="Arial"/>
              <a:buChar char="•"/>
            </a:pPr>
            <a:r>
              <a:rPr b="0" lang="cs-CZ" sz="2000" spc="-1" strike="noStrike">
                <a:solidFill>
                  <a:schemeClr val="dk2"/>
                </a:solidFill>
                <a:latin typeface="Univers Condensed Light"/>
              </a:rPr>
              <a:t>Komplex vyšších psychických funkcí</a:t>
            </a:r>
            <a:endParaRPr b="0" lang="en-US" sz="2000" spc="-1" strike="noStrike">
              <a:solidFill>
                <a:schemeClr val="dk2"/>
              </a:solidFill>
              <a:latin typeface="Univers Condensed Light"/>
            </a:endParaRPr>
          </a:p>
          <a:p>
            <a:pPr marL="228600" indent="-228600" defTabSz="914400">
              <a:lnSpc>
                <a:spcPct val="90000"/>
              </a:lnSpc>
              <a:spcBef>
                <a:spcPts val="1001"/>
              </a:spcBef>
              <a:buClr>
                <a:srgbClr val="001e2e"/>
              </a:buClr>
              <a:buSzPct val="80000"/>
              <a:buFont typeface="Arial"/>
              <a:buChar char="•"/>
            </a:pPr>
            <a:r>
              <a:rPr b="0" lang="cs-CZ" sz="2000" spc="-1" strike="noStrike">
                <a:solidFill>
                  <a:schemeClr val="dk2"/>
                </a:solidFill>
                <a:latin typeface="Univers Condensed Light"/>
              </a:rPr>
              <a:t>Využívá dílčí kognitivní operace, zejména pracovní paměť a pozornost</a:t>
            </a:r>
            <a:endParaRPr b="0" lang="en-US" sz="2000" spc="-1" strike="noStrike">
              <a:solidFill>
                <a:schemeClr val="dk2"/>
              </a:solidFill>
              <a:latin typeface="Univers Condensed Light"/>
            </a:endParaRPr>
          </a:p>
          <a:p>
            <a:pPr marL="228600" indent="-228600" defTabSz="914400">
              <a:lnSpc>
                <a:spcPct val="90000"/>
              </a:lnSpc>
              <a:spcBef>
                <a:spcPts val="1001"/>
              </a:spcBef>
              <a:buClr>
                <a:srgbClr val="001e2e"/>
              </a:buClr>
              <a:buSzPct val="80000"/>
              <a:buFont typeface="Arial"/>
              <a:buChar char="•"/>
            </a:pPr>
            <a:r>
              <a:rPr b="0" lang="cs-CZ" sz="2000" spc="-1" strike="noStrike">
                <a:solidFill>
                  <a:schemeClr val="dk2"/>
                </a:solidFill>
                <a:latin typeface="Univers Condensed Light"/>
              </a:rPr>
              <a:t>Realizace cíleného chování </a:t>
            </a:r>
            <a:endParaRPr b="0" lang="en-US" sz="2000" spc="-1" strike="noStrike">
              <a:solidFill>
                <a:schemeClr val="dk2"/>
              </a:solidFill>
              <a:latin typeface="Univers Condensed Light"/>
            </a:endParaRPr>
          </a:p>
          <a:p>
            <a:pPr marL="228600" indent="-228600" defTabSz="914400">
              <a:lnSpc>
                <a:spcPct val="90000"/>
              </a:lnSpc>
              <a:spcBef>
                <a:spcPts val="1001"/>
              </a:spcBef>
              <a:buClr>
                <a:srgbClr val="001e2e"/>
              </a:buClr>
              <a:buSzPct val="80000"/>
              <a:buFont typeface="Arial"/>
              <a:buChar char="•"/>
            </a:pPr>
            <a:r>
              <a:rPr b="0" lang="cs-CZ" sz="2000" spc="-1" strike="noStrike">
                <a:solidFill>
                  <a:schemeClr val="dk2"/>
                </a:solidFill>
                <a:latin typeface="Univers Condensed Light"/>
              </a:rPr>
              <a:t>Chování ovlivňují emoce, kognice a EF</a:t>
            </a:r>
            <a:endParaRPr b="0" lang="en-US" sz="2000" spc="-1" strike="noStrike">
              <a:solidFill>
                <a:schemeClr val="dk2"/>
              </a:solidFill>
              <a:latin typeface="Univers Condensed Light"/>
            </a:endParaRPr>
          </a:p>
          <a:p>
            <a:pPr marL="228600" indent="-228600" defTabSz="914400">
              <a:lnSpc>
                <a:spcPct val="90000"/>
              </a:lnSpc>
              <a:spcBef>
                <a:spcPts val="1001"/>
              </a:spcBef>
              <a:buClr>
                <a:srgbClr val="001e2e"/>
              </a:buClr>
              <a:buSzPct val="80000"/>
              <a:buFont typeface="Arial"/>
              <a:buChar char="•"/>
            </a:pPr>
            <a:r>
              <a:rPr b="0" lang="cs-CZ" sz="2000" spc="-1" strike="noStrike">
                <a:solidFill>
                  <a:schemeClr val="dk2"/>
                </a:solidFill>
                <a:latin typeface="Univers Condensed Light"/>
              </a:rPr>
              <a:t>Vývoj: do dvou let – synaptogeneze vrcholí, přechod adolescence a mladší dospělosti, involuce v seniu (vyzrává pomalu)</a:t>
            </a:r>
            <a:endParaRPr b="0" lang="en-US" sz="2000" spc="-1" strike="noStrike">
              <a:solidFill>
                <a:schemeClr val="dk2"/>
              </a:solidFill>
              <a:latin typeface="Univers Condensed Light"/>
            </a:endParaRPr>
          </a:p>
          <a:p>
            <a:pPr marL="228600" indent="-228600" defTabSz="914400">
              <a:lnSpc>
                <a:spcPct val="90000"/>
              </a:lnSpc>
              <a:spcBef>
                <a:spcPts val="1001"/>
              </a:spcBef>
              <a:buClr>
                <a:srgbClr val="001e2e"/>
              </a:buClr>
              <a:buSzPct val="80000"/>
              <a:buFont typeface="Arial"/>
              <a:buChar char="•"/>
            </a:pPr>
            <a:r>
              <a:rPr b="0" lang="cs-CZ" sz="2000" spc="-1" strike="noStrike">
                <a:solidFill>
                  <a:schemeClr val="dk2"/>
                </a:solidFill>
                <a:latin typeface="Univers Condensed Light"/>
              </a:rPr>
              <a:t>Plánování, schopnost řešení problémů, vytváření hypotéz, kognitivní flexibilita, rozhodování, regulace, úsudek, schopnost využít zpětnou vazbu, sebepercepce</a:t>
            </a:r>
            <a:endParaRPr b="0" lang="en-US" sz="2000" spc="-1" strike="noStrike">
              <a:solidFill>
                <a:schemeClr val="dk2"/>
              </a:solidFill>
              <a:latin typeface="Univers Condensed Light"/>
            </a:endParaRPr>
          </a:p>
          <a:p>
            <a:pPr marL="228600" indent="-228600" defTabSz="914400">
              <a:lnSpc>
                <a:spcPct val="90000"/>
              </a:lnSpc>
              <a:spcBef>
                <a:spcPts val="1001"/>
              </a:spcBef>
              <a:buClr>
                <a:srgbClr val="001e2e"/>
              </a:buClr>
              <a:buSzPct val="80000"/>
              <a:buFont typeface="Arial"/>
              <a:buChar char="•"/>
            </a:pPr>
            <a:r>
              <a:rPr b="0" lang="cs-CZ" sz="2000" spc="-1" strike="noStrike">
                <a:solidFill>
                  <a:schemeClr val="dk2"/>
                </a:solidFill>
                <a:latin typeface="Univers Condensed Light"/>
              </a:rPr>
              <a:t>Prefrontální kůra</a:t>
            </a:r>
            <a:endParaRPr b="0" lang="en-US" sz="2000" spc="-1" strike="noStrike">
              <a:solidFill>
                <a:schemeClr val="dk2"/>
              </a:solidFill>
              <a:latin typeface="Univers Condensed Light"/>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183" name="Rectangle 7">
            <a:extLst>
              <a:ext uri="{C183D7F6-B498-43B3-948B-1728B52AA6E4}">
                <adec:decorative xmlns:adec="http://schemas.microsoft.com/office/drawing/2017/decorative" val="1"/>
              </a:ext>
            </a:extLst>
          </p:cNvPr>
          <p:cNvSpPr/>
          <p:nvPr/>
        </p:nvSpPr>
        <p:spPr>
          <a:xfrm>
            <a:off x="0" y="0"/>
            <a:ext cx="1219176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b="0" lang="en-US" sz="1800" spc="-1" strike="noStrike">
              <a:solidFill>
                <a:schemeClr val="lt1"/>
              </a:solidFill>
              <a:latin typeface="Univers Condensed Light"/>
            </a:endParaRPr>
          </a:p>
        </p:txBody>
      </p:sp>
      <p:sp>
        <p:nvSpPr>
          <p:cNvPr id="184" name="Rectangle 9">
            <a:extLst>
              <a:ext uri="{C183D7F6-B498-43B3-948B-1728B52AA6E4}">
                <adec:decorative xmlns:adec="http://schemas.microsoft.com/office/drawing/2017/decorative" val="1"/>
              </a:ext>
            </a:extLst>
          </p:cNvPr>
          <p:cNvSpPr/>
          <p:nvPr/>
        </p:nvSpPr>
        <p:spPr>
          <a:xfrm>
            <a:off x="0" y="720"/>
            <a:ext cx="12191760" cy="2008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b="0" lang="en-US" sz="1800" spc="-1" strike="noStrike">
              <a:solidFill>
                <a:schemeClr val="lt1"/>
              </a:solidFill>
              <a:latin typeface="Univers Condensed Light"/>
            </a:endParaRPr>
          </a:p>
        </p:txBody>
      </p:sp>
      <p:sp>
        <p:nvSpPr>
          <p:cNvPr id="185" name="PlaceHolder 1"/>
          <p:cNvSpPr>
            <a:spLocks noGrp="1"/>
          </p:cNvSpPr>
          <p:nvPr>
            <p:ph type="title"/>
          </p:nvPr>
        </p:nvSpPr>
        <p:spPr>
          <a:xfrm>
            <a:off x="1129680" y="584640"/>
            <a:ext cx="9932400" cy="1148400"/>
          </a:xfrm>
          <a:prstGeom prst="rect">
            <a:avLst/>
          </a:prstGeom>
          <a:noFill/>
          <a:ln w="0">
            <a:noFill/>
          </a:ln>
        </p:spPr>
        <p:txBody>
          <a:bodyPr lIns="91440" rIns="91440" tIns="45720" bIns="45720" anchor="ctr">
            <a:normAutofit/>
          </a:bodyPr>
          <a:p>
            <a:pPr indent="0" defTabSz="914400">
              <a:lnSpc>
                <a:spcPct val="90000"/>
              </a:lnSpc>
              <a:buNone/>
            </a:pPr>
            <a:r>
              <a:rPr b="0" i="1" lang="cs-CZ" sz="4400" spc="-1" strike="noStrike" cap="all">
                <a:solidFill>
                  <a:schemeClr val="dk2"/>
                </a:solidFill>
                <a:latin typeface="Walbaum Display Light"/>
              </a:rPr>
              <a:t>Pozornost</a:t>
            </a:r>
            <a:endParaRPr b="0" lang="en-US" sz="4400" spc="-1" strike="noStrike">
              <a:solidFill>
                <a:schemeClr val="dk1"/>
              </a:solidFill>
              <a:latin typeface="Univers Condensed Light"/>
            </a:endParaRPr>
          </a:p>
        </p:txBody>
      </p:sp>
      <p:cxnSp>
        <p:nvCxnSpPr>
          <p:cNvPr id="186" name="Straight Connector 11">
            <a:extLst>
              <a:ext uri="{C183D7F6-B498-43B3-948B-1728B52AA6E4}">
                <adec:decorative xmlns:adec="http://schemas.microsoft.com/office/drawing/2017/decorative" val="1"/>
              </a:ext>
            </a:extLst>
          </p:cNvPr>
          <p:cNvCxnSpPr/>
          <p:nvPr/>
        </p:nvCxnSpPr>
        <p:spPr>
          <a:xfrm flipH="1">
            <a:off x="0" y="0"/>
            <a:ext cx="3119760" cy="686160"/>
          </a:xfrm>
          <a:prstGeom prst="straightConnector1">
            <a:avLst/>
          </a:prstGeom>
          <a:ln w="12700">
            <a:solidFill>
              <a:srgbClr val="ba9ca0">
                <a:alpha val="70000"/>
              </a:srgbClr>
            </a:solidFill>
          </a:ln>
        </p:spPr>
      </p:cxnSp>
      <p:cxnSp>
        <p:nvCxnSpPr>
          <p:cNvPr id="187" name="Straight Connector 13">
            <a:extLst>
              <a:ext uri="{C183D7F6-B498-43B3-948B-1728B52AA6E4}">
                <adec:decorative xmlns:adec="http://schemas.microsoft.com/office/drawing/2017/decorative" val="1"/>
              </a:ext>
            </a:extLst>
          </p:cNvPr>
          <p:cNvCxnSpPr/>
          <p:nvPr/>
        </p:nvCxnSpPr>
        <p:spPr>
          <a:xfrm flipH="1">
            <a:off x="549720" y="0"/>
            <a:ext cx="340920" cy="2009880"/>
          </a:xfrm>
          <a:prstGeom prst="straightConnector1">
            <a:avLst/>
          </a:prstGeom>
          <a:ln w="12700">
            <a:solidFill>
              <a:srgbClr val="ba9ca0">
                <a:alpha val="70000"/>
              </a:srgbClr>
            </a:solidFill>
          </a:ln>
        </p:spPr>
      </p:cxnSp>
      <p:cxnSp>
        <p:nvCxnSpPr>
          <p:cNvPr id="188" name="Straight Connector 15">
            <a:extLst>
              <a:ext uri="{C183D7F6-B498-43B3-948B-1728B52AA6E4}">
                <adec:decorative xmlns:adec="http://schemas.microsoft.com/office/drawing/2017/decorative" val="1"/>
              </a:ext>
            </a:extLst>
          </p:cNvPr>
          <p:cNvCxnSpPr/>
          <p:nvPr/>
        </p:nvCxnSpPr>
        <p:spPr>
          <a:xfrm flipH="1" flipV="1">
            <a:off x="0" y="1313640"/>
            <a:ext cx="1769040" cy="696240"/>
          </a:xfrm>
          <a:prstGeom prst="straightConnector1">
            <a:avLst/>
          </a:prstGeom>
          <a:ln w="12700">
            <a:solidFill>
              <a:srgbClr val="ba9ca0">
                <a:alpha val="70000"/>
              </a:srgbClr>
            </a:solidFill>
          </a:ln>
        </p:spPr>
      </p:cxnSp>
      <p:cxnSp>
        <p:nvCxnSpPr>
          <p:cNvPr id="189" name="Straight Connector 17">
            <a:extLst>
              <a:ext uri="{C183D7F6-B498-43B3-948B-1728B52AA6E4}">
                <adec:decorative xmlns:adec="http://schemas.microsoft.com/office/drawing/2017/decorative" val="1"/>
              </a:ext>
            </a:extLst>
          </p:cNvPr>
          <p:cNvCxnSpPr/>
          <p:nvPr/>
        </p:nvCxnSpPr>
        <p:spPr>
          <a:xfrm flipH="1">
            <a:off x="7331040" y="1185480"/>
            <a:ext cx="4861080" cy="824400"/>
          </a:xfrm>
          <a:prstGeom prst="straightConnector1">
            <a:avLst/>
          </a:prstGeom>
          <a:ln w="12700">
            <a:solidFill>
              <a:srgbClr val="ba9ca0">
                <a:alpha val="70000"/>
              </a:srgbClr>
            </a:solidFill>
          </a:ln>
        </p:spPr>
      </p:cxnSp>
      <p:cxnSp>
        <p:nvCxnSpPr>
          <p:cNvPr id="190" name="Straight Connector 19">
            <a:extLst>
              <a:ext uri="{C183D7F6-B498-43B3-948B-1728B52AA6E4}">
                <adec:decorative xmlns:adec="http://schemas.microsoft.com/office/drawing/2017/decorative" val="1"/>
              </a:ext>
            </a:extLst>
          </p:cNvPr>
          <p:cNvCxnSpPr/>
          <p:nvPr/>
        </p:nvCxnSpPr>
        <p:spPr>
          <a:xfrm flipH="1" flipV="1">
            <a:off x="8968680" y="14400"/>
            <a:ext cx="2147400" cy="1995480"/>
          </a:xfrm>
          <a:prstGeom prst="straightConnector1">
            <a:avLst/>
          </a:prstGeom>
          <a:ln w="12700">
            <a:solidFill>
              <a:srgbClr val="ba9ca0">
                <a:alpha val="70000"/>
              </a:srgbClr>
            </a:solidFill>
          </a:ln>
        </p:spPr>
      </p:cxnSp>
      <p:cxnSp>
        <p:nvCxnSpPr>
          <p:cNvPr id="191" name="Straight Connector 21">
            <a:extLst>
              <a:ext uri="{C183D7F6-B498-43B3-948B-1728B52AA6E4}">
                <adec:decorative xmlns:adec="http://schemas.microsoft.com/office/drawing/2017/decorative" val="1"/>
              </a:ext>
            </a:extLst>
          </p:cNvPr>
          <p:cNvCxnSpPr/>
          <p:nvPr/>
        </p:nvCxnSpPr>
        <p:spPr>
          <a:xfrm flipH="1">
            <a:off x="11594160" y="0"/>
            <a:ext cx="239400" cy="2009880"/>
          </a:xfrm>
          <a:prstGeom prst="straightConnector1">
            <a:avLst/>
          </a:prstGeom>
          <a:ln w="12700">
            <a:solidFill>
              <a:srgbClr val="ba9ca0">
                <a:alpha val="70000"/>
              </a:srgbClr>
            </a:solidFill>
          </a:ln>
        </p:spPr>
      </p:cxnSp>
      <p:sp>
        <p:nvSpPr>
          <p:cNvPr id="192" name="PlaceHolder 2"/>
          <p:cNvSpPr>
            <a:spLocks noGrp="1"/>
          </p:cNvSpPr>
          <p:nvPr>
            <p:ph/>
          </p:nvPr>
        </p:nvSpPr>
        <p:spPr>
          <a:xfrm>
            <a:off x="1129680" y="2560680"/>
            <a:ext cx="9932400" cy="4163040"/>
          </a:xfrm>
          <a:prstGeom prst="rect">
            <a:avLst/>
          </a:prstGeom>
          <a:noFill/>
          <a:ln w="0">
            <a:noFill/>
          </a:ln>
        </p:spPr>
        <p:txBody>
          <a:bodyPr lIns="91440" rIns="91440" tIns="45720" bIns="45720" anchor="ctr">
            <a:normAutofit fontScale="90381"/>
          </a:bodyPr>
          <a:p>
            <a:pPr marL="228600" indent="-228600" defTabSz="914400">
              <a:lnSpc>
                <a:spcPct val="100000"/>
              </a:lnSpc>
              <a:spcBef>
                <a:spcPts val="1001"/>
              </a:spcBef>
              <a:buClr>
                <a:srgbClr val="001e2e"/>
              </a:buClr>
              <a:buSzPct val="80000"/>
              <a:buFont typeface="Arial"/>
              <a:buChar char="•"/>
            </a:pPr>
            <a:r>
              <a:rPr b="0" lang="cs-CZ" sz="2400" spc="-1" strike="noStrike">
                <a:solidFill>
                  <a:schemeClr val="dk2"/>
                </a:solidFill>
                <a:latin typeface="Univers Condensed Light"/>
              </a:rPr>
              <a:t>Pozornost umožňuje a udržuje chování zaměřené na cíl (Parasuraman)</a:t>
            </a:r>
            <a:endParaRPr b="0" lang="en-US" sz="2400" spc="-1" strike="noStrike">
              <a:solidFill>
                <a:schemeClr val="dk2"/>
              </a:solidFill>
              <a:latin typeface="Univers Condensed Light"/>
            </a:endParaRPr>
          </a:p>
          <a:p>
            <a:pPr marL="228600" indent="-228600" defTabSz="914400">
              <a:lnSpc>
                <a:spcPct val="100000"/>
              </a:lnSpc>
              <a:spcBef>
                <a:spcPts val="1001"/>
              </a:spcBef>
              <a:buClr>
                <a:srgbClr val="001e2e"/>
              </a:buClr>
              <a:buSzPct val="80000"/>
              <a:buFont typeface="Arial"/>
              <a:buChar char="•"/>
            </a:pPr>
            <a:r>
              <a:rPr b="0" lang="cs-CZ" sz="2400" spc="-1" strike="noStrike">
                <a:solidFill>
                  <a:schemeClr val="dk2"/>
                </a:solidFill>
                <a:latin typeface="Univers Condensed Light"/>
              </a:rPr>
              <a:t>Dynamická, regulační, kontrolní a koordinační funkce</a:t>
            </a:r>
            <a:endParaRPr b="0" lang="en-US" sz="2400" spc="-1" strike="noStrike">
              <a:solidFill>
                <a:schemeClr val="dk2"/>
              </a:solidFill>
              <a:latin typeface="Univers Condensed Light"/>
            </a:endParaRPr>
          </a:p>
          <a:p>
            <a:pPr marL="228600" indent="-228600" defTabSz="914400">
              <a:lnSpc>
                <a:spcPct val="100000"/>
              </a:lnSpc>
              <a:spcBef>
                <a:spcPts val="1001"/>
              </a:spcBef>
              <a:buClr>
                <a:srgbClr val="001e2e"/>
              </a:buClr>
              <a:buSzPct val="80000"/>
              <a:buFont typeface="Arial"/>
              <a:buChar char="•"/>
            </a:pPr>
            <a:r>
              <a:rPr b="0" lang="cs-CZ" sz="2400" spc="-1" strike="noStrike">
                <a:solidFill>
                  <a:schemeClr val="dk2"/>
                </a:solidFill>
                <a:latin typeface="Univers Condensed Light"/>
              </a:rPr>
              <a:t>Charakterizuje ji:</a:t>
            </a:r>
            <a:endParaRPr b="0" lang="en-US" sz="2400" spc="-1" strike="noStrike">
              <a:solidFill>
                <a:schemeClr val="dk2"/>
              </a:solidFill>
              <a:latin typeface="Univers Condensed Light"/>
            </a:endParaRPr>
          </a:p>
          <a:p>
            <a:pPr lvl="1" marL="685800" indent="-228600" defTabSz="914400">
              <a:lnSpc>
                <a:spcPct val="100000"/>
              </a:lnSpc>
              <a:spcBef>
                <a:spcPts val="499"/>
              </a:spcBef>
              <a:buClr>
                <a:srgbClr val="001e2e"/>
              </a:buClr>
              <a:buSzPct val="80000"/>
              <a:buFont typeface="Arial"/>
              <a:buChar char="•"/>
            </a:pPr>
            <a:r>
              <a:rPr b="0" lang="cs-CZ" sz="2000" spc="-1" strike="noStrike">
                <a:solidFill>
                  <a:schemeClr val="dk2"/>
                </a:solidFill>
                <a:latin typeface="Univers Condensed Light"/>
              </a:rPr>
              <a:t>Selektivita</a:t>
            </a:r>
            <a:endParaRPr b="0" lang="en-US" sz="2000" spc="-1" strike="noStrike">
              <a:solidFill>
                <a:schemeClr val="dk2"/>
              </a:solidFill>
              <a:latin typeface="Univers Condensed Light"/>
            </a:endParaRPr>
          </a:p>
          <a:p>
            <a:pPr lvl="1" marL="685800" indent="-228600" defTabSz="914400">
              <a:lnSpc>
                <a:spcPct val="100000"/>
              </a:lnSpc>
              <a:spcBef>
                <a:spcPts val="499"/>
              </a:spcBef>
              <a:buClr>
                <a:srgbClr val="001e2e"/>
              </a:buClr>
              <a:buSzPct val="80000"/>
              <a:buFont typeface="Arial"/>
              <a:buChar char="•"/>
            </a:pPr>
            <a:r>
              <a:rPr b="0" lang="cs-CZ" sz="2000" spc="-1" strike="noStrike">
                <a:solidFill>
                  <a:schemeClr val="dk2"/>
                </a:solidFill>
                <a:latin typeface="Univers Condensed Light"/>
              </a:rPr>
              <a:t>Soustředěnost (koncentrace) - zaměření na určité podněty na úkor jiných podnětů</a:t>
            </a:r>
            <a:endParaRPr b="0" lang="en-US" sz="2000" spc="-1" strike="noStrike">
              <a:solidFill>
                <a:schemeClr val="dk2"/>
              </a:solidFill>
              <a:latin typeface="Univers Condensed Light"/>
            </a:endParaRPr>
          </a:p>
          <a:p>
            <a:pPr lvl="1" marL="685800" indent="-228600" defTabSz="914400">
              <a:lnSpc>
                <a:spcPct val="100000"/>
              </a:lnSpc>
              <a:spcBef>
                <a:spcPts val="499"/>
              </a:spcBef>
              <a:buClr>
                <a:srgbClr val="001e2e"/>
              </a:buClr>
              <a:buSzPct val="80000"/>
              <a:buFont typeface="Arial"/>
              <a:buChar char="•"/>
            </a:pPr>
            <a:r>
              <a:rPr b="0" lang="cs-CZ" sz="2000" spc="-1" strike="noStrike">
                <a:solidFill>
                  <a:schemeClr val="dk2"/>
                </a:solidFill>
                <a:latin typeface="Univers Condensed Light"/>
              </a:rPr>
              <a:t>Kapacita – objem informací, kt. člověk dokáže pojímat v jeden okamžik</a:t>
            </a:r>
            <a:endParaRPr b="0" lang="en-US" sz="2000" spc="-1" strike="noStrike">
              <a:solidFill>
                <a:schemeClr val="dk2"/>
              </a:solidFill>
              <a:latin typeface="Univers Condensed Light"/>
            </a:endParaRPr>
          </a:p>
          <a:p>
            <a:pPr lvl="1" marL="685800" indent="-228600" defTabSz="914400">
              <a:lnSpc>
                <a:spcPct val="100000"/>
              </a:lnSpc>
              <a:spcBef>
                <a:spcPts val="499"/>
              </a:spcBef>
              <a:buClr>
                <a:srgbClr val="001e2e"/>
              </a:buClr>
              <a:buSzPct val="80000"/>
              <a:buFont typeface="Arial"/>
              <a:buChar char="•"/>
            </a:pPr>
            <a:r>
              <a:rPr b="0" lang="cs-CZ" sz="2000" spc="-1" strike="noStrike">
                <a:solidFill>
                  <a:schemeClr val="dk2"/>
                </a:solidFill>
                <a:latin typeface="Univers Condensed Light"/>
              </a:rPr>
              <a:t>Vigilita (bdělost) - souvisí s RF, připravenost k akci (déle trvající připravenost nazýváme udržení pozornosti – vigilanci)</a:t>
            </a:r>
            <a:endParaRPr b="0" lang="en-US" sz="2000" spc="-1" strike="noStrike">
              <a:solidFill>
                <a:schemeClr val="dk2"/>
              </a:solidFill>
              <a:latin typeface="Univers Condensed Light"/>
            </a:endParaRPr>
          </a:p>
          <a:p>
            <a:pPr lvl="1" marL="685800" indent="-228600" defTabSz="914400">
              <a:lnSpc>
                <a:spcPct val="100000"/>
              </a:lnSpc>
              <a:spcBef>
                <a:spcPts val="499"/>
              </a:spcBef>
              <a:buClr>
                <a:srgbClr val="001e2e"/>
              </a:buClr>
              <a:buSzPct val="80000"/>
              <a:buFont typeface="Arial"/>
              <a:buChar char="•"/>
            </a:pPr>
            <a:r>
              <a:rPr b="0" lang="cs-CZ" sz="2000" spc="-1" strike="noStrike">
                <a:solidFill>
                  <a:schemeClr val="dk2"/>
                </a:solidFill>
                <a:latin typeface="Univers Condensed Light"/>
              </a:rPr>
              <a:t>Distribuce – schopnost zabývat se více jevy </a:t>
            </a:r>
            <a:endParaRPr b="0" lang="en-US" sz="2000" spc="-1" strike="noStrike">
              <a:solidFill>
                <a:schemeClr val="dk2"/>
              </a:solidFill>
              <a:latin typeface="Univers Condensed Light"/>
            </a:endParaRPr>
          </a:p>
          <a:p>
            <a:pPr lvl="1" marL="685800" indent="-228600" defTabSz="914400">
              <a:lnSpc>
                <a:spcPct val="100000"/>
              </a:lnSpc>
              <a:spcBef>
                <a:spcPts val="499"/>
              </a:spcBef>
              <a:buClr>
                <a:srgbClr val="001e2e"/>
              </a:buClr>
              <a:buSzPct val="80000"/>
              <a:buFont typeface="Arial"/>
              <a:buChar char="•"/>
            </a:pPr>
            <a:r>
              <a:rPr b="0" lang="cs-CZ" sz="2000" spc="-1" strike="noStrike">
                <a:solidFill>
                  <a:schemeClr val="dk2"/>
                </a:solidFill>
                <a:latin typeface="Univers Condensed Light"/>
              </a:rPr>
              <a:t>Přepínání - switching</a:t>
            </a:r>
            <a:endParaRPr b="0" lang="en-US" sz="2000" spc="-1" strike="noStrike">
              <a:solidFill>
                <a:schemeClr val="dk2"/>
              </a:solidFill>
              <a:latin typeface="Univers Condensed Light"/>
            </a:endParaRPr>
          </a:p>
          <a:p>
            <a:pPr marL="228600" indent="-228600" defTabSz="914400">
              <a:lnSpc>
                <a:spcPct val="100000"/>
              </a:lnSpc>
              <a:spcBef>
                <a:spcPts val="1001"/>
              </a:spcBef>
              <a:buClr>
                <a:srgbClr val="001e2e"/>
              </a:buClr>
              <a:buSzPct val="80000"/>
              <a:buFont typeface="Arial"/>
              <a:buChar char="•"/>
            </a:pPr>
            <a:r>
              <a:rPr b="0" lang="cs-CZ" sz="2400" spc="-1" strike="noStrike">
                <a:solidFill>
                  <a:schemeClr val="dk2"/>
                </a:solidFill>
                <a:latin typeface="Univers Condensed Light"/>
              </a:rPr>
              <a:t>Retikulární formace mozkového kmene, parietální lalok a frontální lalok</a:t>
            </a:r>
            <a:endParaRPr b="0" lang="en-US" sz="2400" spc="-1" strike="noStrike">
              <a:solidFill>
                <a:schemeClr val="dk2"/>
              </a:solidFill>
              <a:latin typeface="Univers Condensed Light"/>
            </a:endParaRPr>
          </a:p>
          <a:p>
            <a:pPr indent="0" defTabSz="914400">
              <a:lnSpc>
                <a:spcPct val="100000"/>
              </a:lnSpc>
              <a:spcBef>
                <a:spcPts val="1001"/>
              </a:spcBef>
              <a:buNone/>
            </a:pPr>
            <a:endParaRPr b="0" lang="en-US" sz="2400" spc="-1" strike="noStrike">
              <a:solidFill>
                <a:schemeClr val="dk2"/>
              </a:solidFill>
              <a:latin typeface="Univers Condensed Light"/>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193" name="Rectangle 7">
            <a:extLst>
              <a:ext uri="{C183D7F6-B498-43B3-948B-1728B52AA6E4}">
                <adec:decorative xmlns:adec="http://schemas.microsoft.com/office/drawing/2017/decorative" val="1"/>
              </a:ext>
            </a:extLst>
          </p:cNvPr>
          <p:cNvSpPr/>
          <p:nvPr/>
        </p:nvSpPr>
        <p:spPr>
          <a:xfrm>
            <a:off x="0" y="0"/>
            <a:ext cx="1219176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b="0" lang="en-US" sz="1800" spc="-1" strike="noStrike">
              <a:solidFill>
                <a:schemeClr val="lt1"/>
              </a:solidFill>
              <a:latin typeface="Univers Condensed Light"/>
            </a:endParaRPr>
          </a:p>
        </p:txBody>
      </p:sp>
      <p:sp>
        <p:nvSpPr>
          <p:cNvPr id="194" name="Rectangle 23">
            <a:extLst>
              <a:ext uri="{C183D7F6-B498-43B3-948B-1728B52AA6E4}">
                <adec:decorative xmlns:adec="http://schemas.microsoft.com/office/drawing/2017/decorative" val="1"/>
              </a:ext>
            </a:extLst>
          </p:cNvPr>
          <p:cNvSpPr/>
          <p:nvPr/>
        </p:nvSpPr>
        <p:spPr>
          <a:xfrm rot="10800000">
            <a:off x="360" y="-5400"/>
            <a:ext cx="3448080" cy="6931800"/>
          </a:xfrm>
          <a:custGeom>
            <a:avLst/>
            <a:gdLst>
              <a:gd name="textAreaLeft" fmla="*/ 0 w 3448080"/>
              <a:gd name="textAreaRight" fmla="*/ 3448440 w 3448080"/>
              <a:gd name="textAreaTop" fmla="*/ 0 h 6931800"/>
              <a:gd name="textAreaBottom" fmla="*/ 6932160 h 6931800"/>
            </a:gdLst>
            <a:ahLst/>
            <a:rect l="textAreaLeft" t="textAreaTop" r="textAreaRight" b="textAreaBottom"/>
            <a:pathLst>
              <a:path w="6699211" h="6857998">
                <a:moveTo>
                  <a:pt x="2702995" y="42638"/>
                </a:moveTo>
                <a:lnTo>
                  <a:pt x="6699211" y="0"/>
                </a:lnTo>
                <a:lnTo>
                  <a:pt x="6699211" y="6857998"/>
                </a:lnTo>
                <a:lnTo>
                  <a:pt x="0" y="6844350"/>
                </a:lnTo>
                <a:lnTo>
                  <a:pt x="2702995" y="4263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b="0" lang="en-US" sz="1800" spc="-1" strike="noStrike">
              <a:solidFill>
                <a:schemeClr val="lt1"/>
              </a:solidFill>
              <a:latin typeface="Univers Condensed Light"/>
            </a:endParaRPr>
          </a:p>
        </p:txBody>
      </p:sp>
      <p:sp>
        <p:nvSpPr>
          <p:cNvPr id="195" name="PlaceHolder 1"/>
          <p:cNvSpPr>
            <a:spLocks noGrp="1"/>
          </p:cNvSpPr>
          <p:nvPr>
            <p:ph type="title"/>
          </p:nvPr>
        </p:nvSpPr>
        <p:spPr>
          <a:xfrm>
            <a:off x="716400" y="675000"/>
            <a:ext cx="2289240" cy="1631520"/>
          </a:xfrm>
          <a:prstGeom prst="rect">
            <a:avLst/>
          </a:prstGeom>
          <a:noFill/>
          <a:ln w="0">
            <a:noFill/>
          </a:ln>
        </p:spPr>
        <p:txBody>
          <a:bodyPr lIns="91440" rIns="91440" tIns="45720" bIns="45720" anchor="t">
            <a:normAutofit/>
          </a:bodyPr>
          <a:p>
            <a:pPr indent="0" defTabSz="914400">
              <a:lnSpc>
                <a:spcPct val="90000"/>
              </a:lnSpc>
              <a:buNone/>
            </a:pPr>
            <a:r>
              <a:rPr b="0" i="1" lang="cs-CZ" sz="2000" spc="-1" strike="noStrike" cap="all">
                <a:solidFill>
                  <a:schemeClr val="dk2"/>
                </a:solidFill>
                <a:latin typeface="Walbaum Display Light"/>
              </a:rPr>
              <a:t>Poruchy pozornosti</a:t>
            </a:r>
            <a:endParaRPr b="0" lang="en-US" sz="2000" spc="-1" strike="noStrike">
              <a:solidFill>
                <a:schemeClr val="dk1"/>
              </a:solidFill>
              <a:latin typeface="Univers Condensed Light"/>
            </a:endParaRPr>
          </a:p>
        </p:txBody>
      </p:sp>
      <p:cxnSp>
        <p:nvCxnSpPr>
          <p:cNvPr id="196" name="Straight Connector 11">
            <a:extLst>
              <a:ext uri="{C183D7F6-B498-43B3-948B-1728B52AA6E4}">
                <adec:decorative xmlns:adec="http://schemas.microsoft.com/office/drawing/2017/decorative" val="1"/>
              </a:ext>
            </a:extLst>
          </p:cNvPr>
          <p:cNvCxnSpPr/>
          <p:nvPr/>
        </p:nvCxnSpPr>
        <p:spPr>
          <a:xfrm flipH="1" flipV="1">
            <a:off x="0" y="5329440"/>
            <a:ext cx="6096240" cy="1528920"/>
          </a:xfrm>
          <a:prstGeom prst="straightConnector1">
            <a:avLst/>
          </a:prstGeom>
          <a:ln w="12700">
            <a:solidFill>
              <a:srgbClr val="ba9ca0">
                <a:alpha val="70000"/>
              </a:srgbClr>
            </a:solidFill>
          </a:ln>
        </p:spPr>
      </p:cxnSp>
      <p:sp>
        <p:nvSpPr>
          <p:cNvPr id="197" name="PlaceHolder 2"/>
          <p:cNvSpPr>
            <a:spLocks noGrp="1"/>
          </p:cNvSpPr>
          <p:nvPr>
            <p:ph/>
          </p:nvPr>
        </p:nvSpPr>
        <p:spPr>
          <a:xfrm>
            <a:off x="3900960" y="533520"/>
            <a:ext cx="7285680" cy="5790960"/>
          </a:xfrm>
          <a:prstGeom prst="rect">
            <a:avLst/>
          </a:prstGeom>
          <a:noFill/>
          <a:ln w="0">
            <a:noFill/>
          </a:ln>
        </p:spPr>
        <p:txBody>
          <a:bodyPr lIns="91440" rIns="91440" tIns="45720" bIns="45720" anchor="ctr">
            <a:normAutofit/>
          </a:bodyPr>
          <a:p>
            <a:pPr marL="228600" indent="-228600" defTabSz="914400">
              <a:lnSpc>
                <a:spcPct val="90000"/>
              </a:lnSpc>
              <a:spcBef>
                <a:spcPts val="1001"/>
              </a:spcBef>
              <a:buClr>
                <a:srgbClr val="001e2e"/>
              </a:buClr>
              <a:buSzPct val="80000"/>
              <a:buFont typeface="Arial"/>
              <a:buChar char="•"/>
            </a:pPr>
            <a:r>
              <a:rPr b="0" lang="cs-CZ" sz="2500" spc="-1" strike="noStrike">
                <a:solidFill>
                  <a:schemeClr val="dk2"/>
                </a:solidFill>
                <a:latin typeface="Univers Condensed Light"/>
              </a:rPr>
              <a:t>Neglect syndrom - opomíjení či ignorování kontralaterální strany bez primární poruchy senzorických či motrických funkcí</a:t>
            </a:r>
            <a:endParaRPr b="0" lang="en-US" sz="2500" spc="-1" strike="noStrike">
              <a:solidFill>
                <a:schemeClr val="dk2"/>
              </a:solidFill>
              <a:latin typeface="Univers Condensed Light"/>
            </a:endParaRPr>
          </a:p>
          <a:p>
            <a:pPr marL="228600" indent="-228600" defTabSz="914400">
              <a:lnSpc>
                <a:spcPct val="90000"/>
              </a:lnSpc>
              <a:spcBef>
                <a:spcPts val="1001"/>
              </a:spcBef>
              <a:buClr>
                <a:srgbClr val="001e2e"/>
              </a:buClr>
              <a:buSzPct val="80000"/>
              <a:buFont typeface="Arial"/>
              <a:buChar char="•"/>
            </a:pPr>
            <a:r>
              <a:rPr b="0" lang="cs-CZ" sz="2500" spc="-1" strike="noStrike">
                <a:solidFill>
                  <a:schemeClr val="dk2"/>
                </a:solidFill>
                <a:latin typeface="Univers Condensed Light"/>
              </a:rPr>
              <a:t>Anozognózie - nedostatečný náhled na vlastní poruchu(často snižuje účinnost rehabilitace)</a:t>
            </a:r>
            <a:endParaRPr b="0" lang="en-US" sz="2500" spc="-1" strike="noStrike">
              <a:solidFill>
                <a:schemeClr val="dk2"/>
              </a:solidFill>
              <a:latin typeface="Univers Condensed Light"/>
            </a:endParaRPr>
          </a:p>
          <a:p>
            <a:pPr marL="228600" indent="-228600" defTabSz="914400">
              <a:lnSpc>
                <a:spcPct val="90000"/>
              </a:lnSpc>
              <a:spcBef>
                <a:spcPts val="1001"/>
              </a:spcBef>
              <a:buClr>
                <a:srgbClr val="001e2e"/>
              </a:buClr>
              <a:buSzPct val="80000"/>
              <a:buFont typeface="Arial"/>
              <a:buChar char="•"/>
            </a:pPr>
            <a:r>
              <a:rPr b="0" lang="cs-CZ" sz="2500" spc="-1" strike="noStrike">
                <a:solidFill>
                  <a:schemeClr val="dk2"/>
                </a:solidFill>
                <a:latin typeface="Univers Condensed Light"/>
                <a:ea typeface="Univers Condensed Light"/>
              </a:rPr>
              <a:t>ADHD – porucha pozornosti s hyperaktivitou</a:t>
            </a:r>
            <a:endParaRPr b="0" lang="en-US" sz="2500" spc="-1" strike="noStrike">
              <a:solidFill>
                <a:schemeClr val="dk2"/>
              </a:solidFill>
              <a:latin typeface="Univers Condensed Light"/>
            </a:endParaRPr>
          </a:p>
          <a:p>
            <a:pPr lvl="1" marL="685800" indent="-228600" defTabSz="914400">
              <a:lnSpc>
                <a:spcPct val="90000"/>
              </a:lnSpc>
              <a:spcBef>
                <a:spcPts val="499"/>
              </a:spcBef>
              <a:buClr>
                <a:srgbClr val="001e2e"/>
              </a:buClr>
              <a:buSzPct val="80000"/>
              <a:buFont typeface="Arial"/>
              <a:buChar char="•"/>
            </a:pPr>
            <a:r>
              <a:rPr b="0" lang="cs-CZ" sz="2100" spc="-1" strike="noStrike">
                <a:solidFill>
                  <a:schemeClr val="dk2"/>
                </a:solidFill>
                <a:latin typeface="Univers Condensed Light"/>
                <a:ea typeface="Univers Condensed Light"/>
              </a:rPr>
              <a:t>V dětství, mohou přetrvat do dospělosti (30-50%)</a:t>
            </a:r>
            <a:endParaRPr b="0" lang="en-US" sz="2100" spc="-1" strike="noStrike">
              <a:solidFill>
                <a:schemeClr val="dk2"/>
              </a:solidFill>
              <a:latin typeface="Univers Condensed Light"/>
            </a:endParaRPr>
          </a:p>
          <a:p>
            <a:pPr lvl="1" marL="685800" indent="-228600" defTabSz="914400">
              <a:lnSpc>
                <a:spcPct val="90000"/>
              </a:lnSpc>
              <a:spcBef>
                <a:spcPts val="499"/>
              </a:spcBef>
              <a:buClr>
                <a:srgbClr val="001e2e"/>
              </a:buClr>
              <a:buSzPct val="80000"/>
              <a:buFont typeface="Arial"/>
              <a:buChar char="•"/>
            </a:pPr>
            <a:r>
              <a:rPr b="0" lang="cs-CZ" sz="2100" spc="-1" strike="noStrike">
                <a:solidFill>
                  <a:schemeClr val="dk2"/>
                </a:solidFill>
                <a:latin typeface="Univers Condensed Light"/>
                <a:ea typeface="Univers Condensed Light"/>
              </a:rPr>
              <a:t>Častěji u chlapců než u dívek</a:t>
            </a:r>
            <a:endParaRPr b="0" lang="en-US" sz="2100" spc="-1" strike="noStrike">
              <a:solidFill>
                <a:schemeClr val="dk2"/>
              </a:solidFill>
              <a:latin typeface="Univers Condensed Light"/>
            </a:endParaRPr>
          </a:p>
          <a:p>
            <a:pPr lvl="1" marL="685800" indent="-228600" defTabSz="914400">
              <a:lnSpc>
                <a:spcPct val="90000"/>
              </a:lnSpc>
              <a:spcBef>
                <a:spcPts val="499"/>
              </a:spcBef>
              <a:buClr>
                <a:srgbClr val="001e2e"/>
              </a:buClr>
              <a:buSzPct val="80000"/>
              <a:buFont typeface="Arial"/>
              <a:buChar char="•"/>
            </a:pPr>
            <a:r>
              <a:rPr b="0" lang="cs-CZ" sz="2100" spc="-1" strike="noStrike">
                <a:solidFill>
                  <a:schemeClr val="dk2"/>
                </a:solidFill>
                <a:latin typeface="Univers Condensed Light"/>
                <a:ea typeface="Univers Condensed Light"/>
              </a:rPr>
              <a:t>Neurovývojová porucha</a:t>
            </a:r>
            <a:endParaRPr b="0" lang="en-US" sz="2100" spc="-1" strike="noStrike">
              <a:solidFill>
                <a:schemeClr val="dk2"/>
              </a:solidFill>
              <a:latin typeface="Univers Condensed Light"/>
            </a:endParaRPr>
          </a:p>
          <a:p>
            <a:pPr lvl="2" marL="1143000" indent="-228600" defTabSz="914400">
              <a:lnSpc>
                <a:spcPct val="90000"/>
              </a:lnSpc>
              <a:spcBef>
                <a:spcPts val="499"/>
              </a:spcBef>
              <a:buClr>
                <a:srgbClr val="001e2e"/>
              </a:buClr>
              <a:buSzPct val="80000"/>
              <a:buFont typeface="Arial"/>
              <a:buChar char="•"/>
            </a:pPr>
            <a:r>
              <a:rPr b="0" lang="cs-CZ" sz="1900" spc="-1" strike="noStrike">
                <a:solidFill>
                  <a:schemeClr val="dk2"/>
                </a:solidFill>
                <a:latin typeface="Univers Condensed Light"/>
                <a:ea typeface="Univers Condensed Light"/>
              </a:rPr>
              <a:t>Podtyp 1. nepozornost  - potíže se selektivitou a udržením pozornosti</a:t>
            </a:r>
            <a:endParaRPr b="0" lang="en-US" sz="1900" spc="-1" strike="noStrike">
              <a:solidFill>
                <a:schemeClr val="dk2"/>
              </a:solidFill>
              <a:latin typeface="Univers Condensed Light"/>
            </a:endParaRPr>
          </a:p>
          <a:p>
            <a:pPr lvl="2" marL="1143000" indent="-228600" defTabSz="914400">
              <a:lnSpc>
                <a:spcPct val="90000"/>
              </a:lnSpc>
              <a:spcBef>
                <a:spcPts val="499"/>
              </a:spcBef>
              <a:buClr>
                <a:srgbClr val="001e2e"/>
              </a:buClr>
              <a:buSzPct val="80000"/>
              <a:buFont typeface="Arial"/>
              <a:buChar char="•"/>
            </a:pPr>
            <a:r>
              <a:rPr b="0" lang="cs-CZ" sz="1900" spc="-1" strike="noStrike">
                <a:solidFill>
                  <a:schemeClr val="dk2"/>
                </a:solidFill>
                <a:latin typeface="Univers Condensed Light"/>
                <a:ea typeface="Univers Condensed Light"/>
              </a:rPr>
              <a:t>Podtzp 2. hyperaktivita a impulzivita - oslabení soustředění a inhibice automatické reakce</a:t>
            </a:r>
            <a:endParaRPr b="0" lang="en-US" sz="1900" spc="-1" strike="noStrike">
              <a:solidFill>
                <a:schemeClr val="dk2"/>
              </a:solidFill>
              <a:latin typeface="Univers Condensed Light"/>
            </a:endParaRPr>
          </a:p>
          <a:p>
            <a:pPr indent="0" defTabSz="914400">
              <a:lnSpc>
                <a:spcPct val="90000"/>
              </a:lnSpc>
              <a:spcBef>
                <a:spcPts val="1001"/>
              </a:spcBef>
              <a:buNone/>
            </a:pPr>
            <a:endParaRPr b="0" lang="en-US" sz="2500" spc="-1" strike="noStrike">
              <a:solidFill>
                <a:schemeClr val="dk2"/>
              </a:solidFill>
              <a:latin typeface="Univers Condensed Light"/>
            </a:endParaRPr>
          </a:p>
        </p:txBody>
      </p:sp>
      <p:sp>
        <p:nvSpPr>
          <p:cNvPr id="198" name="TextovéPole 3"/>
          <p:cNvSpPr/>
          <p:nvPr/>
        </p:nvSpPr>
        <p:spPr>
          <a:xfrm>
            <a:off x="1100880" y="5641920"/>
            <a:ext cx="10861920" cy="700920"/>
          </a:xfrm>
          <a:prstGeom prst="rect">
            <a:avLst/>
          </a:prstGeom>
          <a:noFill/>
          <a:ln w="0">
            <a:noFill/>
          </a:ln>
        </p:spPr>
        <p:style>
          <a:lnRef idx="0"/>
          <a:fillRef idx="0"/>
          <a:effectRef idx="0"/>
          <a:fontRef idx="minor"/>
        </p:style>
        <p:txBody>
          <a:bodyPr numCol="1" spcCol="0" horzOverflow="overflow" anchor="t">
            <a:spAutoFit/>
          </a:bodyPr>
          <a:p>
            <a:pPr defTabSz="457200">
              <a:lnSpc>
                <a:spcPct val="100000"/>
              </a:lnSpc>
            </a:pPr>
            <a:r>
              <a:rPr b="0" lang="cs-CZ" sz="2000" spc="-1" strike="noStrike">
                <a:solidFill>
                  <a:schemeClr val="dk1"/>
                </a:solidFill>
                <a:latin typeface="Univers Condensed Light"/>
              </a:rPr>
              <a:t>Do paměti můžeme uložit jen to, čemu věnujeme vědomou či nevědomou pozornost, informace, kt. zaznamená percepční systém.</a:t>
            </a:r>
            <a:endParaRPr b="0" lang="cs-CZ"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AngleLinesVTI">
  <a:themeElements>
    <a:clrScheme name="Custom 34">
      <a:dk1>
        <a:srgbClr val="000000"/>
      </a:dk1>
      <a:lt1>
        <a:srgbClr val="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pitchFamily="0" charset="1"/>
        <a:ea typeface=""/>
        <a:cs typeface=""/>
      </a:majorFont>
      <a:minorFont>
        <a:latin typeface="Univers Condensed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xml><?xml version="1.0" encoding="utf-8"?>
<a:theme xmlns:a="http://schemas.openxmlformats.org/drawingml/2006/main" xmlns:r="http://schemas.openxmlformats.org/officeDocument/2006/relationships" name="AngleLinesVTI">
  <a:themeElements>
    <a:clrScheme name="Custom 34">
      <a:dk1>
        <a:srgbClr val="000000"/>
      </a:dk1>
      <a:lt1>
        <a:srgbClr val="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pitchFamily="0" charset="1"/>
        <a:ea typeface=""/>
        <a:cs typeface=""/>
      </a:majorFont>
      <a:minorFont>
        <a:latin typeface="Univers Condensed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xml><?xml version="1.0" encoding="utf-8"?>
<a:theme xmlns:a="http://schemas.openxmlformats.org/drawingml/2006/main" xmlns:r="http://schemas.openxmlformats.org/officeDocument/2006/relationships" name="AngleLinesVTI">
  <a:themeElements>
    <a:clrScheme name="Custom 34">
      <a:dk1>
        <a:srgbClr val="000000"/>
      </a:dk1>
      <a:lt1>
        <a:srgbClr val="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pitchFamily="0" charset="1"/>
        <a:ea typeface=""/>
        <a:cs typeface=""/>
      </a:majorFont>
      <a:minorFont>
        <a:latin typeface="Univers Condensed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7F892DC00D1B941AF9D8C886F87D21A" ma:contentTypeVersion="2" ma:contentTypeDescription="Vytvoří nový dokument" ma:contentTypeScope="" ma:versionID="e1a41a2ce09b29d4769ed7206e097f23">
  <xsd:schema xmlns:xsd="http://www.w3.org/2001/XMLSchema" xmlns:xs="http://www.w3.org/2001/XMLSchema" xmlns:p="http://schemas.microsoft.com/office/2006/metadata/properties" xmlns:ns3="81b0d7d3-03a4-45d7-a633-b486b0a29e22" targetNamespace="http://schemas.microsoft.com/office/2006/metadata/properties" ma:root="true" ma:fieldsID="61b82095770b1f12482a032346b32de5" ns3:_="">
    <xsd:import namespace="81b0d7d3-03a4-45d7-a633-b486b0a29e22"/>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b0d7d3-03a4-45d7-a633-b486b0a29e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86354D-1C14-4621-B5DA-F07D6F348C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b0d7d3-03a4-45d7-a633-b486b0a29e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FE3823-2B3A-4D3E-856A-6510AC3DA1C6}">
  <ds:schemaRefs>
    <ds:schemaRef ds:uri="http://schemas.microsoft.com/sharepoint/v3/contenttype/forms"/>
  </ds:schemaRefs>
</ds:datastoreItem>
</file>

<file path=customXml/itemProps3.xml><?xml version="1.0" encoding="utf-8"?>
<ds:datastoreItem xmlns:ds="http://schemas.openxmlformats.org/officeDocument/2006/customXml" ds:itemID="{4AACD7C2-8965-4B6F-A951-6B3D5FF87C1A}">
  <ds:schemaRefs>
    <ds:schemaRef ds:uri="81b0d7d3-03a4-45d7-a633-b486b0a29e22"/>
    <ds:schemaRef ds:uri="http://purl.org/dc/dcmitype/"/>
    <ds:schemaRef ds:uri="http://purl.org/dc/elements/1.1/"/>
    <ds:schemaRef ds:uri="http://schemas.microsoft.com/office/infopath/2007/PartnerControls"/>
    <ds:schemaRef ds:uri="http://www.w3.org/XML/1998/namespace"/>
    <ds:schemaRef ds:uri="http://schemas.openxmlformats.org/package/2006/metadata/core-properties"/>
    <ds:schemaRef ds:uri="http://schemas.microsoft.com/office/2006/documentManagement/types"/>
    <ds:schemaRef ds:uri="http://purl.org/dc/term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4</TotalTime>
  <Application>LibreOffice/7.6.1.2$Windows_X86_64 LibreOffice_project/f5defcebd022c5bc36bbb79be232cb6926d8f674</Application>
  <AppVersion>15.0000</AppVersion>
  <Words>356</Words>
  <Paragraphs>54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2020-10-18T19:57:19Z</dcterms:created>
  <dc:creator>Petr Grossmann</dc:creator>
  <dc:description/>
  <dc:language>cs-CZ</dc:language>
  <cp:lastModifiedBy/>
  <dcterms:modified xsi:type="dcterms:W3CDTF">2023-12-17T23:20:08Z</dcterms:modified>
  <cp:revision>306</cp:revision>
  <dc:subject/>
  <dc:title>Klinická neuropsychologie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Širokoúhlá obrazovka</vt:lpwstr>
  </property>
  <property fmtid="{D5CDD505-2E9C-101B-9397-08002B2CF9AE}" pid="3" name="Slides">
    <vt:i4>15</vt:i4>
  </property>
</Properties>
</file>