
<file path=[Content_Types].xml><?xml version="1.0" encoding="utf-8"?>
<Types xmlns="http://schemas.openxmlformats.org/package/2006/content-types">
  <Default Extension="xml" ContentType="application/xml"/>
  <Default Extension="rels" ContentType="application/vnd.openxmlformats-package.relationships+xml"/>
  <Default Extension="png" ContentType="image/png"/>
  <Default Extension="jpeg" ContentType="image/jpeg"/>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customXml/item1.xml" ContentType="application/xml"/>
  <Override PartName="/customXml/itemProps3.xml" ContentType="application/vnd.openxmlformats-officedocument.customXmlProperties+xml"/>
  <Override PartName="/customXml/itemProps1.xml" ContentType="application/vnd.openxmlformats-officedocument.customXmlProperties+xml"/>
  <Override PartName="/customXml/item2.xml" ContentType="application/xml"/>
  <Override PartName="/customXml/itemProps2.xml" ContentType="application/vnd.openxmlformats-officedocument.customXmlProperties+xml"/>
  <Override PartName="/customXml/_rels/item1.xml.rels" ContentType="application/vnd.openxmlformats-package.relationships+xml"/>
  <Override PartName="/customXml/_rels/item2.xml.rels" ContentType="application/vnd.openxmlformats-package.relationships+xml"/>
  <Override PartName="/customXml/_rels/item3.xml.rels" ContentType="application/vnd.openxmlformats-package.relationships+xml"/>
  <Override PartName="/customXml/item3.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_rels/slideMaster1.xml.rels" ContentType="application/vnd.openxmlformats-package.relationships+xml"/>
  <Override PartName="/ppt/slideMasters/_rels/slideMaster2.xml.rels" ContentType="application/vnd.openxmlformats-package.relationship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10.xml" ContentType="application/vnd.openxmlformats-officedocument.presentationml.slideLayout+xml"/>
  <Override PartName="/ppt/slideLayouts/slideLayout5.xml" ContentType="application/vnd.openxmlformats-officedocument.presentationml.slideLayout+xml"/>
  <Override PartName="/ppt/slideLayouts/slideLayout11.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12.xml" ContentType="application/vnd.openxmlformats-officedocument.presentationml.slideLayout+xml"/>
  <Override PartName="/ppt/slideLayouts/slideLayout8.xml" ContentType="application/vnd.openxmlformats-officedocument.presentationml.slideLayout+xml"/>
  <Override PartName="/ppt/slideLayouts/slideLayout13.xml" ContentType="application/vnd.openxmlformats-officedocument.presentationml.slideLayout+xml"/>
  <Override PartName="/ppt/slideLayouts/slideLayout9.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_rels/slideLayout1.xml.rels" ContentType="application/vnd.openxmlformats-package.relationships+xml"/>
  <Override PartName="/ppt/slideLayouts/_rels/slideLayout2.xml.rels" ContentType="application/vnd.openxmlformats-package.relationships+xml"/>
  <Override PartName="/ppt/slideLayouts/_rels/slideLayout3.xml.rels" ContentType="application/vnd.openxmlformats-package.relationships+xml"/>
  <Override PartName="/ppt/slideLayouts/_rels/slideLayout4.xml.rels" ContentType="application/vnd.openxmlformats-package.relationships+xml"/>
  <Override PartName="/ppt/slideLayouts/_rels/slideLayout10.xml.rels" ContentType="application/vnd.openxmlformats-package.relationships+xml"/>
  <Override PartName="/ppt/slideLayouts/_rels/slideLayout5.xml.rels" ContentType="application/vnd.openxmlformats-package.relationships+xml"/>
  <Override PartName="/ppt/slideLayouts/_rels/slideLayout11.xml.rels" ContentType="application/vnd.openxmlformats-package.relationships+xml"/>
  <Override PartName="/ppt/slideLayouts/_rels/slideLayout6.xml.rels" ContentType="application/vnd.openxmlformats-package.relationships+xml"/>
  <Override PartName="/ppt/slideLayouts/_rels/slideLayout12.xml.rels" ContentType="application/vnd.openxmlformats-package.relationships+xml"/>
  <Override PartName="/ppt/slideLayouts/_rels/slideLayout7.xml.rels" ContentType="application/vnd.openxmlformats-package.relationships+xml"/>
  <Override PartName="/ppt/slideLayouts/_rels/slideLayout13.xml.rels" ContentType="application/vnd.openxmlformats-package.relationships+xml"/>
  <Override PartName="/ppt/slideLayouts/_rels/slideLayout8.xml.rels" ContentType="application/vnd.openxmlformats-package.relationships+xml"/>
  <Override PartName="/ppt/slideLayouts/_rels/slideLayout14.xml.rels" ContentType="application/vnd.openxmlformats-package.relationships+xml"/>
  <Override PartName="/ppt/slideLayouts/_rels/slideLayout9.xml.rels" ContentType="application/vnd.openxmlformats-package.relationships+xml"/>
  <Override PartName="/ppt/slideLayouts/_rels/slideLayout15.xml.rels" ContentType="application/vnd.openxmlformats-package.relationships+xml"/>
  <Override PartName="/ppt/slideLayouts/_rels/slideLayout16.xml.rels" ContentType="application/vnd.openxmlformats-package.relationships+xml"/>
  <Override PartName="/ppt/slideLayouts/_rels/slideLayout17.xml.rels" ContentType="application/vnd.openxmlformats-package.relationships+xml"/>
  <Override PartName="/ppt/slideLayouts/_rels/slideLayout18.xml.rels" ContentType="application/vnd.openxmlformats-package.relationships+xml"/>
  <Override PartName="/ppt/slideLayouts/_rels/slideLayout19.xml.rels" ContentType="application/vnd.openxmlformats-package.relationships+xml"/>
  <Override PartName="/ppt/slideLayouts/_rels/slideLayout20.xml.rels" ContentType="application/vnd.openxmlformats-package.relationships+xml"/>
  <Override PartName="/ppt/slideLayouts/_rels/slideLayout21.xml.rels" ContentType="application/vnd.openxmlformats-package.relationships+xml"/>
  <Override PartName="/ppt/slideLayouts/_rels/slideLayout22.xml.rels" ContentType="application/vnd.openxmlformats-package.relationships+xml"/>
  <Override PartName="/ppt/slideLayouts/_rels/slideLayout23.xml.rels" ContentType="application/vnd.openxmlformats-package.relationships+xml"/>
  <Override PartName="/ppt/slideLayouts/_rels/slideLayout24.xml.rels" ContentType="application/vnd.openxmlformats-package.relationship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presProps.xml" ContentType="application/vnd.openxmlformats-officedocument.presentationml.presProps+xml"/>
  <Override PartName="/ppt/theme/_rels/theme1.xml.rels" ContentType="application/vnd.openxmlformats-package.relationships+xml"/>
  <Override PartName="/ppt/theme/_rels/theme2.xml.rels" ContentType="application/vnd.openxmlformats-package.relationships+xml"/>
  <Override PartName="/ppt/theme/theme1.xml" ContentType="application/vnd.openxmlformats-officedocument.theme+xml"/>
  <Override PartName="/ppt/theme/theme2.xml" ContentType="application/vnd.openxmlformats-officedocument.theme+xml"/>
  <Override PartName="/ppt/media/image1.jpeg" ContentType="image/jpeg"/>
  <Override PartName="/ppt/media/image8.png" ContentType="image/png"/>
  <Override PartName="/ppt/media/media35.m4a" ContentType="audio/mp4"/>
  <Override PartName="/ppt/media/image23.gif" ContentType="image/gif"/>
  <Override PartName="/ppt/media/media13.m4a" ContentType="audio/mp4"/>
  <Override PartName="/ppt/media/image2.png" ContentType="image/png"/>
  <Override PartName="/ppt/media/image3.png" ContentType="image/png"/>
  <Override PartName="/ppt/media/image4.png" ContentType="image/png"/>
  <Override PartName="/ppt/media/image5.png" ContentType="image/png"/>
  <Override PartName="/ppt/media/image10.png" ContentType="image/png"/>
  <Override PartName="/ppt/media/media16.m4a" ContentType="audio/mp4"/>
  <Override PartName="/ppt/media/image6.png" ContentType="image/png"/>
  <Override PartName="/ppt/media/media7.m4a" ContentType="audio/mp4"/>
  <Override PartName="/ppt/media/media9.m4a" ContentType="audio/mp4"/>
  <Override PartName="/ppt/media/media11.m4a" ContentType="audio/mp4"/>
  <Override PartName="/ppt/media/image21.gif" ContentType="image/gif"/>
  <Override PartName="/ppt/media/image12.png" ContentType="image/png"/>
  <Override PartName="/ppt/media/image15.jpeg" ContentType="image/jpeg"/>
  <Override PartName="/ppt/media/media18.m4a" ContentType="audio/mp4"/>
  <Override PartName="/ppt/media/image14.jpeg" ContentType="image/jpeg"/>
  <Override PartName="/ppt/media/image17.png" ContentType="image/png"/>
  <Override PartName="/ppt/media/image19.gif" ContentType="image/gif"/>
  <Override PartName="/ppt/media/media20.m4a" ContentType="audio/mp4"/>
  <Override PartName="/ppt/media/media22.m4a" ContentType="audio/mp4"/>
  <Override PartName="/ppt/media/media24.m4a" ContentType="audio/mp4"/>
  <Override PartName="/ppt/media/media25.m4a" ContentType="audio/mp4"/>
  <Override PartName="/ppt/media/image26.png" ContentType="image/png"/>
  <Override PartName="/ppt/media/media27.m4a" ContentType="audio/mp4"/>
  <Override PartName="/ppt/media/media28.m4a" ContentType="audio/mp4"/>
  <Override PartName="/ppt/media/media29.m4a" ContentType="audio/mp4"/>
  <Override PartName="/ppt/media/image30.jpeg" ContentType="image/jpeg"/>
  <Override PartName="/ppt/media/image31.jpeg" ContentType="image/jpeg"/>
  <Override PartName="/ppt/media/image32.jpeg" ContentType="image/jpeg"/>
  <Override PartName="/ppt/media/image33.jpeg" ContentType="image/jpeg"/>
  <Override PartName="/ppt/media/media34.m4a" ContentType="audio/mp4"/>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_rels/slide1.xml.rels" ContentType="application/vnd.openxmlformats-package.relationships+xml"/>
  <Override PartName="/ppt/slides/_rels/slide2.xml.rels" ContentType="application/vnd.openxmlformats-package.relationships+xml"/>
  <Override PartName="/ppt/slides/_rels/slide3.xml.rels" ContentType="application/vnd.openxmlformats-package.relationships+xml"/>
  <Override PartName="/ppt/slides/_rels/slide4.xml.rels" ContentType="application/vnd.openxmlformats-package.relationships+xml"/>
  <Override PartName="/ppt/slides/_rels/slide5.xml.rels" ContentType="application/vnd.openxmlformats-package.relationships+xml"/>
  <Override PartName="/ppt/slides/_rels/slide6.xml.rels" ContentType="application/vnd.openxmlformats-package.relationships+xml"/>
  <Override PartName="/ppt/slides/_rels/slide7.xml.rels" ContentType="application/vnd.openxmlformats-package.relationships+xml"/>
  <Override PartName="/ppt/slides/_rels/slide8.xml.rels" ContentType="application/vnd.openxmlformats-package.relationships+xml"/>
  <Override PartName="/ppt/slides/_rels/slide9.xml.rels" ContentType="application/vnd.openxmlformats-package.relationships+xml"/>
  <Override PartName="/ppt/slides/_rels/slide10.xml.rels" ContentType="application/vnd.openxmlformats-package.relationships+xml"/>
  <Override PartName="/ppt/slides/_rels/slide11.xml.rels" ContentType="application/vnd.openxmlformats-package.relationships+xml"/>
  <Override PartName="/ppt/slides/_rels/slide12.xml.rels" ContentType="application/vnd.openxmlformats-package.relationships+xml"/>
  <Override PartName="/ppt/slides/_rels/slide13.xml.rels" ContentType="application/vnd.openxmlformats-package.relationships+xml"/>
  <Override PartName="/ppt/slides/_rels/slide14.xml.rels" ContentType="application/vnd.openxmlformats-package.relationships+xml"/>
  <Override PartName="/ppt/slides/_rels/slide15.xml.rels" ContentType="application/vnd.openxmlformats-package.relationships+xml"/>
  <Override PartName="/ppt/slides/_rels/slide16.xml.rels" ContentType="application/vnd.openxmlformats-package.relationships+xml"/>
  <Override PartName="/ppt/slides/_rels/slide17.xml.rels" ContentType="application/vnd.openxmlformats-package.relationships+xml"/>
  <Override PartName="/ppt/slides/_rels/slide18.xml.rels" ContentType="application/vnd.openxmlformats-package.relationships+xml"/>
  <Override PartName="/ppt/slides/_rels/slide19.xml.rels" ContentType="application/vnd.openxmlformats-package.relationships+xml"/>
  <Override PartName="/ppt/slides/_rels/slide20.xml.rels" ContentType="application/vnd.openxmlformats-package.relationships+xml"/>
  <Override PartName="/ppt/slides/_rels/slide21.xml.rels" ContentType="application/vnd.openxmlformats-package.relationships+xml"/>
  <Override PartName="/ppt/slides/_rels/slide22.xml.rels" ContentType="application/vnd.openxmlformats-package.relationships+xml"/>
  <Override PartName="/ppt/slides/_rels/slide23.xml.rels" ContentType="application/vnd.openxmlformats-package.relationships+xml"/>
  <Override PartName="/ppt/slides/_rels/slide24.xml.rels" ContentType="application/vnd.openxmlformats-package.relationships+xml"/>
  <Override PartName="/ppt/slides/_rels/slide25.xml.rels" ContentType="application/vnd.openxmlformats-package.relationships+xml"/>
  <Override PartName="/ppt/slides/_rels/slide26.xml.rels" ContentType="application/vnd.openxmlformats-package.relationships+xml"/>
  <Override PartName="/ppt/slides/_rels/slide27.xml.rels" ContentType="application/vnd.openxmlformats-package.relationships+xml"/>
  <Override PartName="/ppt/slides/_rels/slide28.xml.rels" ContentType="application/vnd.openxmlformats-package.relationships+xml"/>
  <Override PartName="/ppt/slides/_rels/slide29.xml.rels" ContentType="application/vnd.openxmlformats-package.relationships+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_rels/presentation.xml.rels" ContentType="application/vnd.openxmlformats-package.relationships+xml"/>
  <Override PartName="/_rels/.rels" ContentType="application/vnd.openxmlformats-package.relationships+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custom-properties" Target="docProps/custom.xml"/><Relationship Id="rId4" Type="http://schemas.openxmlformats.org/officeDocument/2006/relationships/customXml" Target="../customXml/item1.xml"/><Relationship Id="rId5" Type="http://schemas.openxmlformats.org/officeDocument/2006/relationships/customXml" Target="../customXml/item2.xml"/><Relationship Id="rId6" Type="http://schemas.openxmlformats.org/officeDocument/2006/relationships/customXml" Target="../customXml/item3.xml"/><Relationship Id="rId7"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 id="2147483661" r:id="rId3"/>
  </p:sld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84" r:id="rId32"/>
  </p:sldIdLst>
  <p:sldSz cx="12192000" cy="6858000"/>
  <p:notesSz cx="7559675" cy="10691813"/>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ationPr>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Master" Target="slideMasters/slideMaster2.xml"/><Relationship Id="rId4" Type="http://schemas.openxmlformats.org/officeDocument/2006/relationships/slide" Target="slides/slide1.xml"/><Relationship Id="rId5" Type="http://schemas.openxmlformats.org/officeDocument/2006/relationships/slide" Target="slides/slide2.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 Id="rId9" Type="http://schemas.openxmlformats.org/officeDocument/2006/relationships/slide" Target="slides/slide6.xml"/><Relationship Id="rId10" Type="http://schemas.openxmlformats.org/officeDocument/2006/relationships/slide" Target="slides/slide7.xml"/><Relationship Id="rId11" Type="http://schemas.openxmlformats.org/officeDocument/2006/relationships/slide" Target="slides/slide8.xml"/><Relationship Id="rId12" Type="http://schemas.openxmlformats.org/officeDocument/2006/relationships/slide" Target="slides/slide9.xml"/><Relationship Id="rId13" Type="http://schemas.openxmlformats.org/officeDocument/2006/relationships/slide" Target="slides/slide10.xml"/><Relationship Id="rId14" Type="http://schemas.openxmlformats.org/officeDocument/2006/relationships/slide" Target="slides/slide11.xml"/><Relationship Id="rId15" Type="http://schemas.openxmlformats.org/officeDocument/2006/relationships/slide" Target="slides/slide12.xml"/><Relationship Id="rId16" Type="http://schemas.openxmlformats.org/officeDocument/2006/relationships/slide" Target="slides/slide13.xml"/><Relationship Id="rId17" Type="http://schemas.openxmlformats.org/officeDocument/2006/relationships/slide" Target="slides/slide14.xml"/><Relationship Id="rId18" Type="http://schemas.openxmlformats.org/officeDocument/2006/relationships/slide" Target="slides/slide15.xml"/><Relationship Id="rId19" Type="http://schemas.openxmlformats.org/officeDocument/2006/relationships/slide" Target="slides/slide16.xml"/><Relationship Id="rId20" Type="http://schemas.openxmlformats.org/officeDocument/2006/relationships/slide" Target="slides/slide17.xml"/><Relationship Id="rId21" Type="http://schemas.openxmlformats.org/officeDocument/2006/relationships/slide" Target="slides/slide18.xml"/><Relationship Id="rId22" Type="http://schemas.openxmlformats.org/officeDocument/2006/relationships/slide" Target="slides/slide19.xml"/><Relationship Id="rId23" Type="http://schemas.openxmlformats.org/officeDocument/2006/relationships/slide" Target="slides/slide20.xml"/><Relationship Id="rId24" Type="http://schemas.openxmlformats.org/officeDocument/2006/relationships/slide" Target="slides/slide21.xml"/><Relationship Id="rId25" Type="http://schemas.openxmlformats.org/officeDocument/2006/relationships/slide" Target="slides/slide22.xml"/><Relationship Id="rId26" Type="http://schemas.openxmlformats.org/officeDocument/2006/relationships/slide" Target="slides/slide23.xml"/><Relationship Id="rId27" Type="http://schemas.openxmlformats.org/officeDocument/2006/relationships/slide" Target="slides/slide24.xml"/><Relationship Id="rId28" Type="http://schemas.openxmlformats.org/officeDocument/2006/relationships/slide" Target="slides/slide25.xml"/><Relationship Id="rId29" Type="http://schemas.openxmlformats.org/officeDocument/2006/relationships/slide" Target="slides/slide26.xml"/><Relationship Id="rId30" Type="http://schemas.openxmlformats.org/officeDocument/2006/relationships/slide" Target="slides/slide27.xml"/><Relationship Id="rId31" Type="http://schemas.openxmlformats.org/officeDocument/2006/relationships/slide" Target="slides/slide28.xml"/><Relationship Id="rId32" Type="http://schemas.openxmlformats.org/officeDocument/2006/relationships/slide" Target="slides/slide29.xml"/><Relationship Id="rId33" Type="http://schemas.openxmlformats.org/officeDocument/2006/relationships/presProps" Target="presProps.xml"/>
</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6B56CBD-D235-446C-9315-16A070DD553E}" type="doc">
      <dgm:prSet loTypeId="urn:microsoft.com/office/officeart/2005/8/layout/list1" loCatId="list" qsTypeId="urn:microsoft.com/office/officeart/2005/8/quickstyle/simple1" qsCatId="simple" csTypeId="urn:microsoft.com/office/officeart/2005/8/colors/accent1_2" csCatId="accent1"/>
      <dgm:spPr/>
      <dgm:t>
        <a:bodyPr/>
        <a:lstStyle/>
        <a:p>
          <a:endParaRPr lang="cs-CZ"/>
        </a:p>
      </dgm:t>
    </dgm:pt>
    <dgm:pt modelId="{59DE5467-5719-41E8-BCFA-A4A2874AAE01}">
      <dgm:prSet/>
      <dgm:spPr/>
      <dgm:t>
        <a:bodyPr/>
        <a:lstStyle/>
        <a:p>
          <a:r>
            <a:rPr lang="cs-CZ"/>
            <a:t>Centrální nervový systém</a:t>
          </a:r>
        </a:p>
      </dgm:t>
    </dgm:pt>
    <dgm:pt modelId="{1AB78902-A051-4E82-8298-89CC7EC0B8AA}" type="parTrans" cxnId="{E630F03D-DAAA-4B4A-8D48-55C968454CC5}">
      <dgm:prSet/>
      <dgm:spPr/>
      <dgm:t>
        <a:bodyPr/>
        <a:lstStyle/>
        <a:p>
          <a:endParaRPr lang="cs-CZ"/>
        </a:p>
      </dgm:t>
    </dgm:pt>
    <dgm:pt modelId="{2A27AD37-1CBC-4BE3-8C0E-4D7014556B95}" type="sibTrans" cxnId="{E630F03D-DAAA-4B4A-8D48-55C968454CC5}">
      <dgm:prSet/>
      <dgm:spPr/>
      <dgm:t>
        <a:bodyPr/>
        <a:lstStyle/>
        <a:p>
          <a:endParaRPr lang="cs-CZ"/>
        </a:p>
      </dgm:t>
    </dgm:pt>
    <dgm:pt modelId="{36D43BAC-063F-4B5E-A581-7516D7152DE4}">
      <dgm:prSet/>
      <dgm:spPr/>
      <dgm:t>
        <a:bodyPr/>
        <a:lstStyle/>
        <a:p>
          <a:r>
            <a:rPr lang="cs-CZ"/>
            <a:t>Mozek - encephalon</a:t>
          </a:r>
        </a:p>
      </dgm:t>
    </dgm:pt>
    <dgm:pt modelId="{F0B2479B-FF47-4D3E-A847-BF7B8AD08C63}" type="parTrans" cxnId="{F1B81378-5D4C-4D8A-AF3D-D396B225887E}">
      <dgm:prSet/>
      <dgm:spPr/>
      <dgm:t>
        <a:bodyPr/>
        <a:lstStyle/>
        <a:p>
          <a:endParaRPr lang="cs-CZ"/>
        </a:p>
      </dgm:t>
    </dgm:pt>
    <dgm:pt modelId="{22BED9AA-B76D-4A18-BDA2-7A3DA26D8973}" type="sibTrans" cxnId="{F1B81378-5D4C-4D8A-AF3D-D396B225887E}">
      <dgm:prSet/>
      <dgm:spPr/>
      <dgm:t>
        <a:bodyPr/>
        <a:lstStyle/>
        <a:p>
          <a:endParaRPr lang="cs-CZ"/>
        </a:p>
      </dgm:t>
    </dgm:pt>
    <dgm:pt modelId="{56506DED-57B5-4777-B9FB-E5AB9DE3ED68}">
      <dgm:prSet/>
      <dgm:spPr/>
      <dgm:t>
        <a:bodyPr/>
        <a:lstStyle/>
        <a:p>
          <a:r>
            <a:rPr lang="cs-CZ"/>
            <a:t>Mícha - medulla spinallis</a:t>
          </a:r>
        </a:p>
      </dgm:t>
    </dgm:pt>
    <dgm:pt modelId="{C1E12484-132C-4163-8B3F-7CE3F6A9DC15}" type="parTrans" cxnId="{18DEEBB3-3972-4DF9-ACA6-86B6C9818C96}">
      <dgm:prSet/>
      <dgm:spPr/>
      <dgm:t>
        <a:bodyPr/>
        <a:lstStyle/>
        <a:p>
          <a:endParaRPr lang="cs-CZ"/>
        </a:p>
      </dgm:t>
    </dgm:pt>
    <dgm:pt modelId="{0DB7E949-4402-4926-B342-1EA37B2AD412}" type="sibTrans" cxnId="{18DEEBB3-3972-4DF9-ACA6-86B6C9818C96}">
      <dgm:prSet/>
      <dgm:spPr/>
      <dgm:t>
        <a:bodyPr/>
        <a:lstStyle/>
        <a:p>
          <a:endParaRPr lang="cs-CZ"/>
        </a:p>
      </dgm:t>
    </dgm:pt>
    <dgm:pt modelId="{59C12353-A304-439B-B4C2-91BC09DABCFD}">
      <dgm:prSet/>
      <dgm:spPr/>
      <dgm:t>
        <a:bodyPr/>
        <a:lstStyle/>
        <a:p>
          <a:r>
            <a:rPr lang="cs-CZ"/>
            <a:t>Periferní nervový systém</a:t>
          </a:r>
        </a:p>
      </dgm:t>
    </dgm:pt>
    <dgm:pt modelId="{9C6558B5-51BC-49BE-A1C1-F54C67CE48A2}" type="parTrans" cxnId="{7AC678F8-C4D3-48D5-88B3-001819B237A8}">
      <dgm:prSet/>
      <dgm:spPr/>
      <dgm:t>
        <a:bodyPr/>
        <a:lstStyle/>
        <a:p>
          <a:endParaRPr lang="cs-CZ"/>
        </a:p>
      </dgm:t>
    </dgm:pt>
    <dgm:pt modelId="{088B391B-C384-4944-84D0-996798B56206}" type="sibTrans" cxnId="{7AC678F8-C4D3-48D5-88B3-001819B237A8}">
      <dgm:prSet/>
      <dgm:spPr/>
      <dgm:t>
        <a:bodyPr/>
        <a:lstStyle/>
        <a:p>
          <a:endParaRPr lang="cs-CZ"/>
        </a:p>
      </dgm:t>
    </dgm:pt>
    <dgm:pt modelId="{5144EF84-2778-4CCE-98EC-FE44680FB81B}">
      <dgm:prSet/>
      <dgm:spPr/>
      <dgm:t>
        <a:bodyPr/>
        <a:lstStyle/>
        <a:p>
          <a:r>
            <a:rPr lang="cs-CZ"/>
            <a:t>Síť periferních nervů</a:t>
          </a:r>
        </a:p>
      </dgm:t>
    </dgm:pt>
    <dgm:pt modelId="{5039F61E-46C4-42DC-97F9-6EE308D25FBE}" type="parTrans" cxnId="{48C15FAE-C1BD-4DA9-A494-FA35F5444AC0}">
      <dgm:prSet/>
      <dgm:spPr/>
      <dgm:t>
        <a:bodyPr/>
        <a:lstStyle/>
        <a:p>
          <a:endParaRPr lang="cs-CZ"/>
        </a:p>
      </dgm:t>
    </dgm:pt>
    <dgm:pt modelId="{7AF0AD0C-6DCB-4D97-A5F7-65442C026205}" type="sibTrans" cxnId="{48C15FAE-C1BD-4DA9-A494-FA35F5444AC0}">
      <dgm:prSet/>
      <dgm:spPr/>
      <dgm:t>
        <a:bodyPr/>
        <a:lstStyle/>
        <a:p>
          <a:endParaRPr lang="cs-CZ"/>
        </a:p>
      </dgm:t>
    </dgm:pt>
    <dgm:pt modelId="{D661E330-70BB-4A2E-B0FF-C31FBA653CC5}">
      <dgm:prSet/>
      <dgm:spPr/>
      <dgm:t>
        <a:bodyPr/>
        <a:lstStyle/>
        <a:p>
          <a:r>
            <a:rPr lang="cs-CZ"/>
            <a:t>Autonomní nervový systém</a:t>
          </a:r>
        </a:p>
      </dgm:t>
    </dgm:pt>
    <dgm:pt modelId="{AD93326C-6A11-4E68-99A8-5972157BCEDA}" type="parTrans" cxnId="{D89A2210-6C32-434C-AEEE-F090E4E02A5D}">
      <dgm:prSet/>
      <dgm:spPr/>
      <dgm:t>
        <a:bodyPr/>
        <a:lstStyle/>
        <a:p>
          <a:endParaRPr lang="cs-CZ"/>
        </a:p>
      </dgm:t>
    </dgm:pt>
    <dgm:pt modelId="{6C3C1F1C-65BE-49F6-9EDD-17AEE506F9C4}" type="sibTrans" cxnId="{D89A2210-6C32-434C-AEEE-F090E4E02A5D}">
      <dgm:prSet/>
      <dgm:spPr/>
      <dgm:t>
        <a:bodyPr/>
        <a:lstStyle/>
        <a:p>
          <a:endParaRPr lang="cs-CZ"/>
        </a:p>
      </dgm:t>
    </dgm:pt>
    <dgm:pt modelId="{55FC6C11-D8F3-4AE8-AB4A-D798486F0313}" type="pres">
      <dgm:prSet presAssocID="{86B56CBD-D235-446C-9315-16A070DD553E}" presName="linear" presStyleCnt="0">
        <dgm:presLayoutVars>
          <dgm:dir/>
          <dgm:animLvl val="lvl"/>
          <dgm:resizeHandles val="exact"/>
        </dgm:presLayoutVars>
      </dgm:prSet>
      <dgm:spPr/>
    </dgm:pt>
    <dgm:pt modelId="{76F96043-835A-4C95-8302-B1AFF7C49801}" type="pres">
      <dgm:prSet presAssocID="{59DE5467-5719-41E8-BCFA-A4A2874AAE01}" presName="parentLin" presStyleCnt="0"/>
      <dgm:spPr/>
    </dgm:pt>
    <dgm:pt modelId="{D05545F3-137C-4C6B-881B-4961691D6920}" type="pres">
      <dgm:prSet presAssocID="{59DE5467-5719-41E8-BCFA-A4A2874AAE01}" presName="parentLeftMargin" presStyleLbl="node1" presStyleIdx="0" presStyleCnt="3"/>
      <dgm:spPr/>
    </dgm:pt>
    <dgm:pt modelId="{EC44E961-6CF2-4E38-9C33-FAB147AB2FDB}" type="pres">
      <dgm:prSet presAssocID="{59DE5467-5719-41E8-BCFA-A4A2874AAE01}" presName="parentText" presStyleLbl="node1" presStyleIdx="0" presStyleCnt="3">
        <dgm:presLayoutVars>
          <dgm:chMax val="0"/>
          <dgm:bulletEnabled val="1"/>
        </dgm:presLayoutVars>
      </dgm:prSet>
      <dgm:spPr/>
    </dgm:pt>
    <dgm:pt modelId="{2189AAD2-2AE9-4F3B-BED3-AA2E6CED8C8E}" type="pres">
      <dgm:prSet presAssocID="{59DE5467-5719-41E8-BCFA-A4A2874AAE01}" presName="negativeSpace" presStyleCnt="0"/>
      <dgm:spPr/>
    </dgm:pt>
    <dgm:pt modelId="{51BB3F0A-239C-4C7C-96F7-D61C3D94171B}" type="pres">
      <dgm:prSet presAssocID="{59DE5467-5719-41E8-BCFA-A4A2874AAE01}" presName="childText" presStyleLbl="conFgAcc1" presStyleIdx="0" presStyleCnt="3">
        <dgm:presLayoutVars>
          <dgm:bulletEnabled val="1"/>
        </dgm:presLayoutVars>
      </dgm:prSet>
      <dgm:spPr/>
    </dgm:pt>
    <dgm:pt modelId="{6A2AD6EE-8BD4-469B-9773-5107C73964FB}" type="pres">
      <dgm:prSet presAssocID="{2A27AD37-1CBC-4BE3-8C0E-4D7014556B95}" presName="spaceBetweenRectangles" presStyleCnt="0"/>
      <dgm:spPr/>
    </dgm:pt>
    <dgm:pt modelId="{76FF0F1B-00F7-4901-9CEA-210ED4F0D631}" type="pres">
      <dgm:prSet presAssocID="{59C12353-A304-439B-B4C2-91BC09DABCFD}" presName="parentLin" presStyleCnt="0"/>
      <dgm:spPr/>
    </dgm:pt>
    <dgm:pt modelId="{8BF84922-C1DA-4253-9645-F8AD746ED5C2}" type="pres">
      <dgm:prSet presAssocID="{59C12353-A304-439B-B4C2-91BC09DABCFD}" presName="parentLeftMargin" presStyleLbl="node1" presStyleIdx="0" presStyleCnt="3"/>
      <dgm:spPr/>
    </dgm:pt>
    <dgm:pt modelId="{E8BFB84B-83AB-421C-AFBC-D50A52699294}" type="pres">
      <dgm:prSet presAssocID="{59C12353-A304-439B-B4C2-91BC09DABCFD}" presName="parentText" presStyleLbl="node1" presStyleIdx="1" presStyleCnt="3">
        <dgm:presLayoutVars>
          <dgm:chMax val="0"/>
          <dgm:bulletEnabled val="1"/>
        </dgm:presLayoutVars>
      </dgm:prSet>
      <dgm:spPr/>
    </dgm:pt>
    <dgm:pt modelId="{B7864A7B-CFFB-4CCA-B50A-AEC288C36EAB}" type="pres">
      <dgm:prSet presAssocID="{59C12353-A304-439B-B4C2-91BC09DABCFD}" presName="negativeSpace" presStyleCnt="0"/>
      <dgm:spPr/>
    </dgm:pt>
    <dgm:pt modelId="{5AC4BD1A-155E-4EA9-9FAD-949E1BE194BF}" type="pres">
      <dgm:prSet presAssocID="{59C12353-A304-439B-B4C2-91BC09DABCFD}" presName="childText" presStyleLbl="conFgAcc1" presStyleIdx="1" presStyleCnt="3">
        <dgm:presLayoutVars>
          <dgm:bulletEnabled val="1"/>
        </dgm:presLayoutVars>
      </dgm:prSet>
      <dgm:spPr/>
    </dgm:pt>
    <dgm:pt modelId="{F1C28680-C2B3-4F20-BD2C-2CE4A02BE71A}" type="pres">
      <dgm:prSet presAssocID="{088B391B-C384-4944-84D0-996798B56206}" presName="spaceBetweenRectangles" presStyleCnt="0"/>
      <dgm:spPr/>
    </dgm:pt>
    <dgm:pt modelId="{6468C60B-4D22-4CB9-8603-61DED893344D}" type="pres">
      <dgm:prSet presAssocID="{D661E330-70BB-4A2E-B0FF-C31FBA653CC5}" presName="parentLin" presStyleCnt="0"/>
      <dgm:spPr/>
    </dgm:pt>
    <dgm:pt modelId="{F2220163-5382-49CB-BA5A-50191E5E652B}" type="pres">
      <dgm:prSet presAssocID="{D661E330-70BB-4A2E-B0FF-C31FBA653CC5}" presName="parentLeftMargin" presStyleLbl="node1" presStyleIdx="1" presStyleCnt="3"/>
      <dgm:spPr/>
    </dgm:pt>
    <dgm:pt modelId="{5FA98FF8-D658-4499-ABB5-B82C578ED5B4}" type="pres">
      <dgm:prSet presAssocID="{D661E330-70BB-4A2E-B0FF-C31FBA653CC5}" presName="parentText" presStyleLbl="node1" presStyleIdx="2" presStyleCnt="3" custLinFactNeighborY="-274">
        <dgm:presLayoutVars>
          <dgm:chMax val="0"/>
          <dgm:bulletEnabled val="1"/>
        </dgm:presLayoutVars>
      </dgm:prSet>
      <dgm:spPr/>
    </dgm:pt>
    <dgm:pt modelId="{E0FBA4CF-80BF-421D-80CC-F7947542E6C8}" type="pres">
      <dgm:prSet presAssocID="{D661E330-70BB-4A2E-B0FF-C31FBA653CC5}" presName="negativeSpace" presStyleCnt="0"/>
      <dgm:spPr/>
    </dgm:pt>
    <dgm:pt modelId="{6B1540E2-AD7D-41CA-A154-1484E2B31A79}" type="pres">
      <dgm:prSet presAssocID="{D661E330-70BB-4A2E-B0FF-C31FBA653CC5}" presName="childText" presStyleLbl="conFgAcc1" presStyleIdx="2" presStyleCnt="3">
        <dgm:presLayoutVars>
          <dgm:bulletEnabled val="1"/>
        </dgm:presLayoutVars>
      </dgm:prSet>
      <dgm:spPr/>
    </dgm:pt>
  </dgm:ptLst>
  <dgm:cxnLst>
    <dgm:cxn modelId="{DE4C5E00-84D8-4C3D-8DBF-9554A5C201D3}" type="presOf" srcId="{59C12353-A304-439B-B4C2-91BC09DABCFD}" destId="{8BF84922-C1DA-4253-9645-F8AD746ED5C2}" srcOrd="0" destOrd="0" presId="urn:microsoft.com/office/officeart/2005/8/layout/list1"/>
    <dgm:cxn modelId="{1F95610E-70F5-4FBF-83BA-C393F49F09AF}" type="presOf" srcId="{59C12353-A304-439B-B4C2-91BC09DABCFD}" destId="{E8BFB84B-83AB-421C-AFBC-D50A52699294}" srcOrd="1" destOrd="0" presId="urn:microsoft.com/office/officeart/2005/8/layout/list1"/>
    <dgm:cxn modelId="{D89A2210-6C32-434C-AEEE-F090E4E02A5D}" srcId="{86B56CBD-D235-446C-9315-16A070DD553E}" destId="{D661E330-70BB-4A2E-B0FF-C31FBA653CC5}" srcOrd="2" destOrd="0" parTransId="{AD93326C-6A11-4E68-99A8-5972157BCEDA}" sibTransId="{6C3C1F1C-65BE-49F6-9EDD-17AEE506F9C4}"/>
    <dgm:cxn modelId="{3753EB25-5623-4AC0-8AD2-A593B007A419}" type="presOf" srcId="{59DE5467-5719-41E8-BCFA-A4A2874AAE01}" destId="{D05545F3-137C-4C6B-881B-4961691D6920}" srcOrd="0" destOrd="0" presId="urn:microsoft.com/office/officeart/2005/8/layout/list1"/>
    <dgm:cxn modelId="{E630F03D-DAAA-4B4A-8D48-55C968454CC5}" srcId="{86B56CBD-D235-446C-9315-16A070DD553E}" destId="{59DE5467-5719-41E8-BCFA-A4A2874AAE01}" srcOrd="0" destOrd="0" parTransId="{1AB78902-A051-4E82-8298-89CC7EC0B8AA}" sibTransId="{2A27AD37-1CBC-4BE3-8C0E-4D7014556B95}"/>
    <dgm:cxn modelId="{5A0DCB5B-2796-4FD8-BABF-57FAB224204B}" type="presOf" srcId="{36D43BAC-063F-4B5E-A581-7516D7152DE4}" destId="{51BB3F0A-239C-4C7C-96F7-D61C3D94171B}" srcOrd="0" destOrd="0" presId="urn:microsoft.com/office/officeart/2005/8/layout/list1"/>
    <dgm:cxn modelId="{B1E91941-F95D-4E37-9841-0A7AD4E159BA}" type="presOf" srcId="{56506DED-57B5-4777-B9FB-E5AB9DE3ED68}" destId="{51BB3F0A-239C-4C7C-96F7-D61C3D94171B}" srcOrd="0" destOrd="1" presId="urn:microsoft.com/office/officeart/2005/8/layout/list1"/>
    <dgm:cxn modelId="{11A96C61-DDAB-46D4-94EE-E0BA023E8790}" type="presOf" srcId="{86B56CBD-D235-446C-9315-16A070DD553E}" destId="{55FC6C11-D8F3-4AE8-AB4A-D798486F0313}" srcOrd="0" destOrd="0" presId="urn:microsoft.com/office/officeart/2005/8/layout/list1"/>
    <dgm:cxn modelId="{1CF25674-6D3A-4BD9-BCFF-CF9422FAA15E}" type="presOf" srcId="{D661E330-70BB-4A2E-B0FF-C31FBA653CC5}" destId="{F2220163-5382-49CB-BA5A-50191E5E652B}" srcOrd="0" destOrd="0" presId="urn:microsoft.com/office/officeart/2005/8/layout/list1"/>
    <dgm:cxn modelId="{F1B81378-5D4C-4D8A-AF3D-D396B225887E}" srcId="{59DE5467-5719-41E8-BCFA-A4A2874AAE01}" destId="{36D43BAC-063F-4B5E-A581-7516D7152DE4}" srcOrd="0" destOrd="0" parTransId="{F0B2479B-FF47-4D3E-A847-BF7B8AD08C63}" sibTransId="{22BED9AA-B76D-4A18-BDA2-7A3DA26D8973}"/>
    <dgm:cxn modelId="{A6FDDAA7-B70E-456F-AC18-ED2901D17497}" type="presOf" srcId="{59DE5467-5719-41E8-BCFA-A4A2874AAE01}" destId="{EC44E961-6CF2-4E38-9C33-FAB147AB2FDB}" srcOrd="1" destOrd="0" presId="urn:microsoft.com/office/officeart/2005/8/layout/list1"/>
    <dgm:cxn modelId="{48C15FAE-C1BD-4DA9-A494-FA35F5444AC0}" srcId="{59C12353-A304-439B-B4C2-91BC09DABCFD}" destId="{5144EF84-2778-4CCE-98EC-FE44680FB81B}" srcOrd="0" destOrd="0" parTransId="{5039F61E-46C4-42DC-97F9-6EE308D25FBE}" sibTransId="{7AF0AD0C-6DCB-4D97-A5F7-65442C026205}"/>
    <dgm:cxn modelId="{18DEEBB3-3972-4DF9-ACA6-86B6C9818C96}" srcId="{59DE5467-5719-41E8-BCFA-A4A2874AAE01}" destId="{56506DED-57B5-4777-B9FB-E5AB9DE3ED68}" srcOrd="1" destOrd="0" parTransId="{C1E12484-132C-4163-8B3F-7CE3F6A9DC15}" sibTransId="{0DB7E949-4402-4926-B342-1EA37B2AD412}"/>
    <dgm:cxn modelId="{E9EEBFBB-B27A-4AD7-98F6-9AD12E2526FF}" type="presOf" srcId="{D661E330-70BB-4A2E-B0FF-C31FBA653CC5}" destId="{5FA98FF8-D658-4499-ABB5-B82C578ED5B4}" srcOrd="1" destOrd="0" presId="urn:microsoft.com/office/officeart/2005/8/layout/list1"/>
    <dgm:cxn modelId="{E8B41ADD-6586-434C-875A-7F381BE045BB}" type="presOf" srcId="{5144EF84-2778-4CCE-98EC-FE44680FB81B}" destId="{5AC4BD1A-155E-4EA9-9FAD-949E1BE194BF}" srcOrd="0" destOrd="0" presId="urn:microsoft.com/office/officeart/2005/8/layout/list1"/>
    <dgm:cxn modelId="{7AC678F8-C4D3-48D5-88B3-001819B237A8}" srcId="{86B56CBD-D235-446C-9315-16A070DD553E}" destId="{59C12353-A304-439B-B4C2-91BC09DABCFD}" srcOrd="1" destOrd="0" parTransId="{9C6558B5-51BC-49BE-A1C1-F54C67CE48A2}" sibTransId="{088B391B-C384-4944-84D0-996798B56206}"/>
    <dgm:cxn modelId="{38E2D4BB-DE9F-438C-A202-2FFAE053C14E}" type="presParOf" srcId="{55FC6C11-D8F3-4AE8-AB4A-D798486F0313}" destId="{76F96043-835A-4C95-8302-B1AFF7C49801}" srcOrd="0" destOrd="0" presId="urn:microsoft.com/office/officeart/2005/8/layout/list1"/>
    <dgm:cxn modelId="{4C96BD8D-485C-45E9-9578-CE8092B21C16}" type="presParOf" srcId="{76F96043-835A-4C95-8302-B1AFF7C49801}" destId="{D05545F3-137C-4C6B-881B-4961691D6920}" srcOrd="0" destOrd="0" presId="urn:microsoft.com/office/officeart/2005/8/layout/list1"/>
    <dgm:cxn modelId="{A405E828-35AA-44FE-9348-DD45270B070E}" type="presParOf" srcId="{76F96043-835A-4C95-8302-B1AFF7C49801}" destId="{EC44E961-6CF2-4E38-9C33-FAB147AB2FDB}" srcOrd="1" destOrd="0" presId="urn:microsoft.com/office/officeart/2005/8/layout/list1"/>
    <dgm:cxn modelId="{0F358A38-1E84-47A5-BE93-A6A582BB0F73}" type="presParOf" srcId="{55FC6C11-D8F3-4AE8-AB4A-D798486F0313}" destId="{2189AAD2-2AE9-4F3B-BED3-AA2E6CED8C8E}" srcOrd="1" destOrd="0" presId="urn:microsoft.com/office/officeart/2005/8/layout/list1"/>
    <dgm:cxn modelId="{10D37EE6-1C9A-44A7-87D2-5F3ED474192A}" type="presParOf" srcId="{55FC6C11-D8F3-4AE8-AB4A-D798486F0313}" destId="{51BB3F0A-239C-4C7C-96F7-D61C3D94171B}" srcOrd="2" destOrd="0" presId="urn:microsoft.com/office/officeart/2005/8/layout/list1"/>
    <dgm:cxn modelId="{CE425F97-B8CC-4D15-8922-965A08C7FB46}" type="presParOf" srcId="{55FC6C11-D8F3-4AE8-AB4A-D798486F0313}" destId="{6A2AD6EE-8BD4-469B-9773-5107C73964FB}" srcOrd="3" destOrd="0" presId="urn:microsoft.com/office/officeart/2005/8/layout/list1"/>
    <dgm:cxn modelId="{92794C62-7C6B-4A35-A370-A301E5E6B828}" type="presParOf" srcId="{55FC6C11-D8F3-4AE8-AB4A-D798486F0313}" destId="{76FF0F1B-00F7-4901-9CEA-210ED4F0D631}" srcOrd="4" destOrd="0" presId="urn:microsoft.com/office/officeart/2005/8/layout/list1"/>
    <dgm:cxn modelId="{AA29276E-6DF8-456F-A954-5F98D0EB7605}" type="presParOf" srcId="{76FF0F1B-00F7-4901-9CEA-210ED4F0D631}" destId="{8BF84922-C1DA-4253-9645-F8AD746ED5C2}" srcOrd="0" destOrd="0" presId="urn:microsoft.com/office/officeart/2005/8/layout/list1"/>
    <dgm:cxn modelId="{AEA6860A-8707-47A4-AAD8-FA70630388AE}" type="presParOf" srcId="{76FF0F1B-00F7-4901-9CEA-210ED4F0D631}" destId="{E8BFB84B-83AB-421C-AFBC-D50A52699294}" srcOrd="1" destOrd="0" presId="urn:microsoft.com/office/officeart/2005/8/layout/list1"/>
    <dgm:cxn modelId="{85463417-0B6D-40FC-9486-523C5502901B}" type="presParOf" srcId="{55FC6C11-D8F3-4AE8-AB4A-D798486F0313}" destId="{B7864A7B-CFFB-4CCA-B50A-AEC288C36EAB}" srcOrd="5" destOrd="0" presId="urn:microsoft.com/office/officeart/2005/8/layout/list1"/>
    <dgm:cxn modelId="{AA76E77A-AB90-4370-865E-2771E74EA6B7}" type="presParOf" srcId="{55FC6C11-D8F3-4AE8-AB4A-D798486F0313}" destId="{5AC4BD1A-155E-4EA9-9FAD-949E1BE194BF}" srcOrd="6" destOrd="0" presId="urn:microsoft.com/office/officeart/2005/8/layout/list1"/>
    <dgm:cxn modelId="{550CF7F0-5F8A-43E3-855F-B4411A77DD0A}" type="presParOf" srcId="{55FC6C11-D8F3-4AE8-AB4A-D798486F0313}" destId="{F1C28680-C2B3-4F20-BD2C-2CE4A02BE71A}" srcOrd="7" destOrd="0" presId="urn:microsoft.com/office/officeart/2005/8/layout/list1"/>
    <dgm:cxn modelId="{3E532134-7CDA-421D-ADD1-C45273FDFB5C}" type="presParOf" srcId="{55FC6C11-D8F3-4AE8-AB4A-D798486F0313}" destId="{6468C60B-4D22-4CB9-8603-61DED893344D}" srcOrd="8" destOrd="0" presId="urn:microsoft.com/office/officeart/2005/8/layout/list1"/>
    <dgm:cxn modelId="{09F3692A-88D1-444F-A511-65B7F566C20A}" type="presParOf" srcId="{6468C60B-4D22-4CB9-8603-61DED893344D}" destId="{F2220163-5382-49CB-BA5A-50191E5E652B}" srcOrd="0" destOrd="0" presId="urn:microsoft.com/office/officeart/2005/8/layout/list1"/>
    <dgm:cxn modelId="{79944BCB-FA32-4003-8993-EC9E3DEC51EE}" type="presParOf" srcId="{6468C60B-4D22-4CB9-8603-61DED893344D}" destId="{5FA98FF8-D658-4499-ABB5-B82C578ED5B4}" srcOrd="1" destOrd="0" presId="urn:microsoft.com/office/officeart/2005/8/layout/list1"/>
    <dgm:cxn modelId="{C46DE02D-0974-47C2-B969-F40BE86E586F}" type="presParOf" srcId="{55FC6C11-D8F3-4AE8-AB4A-D798486F0313}" destId="{E0FBA4CF-80BF-421D-80CC-F7947542E6C8}" srcOrd="9" destOrd="0" presId="urn:microsoft.com/office/officeart/2005/8/layout/list1"/>
    <dgm:cxn modelId="{1E42D93D-BBDB-495F-B1C6-52903D50D6E0}" type="presParOf" srcId="{55FC6C11-D8F3-4AE8-AB4A-D798486F0313}" destId="{6B1540E2-AD7D-41CA-A154-1484E2B31A79}" srcOrd="10" destOrd="0" presId="urn:microsoft.com/office/officeart/2005/8/layout/list1"/>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BB3F0A-239C-4C7C-96F7-D61C3D94171B}">
      <dsp:nvSpPr>
        <dsp:cNvPr id="0" name=""/>
        <dsp:cNvSpPr/>
      </dsp:nvSpPr>
      <dsp:spPr>
        <a:xfrm>
          <a:off x="0" y="293700"/>
          <a:ext cx="10667999" cy="1107225"/>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27955" tIns="395732" rIns="827955" bIns="135128" numCol="1" spcCol="1270" anchor="t" anchorCtr="0">
          <a:noAutofit/>
        </a:bodyPr>
        <a:lstStyle/>
        <a:p>
          <a:pPr marL="171450" lvl="1" indent="-171450" algn="l" defTabSz="844550">
            <a:lnSpc>
              <a:spcPct val="90000"/>
            </a:lnSpc>
            <a:spcBef>
              <a:spcPct val="0"/>
            </a:spcBef>
            <a:spcAft>
              <a:spcPct val="15000"/>
            </a:spcAft>
            <a:buChar char="•"/>
          </a:pPr>
          <a:r>
            <a:rPr lang="cs-CZ" sz="1900" kern="1200"/>
            <a:t>Mozek - encephalon</a:t>
          </a:r>
        </a:p>
        <a:p>
          <a:pPr marL="171450" lvl="1" indent="-171450" algn="l" defTabSz="844550">
            <a:lnSpc>
              <a:spcPct val="90000"/>
            </a:lnSpc>
            <a:spcBef>
              <a:spcPct val="0"/>
            </a:spcBef>
            <a:spcAft>
              <a:spcPct val="15000"/>
            </a:spcAft>
            <a:buChar char="•"/>
          </a:pPr>
          <a:r>
            <a:rPr lang="cs-CZ" sz="1900" kern="1200"/>
            <a:t>Mícha - medulla spinallis</a:t>
          </a:r>
        </a:p>
      </dsp:txBody>
      <dsp:txXfrm>
        <a:off x="0" y="293700"/>
        <a:ext cx="10667999" cy="1107225"/>
      </dsp:txXfrm>
    </dsp:sp>
    <dsp:sp modelId="{EC44E961-6CF2-4E38-9C33-FAB147AB2FDB}">
      <dsp:nvSpPr>
        <dsp:cNvPr id="0" name=""/>
        <dsp:cNvSpPr/>
      </dsp:nvSpPr>
      <dsp:spPr>
        <a:xfrm>
          <a:off x="533399" y="13260"/>
          <a:ext cx="7467599" cy="5608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2257" tIns="0" rIns="282257" bIns="0" numCol="1" spcCol="1270" anchor="ctr" anchorCtr="0">
          <a:noAutofit/>
        </a:bodyPr>
        <a:lstStyle/>
        <a:p>
          <a:pPr marL="0" lvl="0" indent="0" algn="l" defTabSz="844550">
            <a:lnSpc>
              <a:spcPct val="90000"/>
            </a:lnSpc>
            <a:spcBef>
              <a:spcPct val="0"/>
            </a:spcBef>
            <a:spcAft>
              <a:spcPct val="35000"/>
            </a:spcAft>
            <a:buNone/>
          </a:pPr>
          <a:r>
            <a:rPr lang="cs-CZ" sz="1900" kern="1200"/>
            <a:t>Centrální nervový systém</a:t>
          </a:r>
        </a:p>
      </dsp:txBody>
      <dsp:txXfrm>
        <a:off x="560779" y="40640"/>
        <a:ext cx="7412839" cy="506120"/>
      </dsp:txXfrm>
    </dsp:sp>
    <dsp:sp modelId="{5AC4BD1A-155E-4EA9-9FAD-949E1BE194BF}">
      <dsp:nvSpPr>
        <dsp:cNvPr id="0" name=""/>
        <dsp:cNvSpPr/>
      </dsp:nvSpPr>
      <dsp:spPr>
        <a:xfrm>
          <a:off x="0" y="1783965"/>
          <a:ext cx="10667999" cy="793012"/>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27955" tIns="395732" rIns="827955" bIns="135128" numCol="1" spcCol="1270" anchor="t" anchorCtr="0">
          <a:noAutofit/>
        </a:bodyPr>
        <a:lstStyle/>
        <a:p>
          <a:pPr marL="171450" lvl="1" indent="-171450" algn="l" defTabSz="844550">
            <a:lnSpc>
              <a:spcPct val="90000"/>
            </a:lnSpc>
            <a:spcBef>
              <a:spcPct val="0"/>
            </a:spcBef>
            <a:spcAft>
              <a:spcPct val="15000"/>
            </a:spcAft>
            <a:buChar char="•"/>
          </a:pPr>
          <a:r>
            <a:rPr lang="cs-CZ" sz="1900" kern="1200"/>
            <a:t>Síť periferních nervů</a:t>
          </a:r>
        </a:p>
      </dsp:txBody>
      <dsp:txXfrm>
        <a:off x="0" y="1783965"/>
        <a:ext cx="10667999" cy="793012"/>
      </dsp:txXfrm>
    </dsp:sp>
    <dsp:sp modelId="{E8BFB84B-83AB-421C-AFBC-D50A52699294}">
      <dsp:nvSpPr>
        <dsp:cNvPr id="0" name=""/>
        <dsp:cNvSpPr/>
      </dsp:nvSpPr>
      <dsp:spPr>
        <a:xfrm>
          <a:off x="533399" y="1503525"/>
          <a:ext cx="7467599" cy="5608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2257" tIns="0" rIns="282257" bIns="0" numCol="1" spcCol="1270" anchor="ctr" anchorCtr="0">
          <a:noAutofit/>
        </a:bodyPr>
        <a:lstStyle/>
        <a:p>
          <a:pPr marL="0" lvl="0" indent="0" algn="l" defTabSz="844550">
            <a:lnSpc>
              <a:spcPct val="90000"/>
            </a:lnSpc>
            <a:spcBef>
              <a:spcPct val="0"/>
            </a:spcBef>
            <a:spcAft>
              <a:spcPct val="35000"/>
            </a:spcAft>
            <a:buNone/>
          </a:pPr>
          <a:r>
            <a:rPr lang="cs-CZ" sz="1900" kern="1200"/>
            <a:t>Periferní nervový systém</a:t>
          </a:r>
        </a:p>
      </dsp:txBody>
      <dsp:txXfrm>
        <a:off x="560779" y="1530905"/>
        <a:ext cx="7412839" cy="506120"/>
      </dsp:txXfrm>
    </dsp:sp>
    <dsp:sp modelId="{6B1540E2-AD7D-41CA-A154-1484E2B31A79}">
      <dsp:nvSpPr>
        <dsp:cNvPr id="0" name=""/>
        <dsp:cNvSpPr/>
      </dsp:nvSpPr>
      <dsp:spPr>
        <a:xfrm>
          <a:off x="0" y="2960017"/>
          <a:ext cx="10667999" cy="4788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FA98FF8-D658-4499-ABB5-B82C578ED5B4}">
      <dsp:nvSpPr>
        <dsp:cNvPr id="0" name=""/>
        <dsp:cNvSpPr/>
      </dsp:nvSpPr>
      <dsp:spPr>
        <a:xfrm>
          <a:off x="533399" y="2678040"/>
          <a:ext cx="7467599" cy="5608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2257" tIns="0" rIns="282257" bIns="0" numCol="1" spcCol="1270" anchor="ctr" anchorCtr="0">
          <a:noAutofit/>
        </a:bodyPr>
        <a:lstStyle/>
        <a:p>
          <a:pPr marL="0" lvl="0" indent="0" algn="l" defTabSz="844550">
            <a:lnSpc>
              <a:spcPct val="90000"/>
            </a:lnSpc>
            <a:spcBef>
              <a:spcPct val="0"/>
            </a:spcBef>
            <a:spcAft>
              <a:spcPct val="35000"/>
            </a:spcAft>
            <a:buNone/>
          </a:pPr>
          <a:r>
            <a:rPr lang="cs-CZ" sz="1900" kern="1200"/>
            <a:t>Autonomní nervový systém</a:t>
          </a:r>
        </a:p>
      </dsp:txBody>
      <dsp:txXfrm>
        <a:off x="560779" y="2705420"/>
        <a:ext cx="7412839" cy="506120"/>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1"/>
          </p:nvPr>
        </p:nvSpPr>
        <p:spPr/>
        <p:txBody>
          <a:bodyPr/>
          <a:p>
            <a:r>
              <a:t>Footer</a:t>
            </a:r>
          </a:p>
        </p:txBody>
      </p:sp>
      <p:sp>
        <p:nvSpPr>
          <p:cNvPr id="3" name="PlaceHolder 2"/>
          <p:cNvSpPr>
            <a:spLocks noGrp="1"/>
          </p:cNvSpPr>
          <p:nvPr>
            <p:ph type="sldNum" idx="2"/>
          </p:nvPr>
        </p:nvSpPr>
        <p:spPr/>
        <p:txBody>
          <a:bodyPr/>
          <a:p>
            <a:fld id="{06A05061-2D2E-4266-9EE9-4F7B6752E04E}" type="slidenum">
              <a:t>&lt;#&gt;</a:t>
            </a:fld>
          </a:p>
        </p:txBody>
      </p:sp>
      <p:sp>
        <p:nvSpPr>
          <p:cNvPr id="4" name="PlaceHolder 3"/>
          <p:cNvSpPr>
            <a:spLocks noGrp="1"/>
          </p:cNvSpPr>
          <p:nvPr>
            <p:ph type="dt" idx="3"/>
          </p:nvPr>
        </p:nvSpPr>
        <p:spPr/>
        <p:txBody>
          <a:bodyPr/>
          <a:p>
            <a:r>
              <a:rPr lang="cs-CZ"/>
              <a:t/>
            </a:r>
          </a:p>
        </p:txBody>
      </p:sp>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3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cs-CZ" sz="4400" spc="-1" strike="noStrike">
              <a:solidFill>
                <a:srgbClr val="000000"/>
              </a:solidFill>
              <a:latin typeface="Arial"/>
            </a:endParaRPr>
          </a:p>
        </p:txBody>
      </p:sp>
      <p:sp>
        <p:nvSpPr>
          <p:cNvPr id="36"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pPr indent="0">
              <a:spcBef>
                <a:spcPts val="1417"/>
              </a:spcBef>
              <a:buNone/>
            </a:pPr>
            <a:endParaRPr b="0" lang="cs-CZ" sz="3200" spc="-1" strike="noStrike">
              <a:solidFill>
                <a:srgbClr val="000000"/>
              </a:solidFill>
              <a:latin typeface="Arial"/>
            </a:endParaRPr>
          </a:p>
        </p:txBody>
      </p:sp>
      <p:sp>
        <p:nvSpPr>
          <p:cNvPr id="37"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pPr indent="0">
              <a:spcBef>
                <a:spcPts val="1417"/>
              </a:spcBef>
              <a:buNone/>
            </a:pPr>
            <a:endParaRPr b="0" lang="cs-CZ" sz="3200" spc="-1" strike="noStrike">
              <a:solidFill>
                <a:srgbClr val="000000"/>
              </a:solidFill>
              <a:latin typeface="Arial"/>
            </a:endParaRPr>
          </a:p>
        </p:txBody>
      </p:sp>
      <p:sp>
        <p:nvSpPr>
          <p:cNvPr id="5" name="PlaceHolder 4"/>
          <p:cNvSpPr>
            <a:spLocks noGrp="1"/>
          </p:cNvSpPr>
          <p:nvPr>
            <p:ph type="ftr" idx="1"/>
          </p:nvPr>
        </p:nvSpPr>
        <p:spPr/>
        <p:txBody>
          <a:bodyPr/>
          <a:p>
            <a:r>
              <a:t>Footer</a:t>
            </a:r>
          </a:p>
        </p:txBody>
      </p:sp>
      <p:sp>
        <p:nvSpPr>
          <p:cNvPr id="6" name="PlaceHolder 5"/>
          <p:cNvSpPr>
            <a:spLocks noGrp="1"/>
          </p:cNvSpPr>
          <p:nvPr>
            <p:ph type="sldNum" idx="2"/>
          </p:nvPr>
        </p:nvSpPr>
        <p:spPr/>
        <p:txBody>
          <a:bodyPr/>
          <a:p>
            <a:fld id="{5FA50DB7-7FBF-449C-9D2D-70E8E5DB2809}" type="slidenum">
              <a:t>&lt;#&gt;</a:t>
            </a:fld>
          </a:p>
        </p:txBody>
      </p:sp>
      <p:sp>
        <p:nvSpPr>
          <p:cNvPr id="7" name="PlaceHolder 6"/>
          <p:cNvSpPr>
            <a:spLocks noGrp="1"/>
          </p:cNvSpPr>
          <p:nvPr>
            <p:ph type="dt" idx="3"/>
          </p:nvPr>
        </p:nvSpPr>
        <p:spPr/>
        <p:txBody>
          <a:bodyPr/>
          <a:p>
            <a:r>
              <a:rPr lang="cs-CZ"/>
              <a:t/>
            </a:r>
          </a:p>
        </p:txBody>
      </p:sp>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3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cs-CZ" sz="4400" spc="-1" strike="noStrike">
              <a:solidFill>
                <a:srgbClr val="000000"/>
              </a:solidFill>
              <a:latin typeface="Arial"/>
            </a:endParaRPr>
          </a:p>
        </p:txBody>
      </p:sp>
      <p:sp>
        <p:nvSpPr>
          <p:cNvPr id="39"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pPr indent="0">
              <a:spcBef>
                <a:spcPts val="1417"/>
              </a:spcBef>
              <a:buNone/>
            </a:pPr>
            <a:endParaRPr b="0" lang="cs-CZ" sz="3200" spc="-1" strike="noStrike">
              <a:solidFill>
                <a:srgbClr val="000000"/>
              </a:solidFill>
              <a:latin typeface="Arial"/>
            </a:endParaRPr>
          </a:p>
        </p:txBody>
      </p:sp>
      <p:sp>
        <p:nvSpPr>
          <p:cNvPr id="40"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pPr indent="0">
              <a:spcBef>
                <a:spcPts val="1417"/>
              </a:spcBef>
              <a:buNone/>
            </a:pPr>
            <a:endParaRPr b="0" lang="cs-CZ" sz="3200" spc="-1" strike="noStrike">
              <a:solidFill>
                <a:srgbClr val="000000"/>
              </a:solidFill>
              <a:latin typeface="Arial"/>
            </a:endParaRPr>
          </a:p>
        </p:txBody>
      </p:sp>
      <p:sp>
        <p:nvSpPr>
          <p:cNvPr id="41"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pPr indent="0">
              <a:spcBef>
                <a:spcPts val="1417"/>
              </a:spcBef>
              <a:buNone/>
            </a:pPr>
            <a:endParaRPr b="0" lang="cs-CZ" sz="3200" spc="-1" strike="noStrike">
              <a:solidFill>
                <a:srgbClr val="000000"/>
              </a:solidFill>
              <a:latin typeface="Arial"/>
            </a:endParaRPr>
          </a:p>
        </p:txBody>
      </p:sp>
      <p:sp>
        <p:nvSpPr>
          <p:cNvPr id="42"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pPr indent="0">
              <a:spcBef>
                <a:spcPts val="1417"/>
              </a:spcBef>
              <a:buNone/>
            </a:pPr>
            <a:endParaRPr b="0" lang="cs-CZ" sz="3200" spc="-1" strike="noStrike">
              <a:solidFill>
                <a:srgbClr val="000000"/>
              </a:solidFill>
              <a:latin typeface="Arial"/>
            </a:endParaRPr>
          </a:p>
        </p:txBody>
      </p:sp>
      <p:sp>
        <p:nvSpPr>
          <p:cNvPr id="7" name="PlaceHolder 6"/>
          <p:cNvSpPr>
            <a:spLocks noGrp="1"/>
          </p:cNvSpPr>
          <p:nvPr>
            <p:ph type="ftr" idx="1"/>
          </p:nvPr>
        </p:nvSpPr>
        <p:spPr/>
        <p:txBody>
          <a:bodyPr/>
          <a:p>
            <a:r>
              <a:t>Footer</a:t>
            </a:r>
          </a:p>
        </p:txBody>
      </p:sp>
      <p:sp>
        <p:nvSpPr>
          <p:cNvPr id="8" name="PlaceHolder 7"/>
          <p:cNvSpPr>
            <a:spLocks noGrp="1"/>
          </p:cNvSpPr>
          <p:nvPr>
            <p:ph type="sldNum" idx="2"/>
          </p:nvPr>
        </p:nvSpPr>
        <p:spPr/>
        <p:txBody>
          <a:bodyPr/>
          <a:p>
            <a:fld id="{DD91964B-88EC-4F0D-939C-31DB97602BA7}" type="slidenum">
              <a:t>&lt;#&gt;</a:t>
            </a:fld>
          </a:p>
        </p:txBody>
      </p:sp>
      <p:sp>
        <p:nvSpPr>
          <p:cNvPr id="9" name="PlaceHolder 8"/>
          <p:cNvSpPr>
            <a:spLocks noGrp="1"/>
          </p:cNvSpPr>
          <p:nvPr>
            <p:ph type="dt" idx="3"/>
          </p:nvPr>
        </p:nvSpPr>
        <p:spPr/>
        <p:txBody>
          <a:bodyPr/>
          <a:p>
            <a:r>
              <a:rPr lang="cs-CZ"/>
              <a:t/>
            </a: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4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cs-CZ" sz="4400" spc="-1" strike="noStrike">
              <a:solidFill>
                <a:srgbClr val="000000"/>
              </a:solidFill>
              <a:latin typeface="Arial"/>
            </a:endParaRPr>
          </a:p>
        </p:txBody>
      </p:sp>
      <p:sp>
        <p:nvSpPr>
          <p:cNvPr id="44"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pPr indent="0">
              <a:spcBef>
                <a:spcPts val="1417"/>
              </a:spcBef>
              <a:buNone/>
            </a:pPr>
            <a:endParaRPr b="0" lang="cs-CZ" sz="3200" spc="-1" strike="noStrike">
              <a:solidFill>
                <a:srgbClr val="000000"/>
              </a:solidFill>
              <a:latin typeface="Arial"/>
            </a:endParaRPr>
          </a:p>
        </p:txBody>
      </p:sp>
      <p:sp>
        <p:nvSpPr>
          <p:cNvPr id="45"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pPr indent="0">
              <a:spcBef>
                <a:spcPts val="1417"/>
              </a:spcBef>
              <a:buNone/>
            </a:pPr>
            <a:endParaRPr b="0" lang="cs-CZ" sz="3200" spc="-1" strike="noStrike">
              <a:solidFill>
                <a:srgbClr val="000000"/>
              </a:solidFill>
              <a:latin typeface="Arial"/>
            </a:endParaRPr>
          </a:p>
        </p:txBody>
      </p:sp>
      <p:sp>
        <p:nvSpPr>
          <p:cNvPr id="46"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pPr indent="0">
              <a:spcBef>
                <a:spcPts val="1417"/>
              </a:spcBef>
              <a:buNone/>
            </a:pPr>
            <a:endParaRPr b="0" lang="cs-CZ" sz="3200" spc="-1" strike="noStrike">
              <a:solidFill>
                <a:srgbClr val="000000"/>
              </a:solidFill>
              <a:latin typeface="Arial"/>
            </a:endParaRPr>
          </a:p>
        </p:txBody>
      </p:sp>
      <p:sp>
        <p:nvSpPr>
          <p:cNvPr id="47"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pPr indent="0">
              <a:spcBef>
                <a:spcPts val="1417"/>
              </a:spcBef>
              <a:buNone/>
            </a:pPr>
            <a:endParaRPr b="0" lang="cs-CZ" sz="3200" spc="-1" strike="noStrike">
              <a:solidFill>
                <a:srgbClr val="000000"/>
              </a:solidFill>
              <a:latin typeface="Arial"/>
            </a:endParaRPr>
          </a:p>
        </p:txBody>
      </p:sp>
      <p:sp>
        <p:nvSpPr>
          <p:cNvPr id="48"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pPr indent="0">
              <a:spcBef>
                <a:spcPts val="1417"/>
              </a:spcBef>
              <a:buNone/>
            </a:pPr>
            <a:endParaRPr b="0" lang="cs-CZ" sz="3200" spc="-1" strike="noStrike">
              <a:solidFill>
                <a:srgbClr val="000000"/>
              </a:solidFill>
              <a:latin typeface="Arial"/>
            </a:endParaRPr>
          </a:p>
        </p:txBody>
      </p:sp>
      <p:sp>
        <p:nvSpPr>
          <p:cNvPr id="49"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pPr indent="0">
              <a:spcBef>
                <a:spcPts val="1417"/>
              </a:spcBef>
              <a:buNone/>
            </a:pPr>
            <a:endParaRPr b="0" lang="cs-CZ" sz="3200" spc="-1" strike="noStrike">
              <a:solidFill>
                <a:srgbClr val="000000"/>
              </a:solidFill>
              <a:latin typeface="Arial"/>
            </a:endParaRPr>
          </a:p>
        </p:txBody>
      </p:sp>
      <p:sp>
        <p:nvSpPr>
          <p:cNvPr id="9" name="PlaceHolder 8"/>
          <p:cNvSpPr>
            <a:spLocks noGrp="1"/>
          </p:cNvSpPr>
          <p:nvPr>
            <p:ph type="ftr" idx="1"/>
          </p:nvPr>
        </p:nvSpPr>
        <p:spPr/>
        <p:txBody>
          <a:bodyPr/>
          <a:p>
            <a:r>
              <a:t>Footer</a:t>
            </a:r>
          </a:p>
        </p:txBody>
      </p:sp>
      <p:sp>
        <p:nvSpPr>
          <p:cNvPr id="10" name="PlaceHolder 9"/>
          <p:cNvSpPr>
            <a:spLocks noGrp="1"/>
          </p:cNvSpPr>
          <p:nvPr>
            <p:ph type="sldNum" idx="2"/>
          </p:nvPr>
        </p:nvSpPr>
        <p:spPr/>
        <p:txBody>
          <a:bodyPr/>
          <a:p>
            <a:fld id="{379256D6-A73B-47ED-B586-75F2ACEB0AC9}" type="slidenum">
              <a:t>&lt;#&gt;</a:t>
            </a:fld>
          </a:p>
        </p:txBody>
      </p:sp>
      <p:sp>
        <p:nvSpPr>
          <p:cNvPr id="11" name="PlaceHolder 10"/>
          <p:cNvSpPr>
            <a:spLocks noGrp="1"/>
          </p:cNvSpPr>
          <p:nvPr>
            <p:ph type="dt" idx="3"/>
          </p:nvPr>
        </p:nvSpPr>
        <p:spPr/>
        <p:txBody>
          <a:bodyPr/>
          <a:p>
            <a:r>
              <a:rPr lang="cs-CZ"/>
              <a:t/>
            </a:r>
          </a:p>
        </p:txBody>
      </p:sp>
    </p:spTree>
  </p:cSld>
</p:sldLayout>
</file>

<file path=ppt/slideLayouts/slideLayout1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4"/>
          </p:nvPr>
        </p:nvSpPr>
        <p:spPr/>
        <p:txBody>
          <a:bodyPr/>
          <a:p>
            <a:r>
              <a:t>Footer</a:t>
            </a:r>
          </a:p>
        </p:txBody>
      </p:sp>
      <p:sp>
        <p:nvSpPr>
          <p:cNvPr id="3" name="PlaceHolder 2"/>
          <p:cNvSpPr>
            <a:spLocks noGrp="1"/>
          </p:cNvSpPr>
          <p:nvPr>
            <p:ph type="sldNum" idx="5"/>
          </p:nvPr>
        </p:nvSpPr>
        <p:spPr/>
        <p:txBody>
          <a:bodyPr/>
          <a:p>
            <a:fld id="{626FD9DD-4054-49D4-852E-64B5C8CD898C}" type="slidenum">
              <a:t>&lt;#&gt;</a:t>
            </a:fld>
          </a:p>
        </p:txBody>
      </p:sp>
      <p:sp>
        <p:nvSpPr>
          <p:cNvPr id="4" name="PlaceHolder 3"/>
          <p:cNvSpPr>
            <a:spLocks noGrp="1"/>
          </p:cNvSpPr>
          <p:nvPr>
            <p:ph type="dt" idx="6"/>
          </p:nvPr>
        </p:nvSpPr>
        <p:spPr/>
        <p:txBody>
          <a:bodyPr/>
          <a:p>
            <a:r>
              <a:rPr lang="cs-CZ"/>
              <a:t/>
            </a:r>
          </a:p>
        </p:txBody>
      </p:sp>
    </p:spTree>
  </p:cSld>
</p:sldLayout>
</file>

<file path=ppt/slideLayouts/slideLayout1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5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cs-CZ" sz="4400" spc="-1" strike="noStrike">
              <a:solidFill>
                <a:srgbClr val="000000"/>
              </a:solidFill>
              <a:latin typeface="Arial"/>
            </a:endParaRPr>
          </a:p>
        </p:txBody>
      </p:sp>
      <p:sp>
        <p:nvSpPr>
          <p:cNvPr id="59"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indent="0" algn="ctr">
              <a:buNone/>
            </a:pPr>
            <a:endParaRPr b="0" lang="cs-CZ" sz="3200" spc="-1" strike="noStrike">
              <a:solidFill>
                <a:srgbClr val="000000"/>
              </a:solidFill>
              <a:latin typeface="Arial"/>
            </a:endParaRPr>
          </a:p>
        </p:txBody>
      </p:sp>
      <p:sp>
        <p:nvSpPr>
          <p:cNvPr id="4" name="PlaceHolder 3"/>
          <p:cNvSpPr>
            <a:spLocks noGrp="1"/>
          </p:cNvSpPr>
          <p:nvPr>
            <p:ph type="ftr" idx="4"/>
          </p:nvPr>
        </p:nvSpPr>
        <p:spPr/>
        <p:txBody>
          <a:bodyPr/>
          <a:p>
            <a:r>
              <a:t>Footer</a:t>
            </a:r>
          </a:p>
        </p:txBody>
      </p:sp>
      <p:sp>
        <p:nvSpPr>
          <p:cNvPr id="5" name="PlaceHolder 4"/>
          <p:cNvSpPr>
            <a:spLocks noGrp="1"/>
          </p:cNvSpPr>
          <p:nvPr>
            <p:ph type="sldNum" idx="5"/>
          </p:nvPr>
        </p:nvSpPr>
        <p:spPr/>
        <p:txBody>
          <a:bodyPr/>
          <a:p>
            <a:fld id="{3BE8A2AD-46D0-41DC-99FC-E49404C438A3}" type="slidenum">
              <a:t>&lt;#&gt;</a:t>
            </a:fld>
          </a:p>
        </p:txBody>
      </p:sp>
      <p:sp>
        <p:nvSpPr>
          <p:cNvPr id="6" name="PlaceHolder 5"/>
          <p:cNvSpPr>
            <a:spLocks noGrp="1"/>
          </p:cNvSpPr>
          <p:nvPr>
            <p:ph type="dt" idx="6"/>
          </p:nvPr>
        </p:nvSpPr>
        <p:spPr/>
        <p:txBody>
          <a:bodyPr/>
          <a:p>
            <a:r>
              <a:rPr lang="cs-CZ"/>
              <a:t/>
            </a:r>
          </a:p>
        </p:txBody>
      </p:sp>
    </p:spTree>
  </p:cSld>
</p:sldLayout>
</file>

<file path=ppt/slideLayouts/slideLayout1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6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cs-CZ" sz="4400" spc="-1" strike="noStrike">
              <a:solidFill>
                <a:srgbClr val="000000"/>
              </a:solidFill>
              <a:latin typeface="Arial"/>
            </a:endParaRPr>
          </a:p>
        </p:txBody>
      </p:sp>
      <p:sp>
        <p:nvSpPr>
          <p:cNvPr id="61"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pPr indent="0">
              <a:spcBef>
                <a:spcPts val="1417"/>
              </a:spcBef>
              <a:buNone/>
            </a:pPr>
            <a:endParaRPr b="0" lang="cs-CZ" sz="3200" spc="-1" strike="noStrike">
              <a:solidFill>
                <a:srgbClr val="000000"/>
              </a:solidFill>
              <a:latin typeface="Arial"/>
            </a:endParaRPr>
          </a:p>
        </p:txBody>
      </p:sp>
      <p:sp>
        <p:nvSpPr>
          <p:cNvPr id="4" name="PlaceHolder 3"/>
          <p:cNvSpPr>
            <a:spLocks noGrp="1"/>
          </p:cNvSpPr>
          <p:nvPr>
            <p:ph type="ftr" idx="4"/>
          </p:nvPr>
        </p:nvSpPr>
        <p:spPr/>
        <p:txBody>
          <a:bodyPr/>
          <a:p>
            <a:r>
              <a:t>Footer</a:t>
            </a:r>
          </a:p>
        </p:txBody>
      </p:sp>
      <p:sp>
        <p:nvSpPr>
          <p:cNvPr id="5" name="PlaceHolder 4"/>
          <p:cNvSpPr>
            <a:spLocks noGrp="1"/>
          </p:cNvSpPr>
          <p:nvPr>
            <p:ph type="sldNum" idx="5"/>
          </p:nvPr>
        </p:nvSpPr>
        <p:spPr/>
        <p:txBody>
          <a:bodyPr/>
          <a:p>
            <a:fld id="{3682E178-F4D2-495E-B7E9-7938AE9C33F7}" type="slidenum">
              <a:t>&lt;#&gt;</a:t>
            </a:fld>
          </a:p>
        </p:txBody>
      </p:sp>
      <p:sp>
        <p:nvSpPr>
          <p:cNvPr id="6" name="PlaceHolder 5"/>
          <p:cNvSpPr>
            <a:spLocks noGrp="1"/>
          </p:cNvSpPr>
          <p:nvPr>
            <p:ph type="dt" idx="6"/>
          </p:nvPr>
        </p:nvSpPr>
        <p:spPr/>
        <p:txBody>
          <a:bodyPr/>
          <a:p>
            <a:r>
              <a:rPr lang="cs-CZ"/>
              <a:t/>
            </a:r>
          </a:p>
        </p:txBody>
      </p:sp>
    </p:spTree>
  </p:cSld>
</p:sldLayout>
</file>

<file path=ppt/slideLayouts/slideLayout1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6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cs-CZ" sz="4400" spc="-1" strike="noStrike">
              <a:solidFill>
                <a:srgbClr val="000000"/>
              </a:solidFill>
              <a:latin typeface="Arial"/>
            </a:endParaRPr>
          </a:p>
        </p:txBody>
      </p:sp>
      <p:sp>
        <p:nvSpPr>
          <p:cNvPr id="63"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pPr indent="0">
              <a:spcBef>
                <a:spcPts val="1417"/>
              </a:spcBef>
              <a:buNone/>
            </a:pPr>
            <a:endParaRPr b="0" lang="cs-CZ" sz="3200" spc="-1" strike="noStrike">
              <a:solidFill>
                <a:srgbClr val="000000"/>
              </a:solidFill>
              <a:latin typeface="Arial"/>
            </a:endParaRPr>
          </a:p>
        </p:txBody>
      </p:sp>
      <p:sp>
        <p:nvSpPr>
          <p:cNvPr id="64"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pPr indent="0">
              <a:spcBef>
                <a:spcPts val="1417"/>
              </a:spcBef>
              <a:buNone/>
            </a:pPr>
            <a:endParaRPr b="0" lang="cs-CZ" sz="3200" spc="-1" strike="noStrike">
              <a:solidFill>
                <a:srgbClr val="000000"/>
              </a:solidFill>
              <a:latin typeface="Arial"/>
            </a:endParaRPr>
          </a:p>
        </p:txBody>
      </p:sp>
      <p:sp>
        <p:nvSpPr>
          <p:cNvPr id="5" name="PlaceHolder 4"/>
          <p:cNvSpPr>
            <a:spLocks noGrp="1"/>
          </p:cNvSpPr>
          <p:nvPr>
            <p:ph type="ftr" idx="4"/>
          </p:nvPr>
        </p:nvSpPr>
        <p:spPr/>
        <p:txBody>
          <a:bodyPr/>
          <a:p>
            <a:r>
              <a:t>Footer</a:t>
            </a:r>
          </a:p>
        </p:txBody>
      </p:sp>
      <p:sp>
        <p:nvSpPr>
          <p:cNvPr id="6" name="PlaceHolder 5"/>
          <p:cNvSpPr>
            <a:spLocks noGrp="1"/>
          </p:cNvSpPr>
          <p:nvPr>
            <p:ph type="sldNum" idx="5"/>
          </p:nvPr>
        </p:nvSpPr>
        <p:spPr/>
        <p:txBody>
          <a:bodyPr/>
          <a:p>
            <a:fld id="{1822A0B4-A85A-436A-B9BB-4B8E01CC6267}" type="slidenum">
              <a:t>&lt;#&gt;</a:t>
            </a:fld>
          </a:p>
        </p:txBody>
      </p:sp>
      <p:sp>
        <p:nvSpPr>
          <p:cNvPr id="7" name="PlaceHolder 6"/>
          <p:cNvSpPr>
            <a:spLocks noGrp="1"/>
          </p:cNvSpPr>
          <p:nvPr>
            <p:ph type="dt" idx="6"/>
          </p:nvPr>
        </p:nvSpPr>
        <p:spPr/>
        <p:txBody>
          <a:bodyPr/>
          <a:p>
            <a:r>
              <a:rPr lang="cs-CZ"/>
              <a:t/>
            </a:r>
          </a:p>
        </p:txBody>
      </p:sp>
    </p:spTree>
  </p:cSld>
</p:sldLayout>
</file>

<file path=ppt/slideLayouts/slideLayout1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6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cs-CZ" sz="4400" spc="-1" strike="noStrike">
              <a:solidFill>
                <a:srgbClr val="000000"/>
              </a:solidFill>
              <a:latin typeface="Arial"/>
            </a:endParaRPr>
          </a:p>
        </p:txBody>
      </p:sp>
      <p:sp>
        <p:nvSpPr>
          <p:cNvPr id="3" name="PlaceHolder 2"/>
          <p:cNvSpPr>
            <a:spLocks noGrp="1"/>
          </p:cNvSpPr>
          <p:nvPr>
            <p:ph type="ftr" idx="4"/>
          </p:nvPr>
        </p:nvSpPr>
        <p:spPr/>
        <p:txBody>
          <a:bodyPr/>
          <a:p>
            <a:r>
              <a:t>Footer</a:t>
            </a:r>
          </a:p>
        </p:txBody>
      </p:sp>
      <p:sp>
        <p:nvSpPr>
          <p:cNvPr id="4" name="PlaceHolder 3"/>
          <p:cNvSpPr>
            <a:spLocks noGrp="1"/>
          </p:cNvSpPr>
          <p:nvPr>
            <p:ph type="sldNum" idx="5"/>
          </p:nvPr>
        </p:nvSpPr>
        <p:spPr/>
        <p:txBody>
          <a:bodyPr/>
          <a:p>
            <a:fld id="{761700D3-472C-4B7E-9539-5C1A6EE605E8}" type="slidenum">
              <a:t>&lt;#&gt;</a:t>
            </a:fld>
          </a:p>
        </p:txBody>
      </p:sp>
      <p:sp>
        <p:nvSpPr>
          <p:cNvPr id="5" name="PlaceHolder 4"/>
          <p:cNvSpPr>
            <a:spLocks noGrp="1"/>
          </p:cNvSpPr>
          <p:nvPr>
            <p:ph type="dt" idx="6"/>
          </p:nvPr>
        </p:nvSpPr>
        <p:spPr/>
        <p:txBody>
          <a:bodyPr/>
          <a:p>
            <a:r>
              <a:rPr lang="cs-CZ"/>
              <a:t/>
            </a:r>
          </a:p>
        </p:txBody>
      </p:sp>
    </p:spTree>
  </p:cSld>
</p:sldLayout>
</file>

<file path=ppt/slideLayouts/slideLayout1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66"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endParaRPr b="0" lang="cs-CZ" sz="3200" spc="-1" strike="noStrike">
              <a:solidFill>
                <a:srgbClr val="000000"/>
              </a:solidFill>
              <a:latin typeface="Arial"/>
            </a:endParaRPr>
          </a:p>
        </p:txBody>
      </p:sp>
      <p:sp>
        <p:nvSpPr>
          <p:cNvPr id="3" name="PlaceHolder 2"/>
          <p:cNvSpPr>
            <a:spLocks noGrp="1"/>
          </p:cNvSpPr>
          <p:nvPr>
            <p:ph type="ftr" idx="4"/>
          </p:nvPr>
        </p:nvSpPr>
        <p:spPr/>
        <p:txBody>
          <a:bodyPr/>
          <a:p>
            <a:r>
              <a:t>Footer</a:t>
            </a:r>
          </a:p>
        </p:txBody>
      </p:sp>
      <p:sp>
        <p:nvSpPr>
          <p:cNvPr id="4" name="PlaceHolder 3"/>
          <p:cNvSpPr>
            <a:spLocks noGrp="1"/>
          </p:cNvSpPr>
          <p:nvPr>
            <p:ph type="sldNum" idx="5"/>
          </p:nvPr>
        </p:nvSpPr>
        <p:spPr/>
        <p:txBody>
          <a:bodyPr/>
          <a:p>
            <a:fld id="{436DC273-8DBE-46A2-96F6-97C1523501A9}" type="slidenum">
              <a:t>&lt;#&gt;</a:t>
            </a:fld>
          </a:p>
        </p:txBody>
      </p:sp>
      <p:sp>
        <p:nvSpPr>
          <p:cNvPr id="5" name="PlaceHolder 4"/>
          <p:cNvSpPr>
            <a:spLocks noGrp="1"/>
          </p:cNvSpPr>
          <p:nvPr>
            <p:ph type="dt" idx="6"/>
          </p:nvPr>
        </p:nvSpPr>
        <p:spPr/>
        <p:txBody>
          <a:bodyPr/>
          <a:p>
            <a:r>
              <a:rPr lang="cs-CZ"/>
              <a:t/>
            </a:r>
          </a:p>
        </p:txBody>
      </p:sp>
    </p:spTree>
  </p:cSld>
</p:sldLayout>
</file>

<file path=ppt/slideLayouts/slideLayout1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67"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cs-CZ" sz="4400" spc="-1" strike="noStrike">
              <a:solidFill>
                <a:srgbClr val="000000"/>
              </a:solidFill>
              <a:latin typeface="Arial"/>
            </a:endParaRPr>
          </a:p>
        </p:txBody>
      </p:sp>
      <p:sp>
        <p:nvSpPr>
          <p:cNvPr id="68"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pPr indent="0">
              <a:spcBef>
                <a:spcPts val="1417"/>
              </a:spcBef>
              <a:buNone/>
            </a:pPr>
            <a:endParaRPr b="0" lang="cs-CZ" sz="3200" spc="-1" strike="noStrike">
              <a:solidFill>
                <a:srgbClr val="000000"/>
              </a:solidFill>
              <a:latin typeface="Arial"/>
            </a:endParaRPr>
          </a:p>
        </p:txBody>
      </p:sp>
      <p:sp>
        <p:nvSpPr>
          <p:cNvPr id="69"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pPr indent="0">
              <a:spcBef>
                <a:spcPts val="1417"/>
              </a:spcBef>
              <a:buNone/>
            </a:pPr>
            <a:endParaRPr b="0" lang="cs-CZ" sz="3200" spc="-1" strike="noStrike">
              <a:solidFill>
                <a:srgbClr val="000000"/>
              </a:solidFill>
              <a:latin typeface="Arial"/>
            </a:endParaRPr>
          </a:p>
        </p:txBody>
      </p:sp>
      <p:sp>
        <p:nvSpPr>
          <p:cNvPr id="70"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pPr indent="0">
              <a:spcBef>
                <a:spcPts val="1417"/>
              </a:spcBef>
              <a:buNone/>
            </a:pPr>
            <a:endParaRPr b="0" lang="cs-CZ" sz="3200" spc="-1" strike="noStrike">
              <a:solidFill>
                <a:srgbClr val="000000"/>
              </a:solidFill>
              <a:latin typeface="Arial"/>
            </a:endParaRPr>
          </a:p>
        </p:txBody>
      </p:sp>
      <p:sp>
        <p:nvSpPr>
          <p:cNvPr id="6" name="PlaceHolder 5"/>
          <p:cNvSpPr>
            <a:spLocks noGrp="1"/>
          </p:cNvSpPr>
          <p:nvPr>
            <p:ph type="ftr" idx="4"/>
          </p:nvPr>
        </p:nvSpPr>
        <p:spPr/>
        <p:txBody>
          <a:bodyPr/>
          <a:p>
            <a:r>
              <a:t>Footer</a:t>
            </a:r>
          </a:p>
        </p:txBody>
      </p:sp>
      <p:sp>
        <p:nvSpPr>
          <p:cNvPr id="7" name="PlaceHolder 6"/>
          <p:cNvSpPr>
            <a:spLocks noGrp="1"/>
          </p:cNvSpPr>
          <p:nvPr>
            <p:ph type="sldNum" idx="5"/>
          </p:nvPr>
        </p:nvSpPr>
        <p:spPr/>
        <p:txBody>
          <a:bodyPr/>
          <a:p>
            <a:fld id="{BB20B7DF-CAEF-473E-A9A8-54A68494517D}" type="slidenum">
              <a:t>&lt;#&gt;</a:t>
            </a:fld>
          </a:p>
        </p:txBody>
      </p:sp>
      <p:sp>
        <p:nvSpPr>
          <p:cNvPr id="8" name="PlaceHolder 7"/>
          <p:cNvSpPr>
            <a:spLocks noGrp="1"/>
          </p:cNvSpPr>
          <p:nvPr>
            <p:ph type="dt" idx="6"/>
          </p:nvPr>
        </p:nvSpPr>
        <p:spPr/>
        <p:txBody>
          <a:bodyPr/>
          <a:p>
            <a:r>
              <a:rPr lang="cs-CZ"/>
              <a:t/>
            </a: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14"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cs-CZ" sz="4400" spc="-1" strike="noStrike">
              <a:solidFill>
                <a:srgbClr val="000000"/>
              </a:solidFill>
              <a:latin typeface="Arial"/>
            </a:endParaRPr>
          </a:p>
        </p:txBody>
      </p:sp>
      <p:sp>
        <p:nvSpPr>
          <p:cNvPr id="15"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indent="0" algn="ctr">
              <a:buNone/>
            </a:pPr>
            <a:endParaRPr b="0" lang="cs-CZ" sz="3200" spc="-1" strike="noStrike">
              <a:solidFill>
                <a:srgbClr val="000000"/>
              </a:solidFill>
              <a:latin typeface="Arial"/>
            </a:endParaRPr>
          </a:p>
        </p:txBody>
      </p:sp>
      <p:sp>
        <p:nvSpPr>
          <p:cNvPr id="4" name="PlaceHolder 3"/>
          <p:cNvSpPr>
            <a:spLocks noGrp="1"/>
          </p:cNvSpPr>
          <p:nvPr>
            <p:ph type="ftr" idx="1"/>
          </p:nvPr>
        </p:nvSpPr>
        <p:spPr/>
        <p:txBody>
          <a:bodyPr/>
          <a:p>
            <a:r>
              <a:t>Footer</a:t>
            </a:r>
          </a:p>
        </p:txBody>
      </p:sp>
      <p:sp>
        <p:nvSpPr>
          <p:cNvPr id="5" name="PlaceHolder 4"/>
          <p:cNvSpPr>
            <a:spLocks noGrp="1"/>
          </p:cNvSpPr>
          <p:nvPr>
            <p:ph type="sldNum" idx="2"/>
          </p:nvPr>
        </p:nvSpPr>
        <p:spPr/>
        <p:txBody>
          <a:bodyPr/>
          <a:p>
            <a:fld id="{7B8DBB19-963B-4A27-ABC6-ED11F3EBFFB0}" type="slidenum">
              <a:t>&lt;#&gt;</a:t>
            </a:fld>
          </a:p>
        </p:txBody>
      </p:sp>
      <p:sp>
        <p:nvSpPr>
          <p:cNvPr id="6" name="PlaceHolder 5"/>
          <p:cNvSpPr>
            <a:spLocks noGrp="1"/>
          </p:cNvSpPr>
          <p:nvPr>
            <p:ph type="dt" idx="3"/>
          </p:nvPr>
        </p:nvSpPr>
        <p:spPr/>
        <p:txBody>
          <a:bodyPr/>
          <a:p>
            <a:r>
              <a:rPr lang="cs-CZ"/>
              <a:t/>
            </a:r>
          </a:p>
        </p:txBody>
      </p:sp>
    </p:spTree>
  </p:cSld>
</p:sldLayout>
</file>

<file path=ppt/slideLayouts/slideLayout2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71"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cs-CZ" sz="4400" spc="-1" strike="noStrike">
              <a:solidFill>
                <a:srgbClr val="000000"/>
              </a:solidFill>
              <a:latin typeface="Arial"/>
            </a:endParaRPr>
          </a:p>
        </p:txBody>
      </p:sp>
      <p:sp>
        <p:nvSpPr>
          <p:cNvPr id="72"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pPr indent="0">
              <a:spcBef>
                <a:spcPts val="1417"/>
              </a:spcBef>
              <a:buNone/>
            </a:pPr>
            <a:endParaRPr b="0" lang="cs-CZ" sz="3200" spc="-1" strike="noStrike">
              <a:solidFill>
                <a:srgbClr val="000000"/>
              </a:solidFill>
              <a:latin typeface="Arial"/>
            </a:endParaRPr>
          </a:p>
        </p:txBody>
      </p:sp>
      <p:sp>
        <p:nvSpPr>
          <p:cNvPr id="73"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pPr indent="0">
              <a:spcBef>
                <a:spcPts val="1417"/>
              </a:spcBef>
              <a:buNone/>
            </a:pPr>
            <a:endParaRPr b="0" lang="cs-CZ" sz="3200" spc="-1" strike="noStrike">
              <a:solidFill>
                <a:srgbClr val="000000"/>
              </a:solidFill>
              <a:latin typeface="Arial"/>
            </a:endParaRPr>
          </a:p>
        </p:txBody>
      </p:sp>
      <p:sp>
        <p:nvSpPr>
          <p:cNvPr id="74"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pPr indent="0">
              <a:spcBef>
                <a:spcPts val="1417"/>
              </a:spcBef>
              <a:buNone/>
            </a:pPr>
            <a:endParaRPr b="0" lang="cs-CZ" sz="3200" spc="-1" strike="noStrike">
              <a:solidFill>
                <a:srgbClr val="000000"/>
              </a:solidFill>
              <a:latin typeface="Arial"/>
            </a:endParaRPr>
          </a:p>
        </p:txBody>
      </p:sp>
      <p:sp>
        <p:nvSpPr>
          <p:cNvPr id="6" name="PlaceHolder 5"/>
          <p:cNvSpPr>
            <a:spLocks noGrp="1"/>
          </p:cNvSpPr>
          <p:nvPr>
            <p:ph type="ftr" idx="4"/>
          </p:nvPr>
        </p:nvSpPr>
        <p:spPr/>
        <p:txBody>
          <a:bodyPr/>
          <a:p>
            <a:r>
              <a:t>Footer</a:t>
            </a:r>
          </a:p>
        </p:txBody>
      </p:sp>
      <p:sp>
        <p:nvSpPr>
          <p:cNvPr id="7" name="PlaceHolder 6"/>
          <p:cNvSpPr>
            <a:spLocks noGrp="1"/>
          </p:cNvSpPr>
          <p:nvPr>
            <p:ph type="sldNum" idx="5"/>
          </p:nvPr>
        </p:nvSpPr>
        <p:spPr/>
        <p:txBody>
          <a:bodyPr/>
          <a:p>
            <a:fld id="{7631DA82-9F39-4EC9-AD7D-450E849A84E1}" type="slidenum">
              <a:t>&lt;#&gt;</a:t>
            </a:fld>
          </a:p>
        </p:txBody>
      </p:sp>
      <p:sp>
        <p:nvSpPr>
          <p:cNvPr id="8" name="PlaceHolder 7"/>
          <p:cNvSpPr>
            <a:spLocks noGrp="1"/>
          </p:cNvSpPr>
          <p:nvPr>
            <p:ph type="dt" idx="6"/>
          </p:nvPr>
        </p:nvSpPr>
        <p:spPr/>
        <p:txBody>
          <a:bodyPr/>
          <a:p>
            <a:r>
              <a:rPr lang="cs-CZ"/>
              <a:t/>
            </a:r>
          </a:p>
        </p:txBody>
      </p:sp>
    </p:spTree>
  </p:cSld>
</p:sldLayout>
</file>

<file path=ppt/slideLayouts/slideLayout2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7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cs-CZ" sz="4400" spc="-1" strike="noStrike">
              <a:solidFill>
                <a:srgbClr val="000000"/>
              </a:solidFill>
              <a:latin typeface="Arial"/>
            </a:endParaRPr>
          </a:p>
        </p:txBody>
      </p:sp>
      <p:sp>
        <p:nvSpPr>
          <p:cNvPr id="76"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pPr indent="0">
              <a:spcBef>
                <a:spcPts val="1417"/>
              </a:spcBef>
              <a:buNone/>
            </a:pPr>
            <a:endParaRPr b="0" lang="cs-CZ" sz="3200" spc="-1" strike="noStrike">
              <a:solidFill>
                <a:srgbClr val="000000"/>
              </a:solidFill>
              <a:latin typeface="Arial"/>
            </a:endParaRPr>
          </a:p>
        </p:txBody>
      </p:sp>
      <p:sp>
        <p:nvSpPr>
          <p:cNvPr id="77"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pPr indent="0">
              <a:spcBef>
                <a:spcPts val="1417"/>
              </a:spcBef>
              <a:buNone/>
            </a:pPr>
            <a:endParaRPr b="0" lang="cs-CZ" sz="3200" spc="-1" strike="noStrike">
              <a:solidFill>
                <a:srgbClr val="000000"/>
              </a:solidFill>
              <a:latin typeface="Arial"/>
            </a:endParaRPr>
          </a:p>
        </p:txBody>
      </p:sp>
      <p:sp>
        <p:nvSpPr>
          <p:cNvPr id="78"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pPr indent="0">
              <a:spcBef>
                <a:spcPts val="1417"/>
              </a:spcBef>
              <a:buNone/>
            </a:pPr>
            <a:endParaRPr b="0" lang="cs-CZ" sz="3200" spc="-1" strike="noStrike">
              <a:solidFill>
                <a:srgbClr val="000000"/>
              </a:solidFill>
              <a:latin typeface="Arial"/>
            </a:endParaRPr>
          </a:p>
        </p:txBody>
      </p:sp>
      <p:sp>
        <p:nvSpPr>
          <p:cNvPr id="6" name="PlaceHolder 5"/>
          <p:cNvSpPr>
            <a:spLocks noGrp="1"/>
          </p:cNvSpPr>
          <p:nvPr>
            <p:ph type="ftr" idx="4"/>
          </p:nvPr>
        </p:nvSpPr>
        <p:spPr/>
        <p:txBody>
          <a:bodyPr/>
          <a:p>
            <a:r>
              <a:t>Footer</a:t>
            </a:r>
          </a:p>
        </p:txBody>
      </p:sp>
      <p:sp>
        <p:nvSpPr>
          <p:cNvPr id="7" name="PlaceHolder 6"/>
          <p:cNvSpPr>
            <a:spLocks noGrp="1"/>
          </p:cNvSpPr>
          <p:nvPr>
            <p:ph type="sldNum" idx="5"/>
          </p:nvPr>
        </p:nvSpPr>
        <p:spPr/>
        <p:txBody>
          <a:bodyPr/>
          <a:p>
            <a:fld id="{33CCE275-EB5D-43A0-BE37-9888A1E4979F}" type="slidenum">
              <a:t>&lt;#&gt;</a:t>
            </a:fld>
          </a:p>
        </p:txBody>
      </p:sp>
      <p:sp>
        <p:nvSpPr>
          <p:cNvPr id="8" name="PlaceHolder 7"/>
          <p:cNvSpPr>
            <a:spLocks noGrp="1"/>
          </p:cNvSpPr>
          <p:nvPr>
            <p:ph type="dt" idx="6"/>
          </p:nvPr>
        </p:nvSpPr>
        <p:spPr/>
        <p:txBody>
          <a:bodyPr/>
          <a:p>
            <a:r>
              <a:rPr lang="cs-CZ"/>
              <a:t/>
            </a:r>
          </a:p>
        </p:txBody>
      </p:sp>
    </p:spTree>
  </p:cSld>
</p:sldLayout>
</file>

<file path=ppt/slideLayouts/slideLayout2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7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cs-CZ" sz="4400" spc="-1" strike="noStrike">
              <a:solidFill>
                <a:srgbClr val="000000"/>
              </a:solidFill>
              <a:latin typeface="Arial"/>
            </a:endParaRPr>
          </a:p>
        </p:txBody>
      </p:sp>
      <p:sp>
        <p:nvSpPr>
          <p:cNvPr id="80"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pPr indent="0">
              <a:spcBef>
                <a:spcPts val="1417"/>
              </a:spcBef>
              <a:buNone/>
            </a:pPr>
            <a:endParaRPr b="0" lang="cs-CZ" sz="3200" spc="-1" strike="noStrike">
              <a:solidFill>
                <a:srgbClr val="000000"/>
              </a:solidFill>
              <a:latin typeface="Arial"/>
            </a:endParaRPr>
          </a:p>
        </p:txBody>
      </p:sp>
      <p:sp>
        <p:nvSpPr>
          <p:cNvPr id="81"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pPr indent="0">
              <a:spcBef>
                <a:spcPts val="1417"/>
              </a:spcBef>
              <a:buNone/>
            </a:pPr>
            <a:endParaRPr b="0" lang="cs-CZ" sz="3200" spc="-1" strike="noStrike">
              <a:solidFill>
                <a:srgbClr val="000000"/>
              </a:solidFill>
              <a:latin typeface="Arial"/>
            </a:endParaRPr>
          </a:p>
        </p:txBody>
      </p:sp>
      <p:sp>
        <p:nvSpPr>
          <p:cNvPr id="5" name="PlaceHolder 4"/>
          <p:cNvSpPr>
            <a:spLocks noGrp="1"/>
          </p:cNvSpPr>
          <p:nvPr>
            <p:ph type="ftr" idx="4"/>
          </p:nvPr>
        </p:nvSpPr>
        <p:spPr/>
        <p:txBody>
          <a:bodyPr/>
          <a:p>
            <a:r>
              <a:t>Footer</a:t>
            </a:r>
          </a:p>
        </p:txBody>
      </p:sp>
      <p:sp>
        <p:nvSpPr>
          <p:cNvPr id="6" name="PlaceHolder 5"/>
          <p:cNvSpPr>
            <a:spLocks noGrp="1"/>
          </p:cNvSpPr>
          <p:nvPr>
            <p:ph type="sldNum" idx="5"/>
          </p:nvPr>
        </p:nvSpPr>
        <p:spPr/>
        <p:txBody>
          <a:bodyPr/>
          <a:p>
            <a:fld id="{5B597F48-8C66-4E37-AEDD-27DD32AE0009}" type="slidenum">
              <a:t>&lt;#&gt;</a:t>
            </a:fld>
          </a:p>
        </p:txBody>
      </p:sp>
      <p:sp>
        <p:nvSpPr>
          <p:cNvPr id="7" name="PlaceHolder 6"/>
          <p:cNvSpPr>
            <a:spLocks noGrp="1"/>
          </p:cNvSpPr>
          <p:nvPr>
            <p:ph type="dt" idx="6"/>
          </p:nvPr>
        </p:nvSpPr>
        <p:spPr/>
        <p:txBody>
          <a:bodyPr/>
          <a:p>
            <a:r>
              <a:rPr lang="cs-CZ"/>
              <a:t/>
            </a:r>
          </a:p>
        </p:txBody>
      </p:sp>
    </p:spTree>
  </p:cSld>
</p:sldLayout>
</file>

<file path=ppt/slideLayouts/slideLayout2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8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cs-CZ" sz="4400" spc="-1" strike="noStrike">
              <a:solidFill>
                <a:srgbClr val="000000"/>
              </a:solidFill>
              <a:latin typeface="Arial"/>
            </a:endParaRPr>
          </a:p>
        </p:txBody>
      </p:sp>
      <p:sp>
        <p:nvSpPr>
          <p:cNvPr id="83"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pPr indent="0">
              <a:spcBef>
                <a:spcPts val="1417"/>
              </a:spcBef>
              <a:buNone/>
            </a:pPr>
            <a:endParaRPr b="0" lang="cs-CZ" sz="3200" spc="-1" strike="noStrike">
              <a:solidFill>
                <a:srgbClr val="000000"/>
              </a:solidFill>
              <a:latin typeface="Arial"/>
            </a:endParaRPr>
          </a:p>
        </p:txBody>
      </p:sp>
      <p:sp>
        <p:nvSpPr>
          <p:cNvPr id="84"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pPr indent="0">
              <a:spcBef>
                <a:spcPts val="1417"/>
              </a:spcBef>
              <a:buNone/>
            </a:pPr>
            <a:endParaRPr b="0" lang="cs-CZ" sz="3200" spc="-1" strike="noStrike">
              <a:solidFill>
                <a:srgbClr val="000000"/>
              </a:solidFill>
              <a:latin typeface="Arial"/>
            </a:endParaRPr>
          </a:p>
        </p:txBody>
      </p:sp>
      <p:sp>
        <p:nvSpPr>
          <p:cNvPr id="85"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pPr indent="0">
              <a:spcBef>
                <a:spcPts val="1417"/>
              </a:spcBef>
              <a:buNone/>
            </a:pPr>
            <a:endParaRPr b="0" lang="cs-CZ" sz="3200" spc="-1" strike="noStrike">
              <a:solidFill>
                <a:srgbClr val="000000"/>
              </a:solidFill>
              <a:latin typeface="Arial"/>
            </a:endParaRPr>
          </a:p>
        </p:txBody>
      </p:sp>
      <p:sp>
        <p:nvSpPr>
          <p:cNvPr id="86"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pPr indent="0">
              <a:spcBef>
                <a:spcPts val="1417"/>
              </a:spcBef>
              <a:buNone/>
            </a:pPr>
            <a:endParaRPr b="0" lang="cs-CZ" sz="3200" spc="-1" strike="noStrike">
              <a:solidFill>
                <a:srgbClr val="000000"/>
              </a:solidFill>
              <a:latin typeface="Arial"/>
            </a:endParaRPr>
          </a:p>
        </p:txBody>
      </p:sp>
      <p:sp>
        <p:nvSpPr>
          <p:cNvPr id="7" name="PlaceHolder 6"/>
          <p:cNvSpPr>
            <a:spLocks noGrp="1"/>
          </p:cNvSpPr>
          <p:nvPr>
            <p:ph type="ftr" idx="4"/>
          </p:nvPr>
        </p:nvSpPr>
        <p:spPr/>
        <p:txBody>
          <a:bodyPr/>
          <a:p>
            <a:r>
              <a:t>Footer</a:t>
            </a:r>
          </a:p>
        </p:txBody>
      </p:sp>
      <p:sp>
        <p:nvSpPr>
          <p:cNvPr id="8" name="PlaceHolder 7"/>
          <p:cNvSpPr>
            <a:spLocks noGrp="1"/>
          </p:cNvSpPr>
          <p:nvPr>
            <p:ph type="sldNum" idx="5"/>
          </p:nvPr>
        </p:nvSpPr>
        <p:spPr/>
        <p:txBody>
          <a:bodyPr/>
          <a:p>
            <a:fld id="{128C72FD-61F4-4FBD-9C95-D6CD4C1D1067}" type="slidenum">
              <a:t>&lt;#&gt;</a:t>
            </a:fld>
          </a:p>
        </p:txBody>
      </p:sp>
      <p:sp>
        <p:nvSpPr>
          <p:cNvPr id="9" name="PlaceHolder 8"/>
          <p:cNvSpPr>
            <a:spLocks noGrp="1"/>
          </p:cNvSpPr>
          <p:nvPr>
            <p:ph type="dt" idx="6"/>
          </p:nvPr>
        </p:nvSpPr>
        <p:spPr/>
        <p:txBody>
          <a:bodyPr/>
          <a:p>
            <a:r>
              <a:rPr lang="cs-CZ"/>
              <a:t/>
            </a:r>
          </a:p>
        </p:txBody>
      </p:sp>
    </p:spTree>
  </p:cSld>
</p:sldLayout>
</file>

<file path=ppt/slideLayouts/slideLayout2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87"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cs-CZ" sz="4400" spc="-1" strike="noStrike">
              <a:solidFill>
                <a:srgbClr val="000000"/>
              </a:solidFill>
              <a:latin typeface="Arial"/>
            </a:endParaRPr>
          </a:p>
        </p:txBody>
      </p:sp>
      <p:sp>
        <p:nvSpPr>
          <p:cNvPr id="88"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pPr indent="0">
              <a:spcBef>
                <a:spcPts val="1417"/>
              </a:spcBef>
              <a:buNone/>
            </a:pPr>
            <a:endParaRPr b="0" lang="cs-CZ" sz="3200" spc="-1" strike="noStrike">
              <a:solidFill>
                <a:srgbClr val="000000"/>
              </a:solidFill>
              <a:latin typeface="Arial"/>
            </a:endParaRPr>
          </a:p>
        </p:txBody>
      </p:sp>
      <p:sp>
        <p:nvSpPr>
          <p:cNvPr id="89"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pPr indent="0">
              <a:spcBef>
                <a:spcPts val="1417"/>
              </a:spcBef>
              <a:buNone/>
            </a:pPr>
            <a:endParaRPr b="0" lang="cs-CZ" sz="3200" spc="-1" strike="noStrike">
              <a:solidFill>
                <a:srgbClr val="000000"/>
              </a:solidFill>
              <a:latin typeface="Arial"/>
            </a:endParaRPr>
          </a:p>
        </p:txBody>
      </p:sp>
      <p:sp>
        <p:nvSpPr>
          <p:cNvPr id="90"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pPr indent="0">
              <a:spcBef>
                <a:spcPts val="1417"/>
              </a:spcBef>
              <a:buNone/>
            </a:pPr>
            <a:endParaRPr b="0" lang="cs-CZ" sz="3200" spc="-1" strike="noStrike">
              <a:solidFill>
                <a:srgbClr val="000000"/>
              </a:solidFill>
              <a:latin typeface="Arial"/>
            </a:endParaRPr>
          </a:p>
        </p:txBody>
      </p:sp>
      <p:sp>
        <p:nvSpPr>
          <p:cNvPr id="91"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pPr indent="0">
              <a:spcBef>
                <a:spcPts val="1417"/>
              </a:spcBef>
              <a:buNone/>
            </a:pPr>
            <a:endParaRPr b="0" lang="cs-CZ" sz="3200" spc="-1" strike="noStrike">
              <a:solidFill>
                <a:srgbClr val="000000"/>
              </a:solidFill>
              <a:latin typeface="Arial"/>
            </a:endParaRPr>
          </a:p>
        </p:txBody>
      </p:sp>
      <p:sp>
        <p:nvSpPr>
          <p:cNvPr id="92"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pPr indent="0">
              <a:spcBef>
                <a:spcPts val="1417"/>
              </a:spcBef>
              <a:buNone/>
            </a:pPr>
            <a:endParaRPr b="0" lang="cs-CZ" sz="3200" spc="-1" strike="noStrike">
              <a:solidFill>
                <a:srgbClr val="000000"/>
              </a:solidFill>
              <a:latin typeface="Arial"/>
            </a:endParaRPr>
          </a:p>
        </p:txBody>
      </p:sp>
      <p:sp>
        <p:nvSpPr>
          <p:cNvPr id="93"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pPr indent="0">
              <a:spcBef>
                <a:spcPts val="1417"/>
              </a:spcBef>
              <a:buNone/>
            </a:pPr>
            <a:endParaRPr b="0" lang="cs-CZ" sz="3200" spc="-1" strike="noStrike">
              <a:solidFill>
                <a:srgbClr val="000000"/>
              </a:solidFill>
              <a:latin typeface="Arial"/>
            </a:endParaRPr>
          </a:p>
        </p:txBody>
      </p:sp>
      <p:sp>
        <p:nvSpPr>
          <p:cNvPr id="9" name="PlaceHolder 8"/>
          <p:cNvSpPr>
            <a:spLocks noGrp="1"/>
          </p:cNvSpPr>
          <p:nvPr>
            <p:ph type="ftr" idx="4"/>
          </p:nvPr>
        </p:nvSpPr>
        <p:spPr/>
        <p:txBody>
          <a:bodyPr/>
          <a:p>
            <a:r>
              <a:t>Footer</a:t>
            </a:r>
          </a:p>
        </p:txBody>
      </p:sp>
      <p:sp>
        <p:nvSpPr>
          <p:cNvPr id="10" name="PlaceHolder 9"/>
          <p:cNvSpPr>
            <a:spLocks noGrp="1"/>
          </p:cNvSpPr>
          <p:nvPr>
            <p:ph type="sldNum" idx="5"/>
          </p:nvPr>
        </p:nvSpPr>
        <p:spPr/>
        <p:txBody>
          <a:bodyPr/>
          <a:p>
            <a:fld id="{FBC58421-D430-42AD-957C-2822177FAA48}" type="slidenum">
              <a:t>&lt;#&gt;</a:t>
            </a:fld>
          </a:p>
        </p:txBody>
      </p:sp>
      <p:sp>
        <p:nvSpPr>
          <p:cNvPr id="11" name="PlaceHolder 10"/>
          <p:cNvSpPr>
            <a:spLocks noGrp="1"/>
          </p:cNvSpPr>
          <p:nvPr>
            <p:ph type="dt" idx="6"/>
          </p:nvPr>
        </p:nvSpPr>
        <p:spPr/>
        <p:txBody>
          <a:bodyPr/>
          <a:p>
            <a:r>
              <a:rPr lang="cs-CZ"/>
              <a:t/>
            </a: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cs-CZ" sz="4400" spc="-1" strike="noStrike">
              <a:solidFill>
                <a:srgbClr val="000000"/>
              </a:solidFill>
              <a:latin typeface="Arial"/>
            </a:endParaRPr>
          </a:p>
        </p:txBody>
      </p:sp>
      <p:sp>
        <p:nvSpPr>
          <p:cNvPr id="17"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pPr indent="0">
              <a:spcBef>
                <a:spcPts val="1417"/>
              </a:spcBef>
              <a:buNone/>
            </a:pPr>
            <a:endParaRPr b="0" lang="cs-CZ" sz="3200" spc="-1" strike="noStrike">
              <a:solidFill>
                <a:srgbClr val="000000"/>
              </a:solidFill>
              <a:latin typeface="Arial"/>
            </a:endParaRPr>
          </a:p>
        </p:txBody>
      </p:sp>
      <p:sp>
        <p:nvSpPr>
          <p:cNvPr id="4" name="PlaceHolder 3"/>
          <p:cNvSpPr>
            <a:spLocks noGrp="1"/>
          </p:cNvSpPr>
          <p:nvPr>
            <p:ph type="ftr" idx="1"/>
          </p:nvPr>
        </p:nvSpPr>
        <p:spPr/>
        <p:txBody>
          <a:bodyPr/>
          <a:p>
            <a:r>
              <a:t>Footer</a:t>
            </a:r>
          </a:p>
        </p:txBody>
      </p:sp>
      <p:sp>
        <p:nvSpPr>
          <p:cNvPr id="5" name="PlaceHolder 4"/>
          <p:cNvSpPr>
            <a:spLocks noGrp="1"/>
          </p:cNvSpPr>
          <p:nvPr>
            <p:ph type="sldNum" idx="2"/>
          </p:nvPr>
        </p:nvSpPr>
        <p:spPr/>
        <p:txBody>
          <a:bodyPr/>
          <a:p>
            <a:fld id="{BE49E1BB-3C1A-4CD4-AA20-940243BD4E29}" type="slidenum">
              <a:t>&lt;#&gt;</a:t>
            </a:fld>
          </a:p>
        </p:txBody>
      </p:sp>
      <p:sp>
        <p:nvSpPr>
          <p:cNvPr id="6" name="PlaceHolder 5"/>
          <p:cNvSpPr>
            <a:spLocks noGrp="1"/>
          </p:cNvSpPr>
          <p:nvPr>
            <p:ph type="dt" idx="3"/>
          </p:nvPr>
        </p:nvSpPr>
        <p:spPr/>
        <p:txBody>
          <a:bodyPr/>
          <a:p>
            <a:r>
              <a:rPr lang="cs-CZ"/>
              <a:t/>
            </a: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cs-CZ" sz="4400" spc="-1" strike="noStrike">
              <a:solidFill>
                <a:srgbClr val="000000"/>
              </a:solidFill>
              <a:latin typeface="Arial"/>
            </a:endParaRPr>
          </a:p>
        </p:txBody>
      </p:sp>
      <p:sp>
        <p:nvSpPr>
          <p:cNvPr id="19"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pPr indent="0">
              <a:spcBef>
                <a:spcPts val="1417"/>
              </a:spcBef>
              <a:buNone/>
            </a:pPr>
            <a:endParaRPr b="0" lang="cs-CZ" sz="3200" spc="-1" strike="noStrike">
              <a:solidFill>
                <a:srgbClr val="000000"/>
              </a:solidFill>
              <a:latin typeface="Arial"/>
            </a:endParaRPr>
          </a:p>
        </p:txBody>
      </p:sp>
      <p:sp>
        <p:nvSpPr>
          <p:cNvPr id="20"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pPr indent="0">
              <a:spcBef>
                <a:spcPts val="1417"/>
              </a:spcBef>
              <a:buNone/>
            </a:pPr>
            <a:endParaRPr b="0" lang="cs-CZ" sz="3200" spc="-1" strike="noStrike">
              <a:solidFill>
                <a:srgbClr val="000000"/>
              </a:solidFill>
              <a:latin typeface="Arial"/>
            </a:endParaRPr>
          </a:p>
        </p:txBody>
      </p:sp>
      <p:sp>
        <p:nvSpPr>
          <p:cNvPr id="5" name="PlaceHolder 4"/>
          <p:cNvSpPr>
            <a:spLocks noGrp="1"/>
          </p:cNvSpPr>
          <p:nvPr>
            <p:ph type="ftr" idx="1"/>
          </p:nvPr>
        </p:nvSpPr>
        <p:spPr/>
        <p:txBody>
          <a:bodyPr/>
          <a:p>
            <a:r>
              <a:t>Footer</a:t>
            </a:r>
          </a:p>
        </p:txBody>
      </p:sp>
      <p:sp>
        <p:nvSpPr>
          <p:cNvPr id="6" name="PlaceHolder 5"/>
          <p:cNvSpPr>
            <a:spLocks noGrp="1"/>
          </p:cNvSpPr>
          <p:nvPr>
            <p:ph type="sldNum" idx="2"/>
          </p:nvPr>
        </p:nvSpPr>
        <p:spPr/>
        <p:txBody>
          <a:bodyPr/>
          <a:p>
            <a:fld id="{277729AB-AAA1-42CE-B69E-64D13BE5CCFC}" type="slidenum">
              <a:t>&lt;#&gt;</a:t>
            </a:fld>
          </a:p>
        </p:txBody>
      </p:sp>
      <p:sp>
        <p:nvSpPr>
          <p:cNvPr id="7" name="PlaceHolder 6"/>
          <p:cNvSpPr>
            <a:spLocks noGrp="1"/>
          </p:cNvSpPr>
          <p:nvPr>
            <p:ph type="dt" idx="3"/>
          </p:nvPr>
        </p:nvSpPr>
        <p:spPr/>
        <p:txBody>
          <a:bodyPr/>
          <a:p>
            <a:r>
              <a:rPr lang="cs-CZ"/>
              <a:t/>
            </a:r>
          </a:p>
        </p:txBody>
      </p:sp>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21"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cs-CZ" sz="4400" spc="-1" strike="noStrike">
              <a:solidFill>
                <a:srgbClr val="000000"/>
              </a:solidFill>
              <a:latin typeface="Arial"/>
            </a:endParaRPr>
          </a:p>
        </p:txBody>
      </p:sp>
      <p:sp>
        <p:nvSpPr>
          <p:cNvPr id="3" name="PlaceHolder 2"/>
          <p:cNvSpPr>
            <a:spLocks noGrp="1"/>
          </p:cNvSpPr>
          <p:nvPr>
            <p:ph type="ftr" idx="1"/>
          </p:nvPr>
        </p:nvSpPr>
        <p:spPr/>
        <p:txBody>
          <a:bodyPr/>
          <a:p>
            <a:r>
              <a:t>Footer</a:t>
            </a:r>
          </a:p>
        </p:txBody>
      </p:sp>
      <p:sp>
        <p:nvSpPr>
          <p:cNvPr id="4" name="PlaceHolder 3"/>
          <p:cNvSpPr>
            <a:spLocks noGrp="1"/>
          </p:cNvSpPr>
          <p:nvPr>
            <p:ph type="sldNum" idx="2"/>
          </p:nvPr>
        </p:nvSpPr>
        <p:spPr/>
        <p:txBody>
          <a:bodyPr/>
          <a:p>
            <a:fld id="{D04C8FD8-1B4B-4EC0-AEE7-80F110DD3FB0}" type="slidenum">
              <a:t>&lt;#&gt;</a:t>
            </a:fld>
          </a:p>
        </p:txBody>
      </p:sp>
      <p:sp>
        <p:nvSpPr>
          <p:cNvPr id="5" name="PlaceHolder 4"/>
          <p:cNvSpPr>
            <a:spLocks noGrp="1"/>
          </p:cNvSpPr>
          <p:nvPr>
            <p:ph type="dt" idx="3"/>
          </p:nvPr>
        </p:nvSpPr>
        <p:spPr/>
        <p:txBody>
          <a:bodyPr/>
          <a:p>
            <a:r>
              <a:rPr lang="cs-CZ"/>
              <a:t/>
            </a: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22"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endParaRPr b="0" lang="cs-CZ" sz="3200" spc="-1" strike="noStrike">
              <a:solidFill>
                <a:srgbClr val="000000"/>
              </a:solidFill>
              <a:latin typeface="Arial"/>
            </a:endParaRPr>
          </a:p>
        </p:txBody>
      </p:sp>
      <p:sp>
        <p:nvSpPr>
          <p:cNvPr id="3" name="PlaceHolder 2"/>
          <p:cNvSpPr>
            <a:spLocks noGrp="1"/>
          </p:cNvSpPr>
          <p:nvPr>
            <p:ph type="ftr" idx="1"/>
          </p:nvPr>
        </p:nvSpPr>
        <p:spPr/>
        <p:txBody>
          <a:bodyPr/>
          <a:p>
            <a:r>
              <a:t>Footer</a:t>
            </a:r>
          </a:p>
        </p:txBody>
      </p:sp>
      <p:sp>
        <p:nvSpPr>
          <p:cNvPr id="4" name="PlaceHolder 3"/>
          <p:cNvSpPr>
            <a:spLocks noGrp="1"/>
          </p:cNvSpPr>
          <p:nvPr>
            <p:ph type="sldNum" idx="2"/>
          </p:nvPr>
        </p:nvSpPr>
        <p:spPr/>
        <p:txBody>
          <a:bodyPr/>
          <a:p>
            <a:fld id="{94A36A61-E670-4E3F-9421-D71C705A4EEB}" type="slidenum">
              <a:t>&lt;#&gt;</a:t>
            </a:fld>
          </a:p>
        </p:txBody>
      </p:sp>
      <p:sp>
        <p:nvSpPr>
          <p:cNvPr id="5" name="PlaceHolder 4"/>
          <p:cNvSpPr>
            <a:spLocks noGrp="1"/>
          </p:cNvSpPr>
          <p:nvPr>
            <p:ph type="dt" idx="3"/>
          </p:nvPr>
        </p:nvSpPr>
        <p:spPr/>
        <p:txBody>
          <a:bodyPr/>
          <a:p>
            <a:r>
              <a:rPr lang="cs-CZ"/>
              <a:t/>
            </a: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cs-CZ" sz="4400" spc="-1" strike="noStrike">
              <a:solidFill>
                <a:srgbClr val="000000"/>
              </a:solidFill>
              <a:latin typeface="Arial"/>
            </a:endParaRPr>
          </a:p>
        </p:txBody>
      </p:sp>
      <p:sp>
        <p:nvSpPr>
          <p:cNvPr id="24"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pPr indent="0">
              <a:spcBef>
                <a:spcPts val="1417"/>
              </a:spcBef>
              <a:buNone/>
            </a:pPr>
            <a:endParaRPr b="0" lang="cs-CZ" sz="3200" spc="-1" strike="noStrike">
              <a:solidFill>
                <a:srgbClr val="000000"/>
              </a:solidFill>
              <a:latin typeface="Arial"/>
            </a:endParaRPr>
          </a:p>
        </p:txBody>
      </p:sp>
      <p:sp>
        <p:nvSpPr>
          <p:cNvPr id="25"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pPr indent="0">
              <a:spcBef>
                <a:spcPts val="1417"/>
              </a:spcBef>
              <a:buNone/>
            </a:pPr>
            <a:endParaRPr b="0" lang="cs-CZ" sz="3200" spc="-1" strike="noStrike">
              <a:solidFill>
                <a:srgbClr val="000000"/>
              </a:solidFill>
              <a:latin typeface="Arial"/>
            </a:endParaRPr>
          </a:p>
        </p:txBody>
      </p:sp>
      <p:sp>
        <p:nvSpPr>
          <p:cNvPr id="26"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pPr indent="0">
              <a:spcBef>
                <a:spcPts val="1417"/>
              </a:spcBef>
              <a:buNone/>
            </a:pPr>
            <a:endParaRPr b="0" lang="cs-CZ" sz="3200" spc="-1" strike="noStrike">
              <a:solidFill>
                <a:srgbClr val="000000"/>
              </a:solidFill>
              <a:latin typeface="Arial"/>
            </a:endParaRPr>
          </a:p>
        </p:txBody>
      </p:sp>
      <p:sp>
        <p:nvSpPr>
          <p:cNvPr id="6" name="PlaceHolder 5"/>
          <p:cNvSpPr>
            <a:spLocks noGrp="1"/>
          </p:cNvSpPr>
          <p:nvPr>
            <p:ph type="ftr" idx="1"/>
          </p:nvPr>
        </p:nvSpPr>
        <p:spPr/>
        <p:txBody>
          <a:bodyPr/>
          <a:p>
            <a:r>
              <a:t>Footer</a:t>
            </a:r>
          </a:p>
        </p:txBody>
      </p:sp>
      <p:sp>
        <p:nvSpPr>
          <p:cNvPr id="7" name="PlaceHolder 6"/>
          <p:cNvSpPr>
            <a:spLocks noGrp="1"/>
          </p:cNvSpPr>
          <p:nvPr>
            <p:ph type="sldNum" idx="2"/>
          </p:nvPr>
        </p:nvSpPr>
        <p:spPr/>
        <p:txBody>
          <a:bodyPr/>
          <a:p>
            <a:fld id="{6FD1062B-FEC9-437C-9B61-90827DCEB4CB}" type="slidenum">
              <a:t>&lt;#&gt;</a:t>
            </a:fld>
          </a:p>
        </p:txBody>
      </p:sp>
      <p:sp>
        <p:nvSpPr>
          <p:cNvPr id="8" name="PlaceHolder 7"/>
          <p:cNvSpPr>
            <a:spLocks noGrp="1"/>
          </p:cNvSpPr>
          <p:nvPr>
            <p:ph type="dt" idx="3"/>
          </p:nvPr>
        </p:nvSpPr>
        <p:spPr/>
        <p:txBody>
          <a:bodyPr/>
          <a:p>
            <a:r>
              <a:rPr lang="cs-CZ"/>
              <a:t/>
            </a: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27"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cs-CZ" sz="4400" spc="-1" strike="noStrike">
              <a:solidFill>
                <a:srgbClr val="000000"/>
              </a:solidFill>
              <a:latin typeface="Arial"/>
            </a:endParaRPr>
          </a:p>
        </p:txBody>
      </p:sp>
      <p:sp>
        <p:nvSpPr>
          <p:cNvPr id="28"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pPr indent="0">
              <a:spcBef>
                <a:spcPts val="1417"/>
              </a:spcBef>
              <a:buNone/>
            </a:pPr>
            <a:endParaRPr b="0" lang="cs-CZ" sz="3200" spc="-1" strike="noStrike">
              <a:solidFill>
                <a:srgbClr val="000000"/>
              </a:solidFill>
              <a:latin typeface="Arial"/>
            </a:endParaRPr>
          </a:p>
        </p:txBody>
      </p:sp>
      <p:sp>
        <p:nvSpPr>
          <p:cNvPr id="29"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pPr indent="0">
              <a:spcBef>
                <a:spcPts val="1417"/>
              </a:spcBef>
              <a:buNone/>
            </a:pPr>
            <a:endParaRPr b="0" lang="cs-CZ" sz="3200" spc="-1" strike="noStrike">
              <a:solidFill>
                <a:srgbClr val="000000"/>
              </a:solidFill>
              <a:latin typeface="Arial"/>
            </a:endParaRPr>
          </a:p>
        </p:txBody>
      </p:sp>
      <p:sp>
        <p:nvSpPr>
          <p:cNvPr id="30"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pPr indent="0">
              <a:spcBef>
                <a:spcPts val="1417"/>
              </a:spcBef>
              <a:buNone/>
            </a:pPr>
            <a:endParaRPr b="0" lang="cs-CZ" sz="3200" spc="-1" strike="noStrike">
              <a:solidFill>
                <a:srgbClr val="000000"/>
              </a:solidFill>
              <a:latin typeface="Arial"/>
            </a:endParaRPr>
          </a:p>
        </p:txBody>
      </p:sp>
      <p:sp>
        <p:nvSpPr>
          <p:cNvPr id="6" name="PlaceHolder 5"/>
          <p:cNvSpPr>
            <a:spLocks noGrp="1"/>
          </p:cNvSpPr>
          <p:nvPr>
            <p:ph type="ftr" idx="1"/>
          </p:nvPr>
        </p:nvSpPr>
        <p:spPr/>
        <p:txBody>
          <a:bodyPr/>
          <a:p>
            <a:r>
              <a:t>Footer</a:t>
            </a:r>
          </a:p>
        </p:txBody>
      </p:sp>
      <p:sp>
        <p:nvSpPr>
          <p:cNvPr id="7" name="PlaceHolder 6"/>
          <p:cNvSpPr>
            <a:spLocks noGrp="1"/>
          </p:cNvSpPr>
          <p:nvPr>
            <p:ph type="sldNum" idx="2"/>
          </p:nvPr>
        </p:nvSpPr>
        <p:spPr/>
        <p:txBody>
          <a:bodyPr/>
          <a:p>
            <a:fld id="{1462FAF8-1168-40B6-BA7D-3BF8B8B1ED22}" type="slidenum">
              <a:t>&lt;#&gt;</a:t>
            </a:fld>
          </a:p>
        </p:txBody>
      </p:sp>
      <p:sp>
        <p:nvSpPr>
          <p:cNvPr id="8" name="PlaceHolder 7"/>
          <p:cNvSpPr>
            <a:spLocks noGrp="1"/>
          </p:cNvSpPr>
          <p:nvPr>
            <p:ph type="dt" idx="3"/>
          </p:nvPr>
        </p:nvSpPr>
        <p:spPr/>
        <p:txBody>
          <a:bodyPr/>
          <a:p>
            <a:r>
              <a:rPr lang="cs-CZ"/>
              <a:t/>
            </a: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cs-CZ" sz="4400" spc="-1" strike="noStrike">
              <a:solidFill>
                <a:srgbClr val="000000"/>
              </a:solidFill>
              <a:latin typeface="Arial"/>
            </a:endParaRPr>
          </a:p>
        </p:txBody>
      </p:sp>
      <p:sp>
        <p:nvSpPr>
          <p:cNvPr id="32"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pPr indent="0">
              <a:spcBef>
                <a:spcPts val="1417"/>
              </a:spcBef>
              <a:buNone/>
            </a:pPr>
            <a:endParaRPr b="0" lang="cs-CZ" sz="3200" spc="-1" strike="noStrike">
              <a:solidFill>
                <a:srgbClr val="000000"/>
              </a:solidFill>
              <a:latin typeface="Arial"/>
            </a:endParaRPr>
          </a:p>
        </p:txBody>
      </p:sp>
      <p:sp>
        <p:nvSpPr>
          <p:cNvPr id="33"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pPr indent="0">
              <a:spcBef>
                <a:spcPts val="1417"/>
              </a:spcBef>
              <a:buNone/>
            </a:pPr>
            <a:endParaRPr b="0" lang="cs-CZ" sz="3200" spc="-1" strike="noStrike">
              <a:solidFill>
                <a:srgbClr val="000000"/>
              </a:solidFill>
              <a:latin typeface="Arial"/>
            </a:endParaRPr>
          </a:p>
        </p:txBody>
      </p:sp>
      <p:sp>
        <p:nvSpPr>
          <p:cNvPr id="34"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pPr indent="0">
              <a:spcBef>
                <a:spcPts val="1417"/>
              </a:spcBef>
              <a:buNone/>
            </a:pPr>
            <a:endParaRPr b="0" lang="cs-CZ" sz="3200" spc="-1" strike="noStrike">
              <a:solidFill>
                <a:srgbClr val="000000"/>
              </a:solidFill>
              <a:latin typeface="Arial"/>
            </a:endParaRPr>
          </a:p>
        </p:txBody>
      </p:sp>
      <p:sp>
        <p:nvSpPr>
          <p:cNvPr id="6" name="PlaceHolder 5"/>
          <p:cNvSpPr>
            <a:spLocks noGrp="1"/>
          </p:cNvSpPr>
          <p:nvPr>
            <p:ph type="ftr" idx="1"/>
          </p:nvPr>
        </p:nvSpPr>
        <p:spPr/>
        <p:txBody>
          <a:bodyPr/>
          <a:p>
            <a:r>
              <a:t>Footer</a:t>
            </a:r>
          </a:p>
        </p:txBody>
      </p:sp>
      <p:sp>
        <p:nvSpPr>
          <p:cNvPr id="7" name="PlaceHolder 6"/>
          <p:cNvSpPr>
            <a:spLocks noGrp="1"/>
          </p:cNvSpPr>
          <p:nvPr>
            <p:ph type="sldNum" idx="2"/>
          </p:nvPr>
        </p:nvSpPr>
        <p:spPr/>
        <p:txBody>
          <a:bodyPr/>
          <a:p>
            <a:fld id="{2F59513F-CF0C-4F2D-A30D-57A464E1AA10}" type="slidenum">
              <a:t>&lt;#&gt;</a:t>
            </a:fld>
          </a:p>
        </p:txBody>
      </p:sp>
      <p:sp>
        <p:nvSpPr>
          <p:cNvPr id="8" name="PlaceHolder 7"/>
          <p:cNvSpPr>
            <a:spLocks noGrp="1"/>
          </p:cNvSpPr>
          <p:nvPr>
            <p:ph type="dt" idx="3"/>
          </p:nvPr>
        </p:nvSpPr>
        <p:spPr/>
        <p:txBody>
          <a:bodyPr/>
          <a:p>
            <a:r>
              <a:rPr lang="cs-CZ"/>
              <a:t/>
            </a: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3.png"/><Relationship Id="rId5" Type="http://schemas.openxmlformats.org/officeDocument/2006/relationships/image" Target="../media/image3.png"/><Relationship Id="rId6" Type="http://schemas.openxmlformats.org/officeDocument/2006/relationships/image" Target="../media/image4.png"/><Relationship Id="rId7" Type="http://schemas.openxmlformats.org/officeDocument/2006/relationships/slideLayout" Target="../slideLayouts/slideLayout1.xml"/><Relationship Id="rId8" Type="http://schemas.openxmlformats.org/officeDocument/2006/relationships/slideLayout" Target="../slideLayouts/slideLayout2.xml"/><Relationship Id="rId9" Type="http://schemas.openxmlformats.org/officeDocument/2006/relationships/slideLayout" Target="../slideLayouts/slideLayout3.xml"/><Relationship Id="rId10" Type="http://schemas.openxmlformats.org/officeDocument/2006/relationships/slideLayout" Target="../slideLayouts/slideLayout4.xml"/><Relationship Id="rId11" Type="http://schemas.openxmlformats.org/officeDocument/2006/relationships/slideLayout" Target="../slideLayouts/slideLayout5.xml"/><Relationship Id="rId12" Type="http://schemas.openxmlformats.org/officeDocument/2006/relationships/slideLayout" Target="../slideLayouts/slideLayout6.xml"/><Relationship Id="rId13" Type="http://schemas.openxmlformats.org/officeDocument/2006/relationships/slideLayout" Target="../slideLayouts/slideLayout7.xml"/><Relationship Id="rId14" Type="http://schemas.openxmlformats.org/officeDocument/2006/relationships/slideLayout" Target="../slideLayouts/slideLayout8.xml"/><Relationship Id="rId15" Type="http://schemas.openxmlformats.org/officeDocument/2006/relationships/slideLayout" Target="../slideLayouts/slideLayout9.xml"/><Relationship Id="rId16" Type="http://schemas.openxmlformats.org/officeDocument/2006/relationships/slideLayout" Target="../slideLayouts/slideLayout10.xml"/><Relationship Id="rId17" Type="http://schemas.openxmlformats.org/officeDocument/2006/relationships/slideLayout" Target="../slideLayouts/slideLayout11.xml"/><Relationship Id="rId18" Type="http://schemas.openxmlformats.org/officeDocument/2006/relationships/slideLayout" Target="../slideLayouts/slideLayout12.xml"/>
</Relationships>
</file>

<file path=ppt/slideMasters/_rels/slideMaster2.xml.rels><?xml version="1.0" encoding="UTF-8"?>
<Relationships xmlns="http://schemas.openxmlformats.org/package/2006/relationships"><Relationship Id="rId1" Type="http://schemas.openxmlformats.org/officeDocument/2006/relationships/theme" Target="../theme/theme2.xml"/><Relationship Id="rId2" Type="http://schemas.openxmlformats.org/officeDocument/2006/relationships/image" Target="../media/image2.png"/><Relationship Id="rId3" Type="http://schemas.openxmlformats.org/officeDocument/2006/relationships/slideLayout" Target="../slideLayouts/slideLayout13.xml"/><Relationship Id="rId4" Type="http://schemas.openxmlformats.org/officeDocument/2006/relationships/slideLayout" Target="../slideLayouts/slideLayout14.xml"/><Relationship Id="rId5" Type="http://schemas.openxmlformats.org/officeDocument/2006/relationships/slideLayout" Target="../slideLayouts/slideLayout15.xml"/><Relationship Id="rId6" Type="http://schemas.openxmlformats.org/officeDocument/2006/relationships/slideLayout" Target="../slideLayouts/slideLayout16.xml"/><Relationship Id="rId7" Type="http://schemas.openxmlformats.org/officeDocument/2006/relationships/slideLayout" Target="../slideLayouts/slideLayout17.xml"/><Relationship Id="rId8" Type="http://schemas.openxmlformats.org/officeDocument/2006/relationships/slideLayout" Target="../slideLayouts/slideLayout18.xml"/><Relationship Id="rId9" Type="http://schemas.openxmlformats.org/officeDocument/2006/relationships/slideLayout" Target="../slideLayouts/slideLayout19.xml"/><Relationship Id="rId10" Type="http://schemas.openxmlformats.org/officeDocument/2006/relationships/slideLayout" Target="../slideLayouts/slideLayout20.xml"/><Relationship Id="rId11" Type="http://schemas.openxmlformats.org/officeDocument/2006/relationships/slideLayout" Target="../slideLayouts/slideLayout21.xml"/><Relationship Id="rId12" Type="http://schemas.openxmlformats.org/officeDocument/2006/relationships/slideLayout" Target="../slideLayouts/slideLayout22.xml"/><Relationship Id="rId13" Type="http://schemas.openxmlformats.org/officeDocument/2006/relationships/slideLayout" Target="../slideLayouts/slideLayout23.xml"/><Relationship Id="rId14" Type="http://schemas.openxmlformats.org/officeDocument/2006/relationships/slideLayout" Target="../slideLayouts/slideLayout24.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grpSp>
        <p:nvGrpSpPr>
          <p:cNvPr id="0" name="Group 6"/>
          <p:cNvGrpSpPr/>
          <p:nvPr/>
        </p:nvGrpSpPr>
        <p:grpSpPr>
          <a:xfrm>
            <a:off x="11401560" y="6229800"/>
            <a:ext cx="456480" cy="456480"/>
            <a:chOff x="11401560" y="6229800"/>
            <a:chExt cx="456480" cy="456480"/>
          </a:xfrm>
        </p:grpSpPr>
        <p:sp>
          <p:nvSpPr>
            <p:cNvPr id="1" name="Oval 7"/>
            <p:cNvSpPr/>
            <p:nvPr/>
          </p:nvSpPr>
          <p:spPr>
            <a:xfrm>
              <a:off x="11401560" y="6229800"/>
              <a:ext cx="456480" cy="456480"/>
            </a:xfrm>
            <a:prstGeom prst="ellipse">
              <a:avLst/>
            </a:prstGeom>
            <a:blipFill rotWithShape="0">
              <a:blip r:embed="rId2"/>
              <a:srcRect/>
              <a:tile tx="56988" ty="0" sx="84979" sy="84974" algn="tl"/>
            </a:blipFill>
            <a:ln w="25400">
              <a:noFill/>
            </a:ln>
          </p:spPr>
          <p:style>
            <a:lnRef idx="0"/>
            <a:fillRef idx="0"/>
            <a:effectRef idx="0"/>
            <a:fontRef idx="minor"/>
          </p:style>
          <p:txBody>
            <a:bodyPr lIns="90000" rIns="90000" tIns="45000" bIns="45000" anchor="t">
              <a:noAutofit/>
            </a:bodyPr>
            <a:p>
              <a:pPr>
                <a:lnSpc>
                  <a:spcPct val="100000"/>
                </a:lnSpc>
              </a:pPr>
              <a:endParaRPr b="0" lang="cs-CZ" sz="1800" spc="-1" strike="noStrike">
                <a:solidFill>
                  <a:srgbClr val="000000"/>
                </a:solidFill>
                <a:latin typeface="Arial"/>
              </a:endParaRPr>
            </a:p>
          </p:txBody>
        </p:sp>
        <p:sp>
          <p:nvSpPr>
            <p:cNvPr id="2" name="Oval 8"/>
            <p:cNvSpPr/>
            <p:nvPr/>
          </p:nvSpPr>
          <p:spPr>
            <a:xfrm>
              <a:off x="11431080" y="6258960"/>
              <a:ext cx="398160" cy="398160"/>
            </a:xfrm>
            <a:prstGeom prst="ellipse">
              <a:avLst/>
            </a:prstGeom>
            <a:noFill/>
            <a:ln w="12700">
              <a:solidFill>
                <a:srgbClr val="ffffff"/>
              </a:solidFill>
              <a:round/>
            </a:ln>
          </p:spPr>
          <p:style>
            <a:lnRef idx="0"/>
            <a:fillRef idx="0"/>
            <a:effectRef idx="0"/>
            <a:fontRef idx="minor"/>
          </p:style>
          <p:txBody>
            <a:bodyPr lIns="90000" rIns="90000" tIns="45000" bIns="45000" anchor="t">
              <a:noAutofit/>
            </a:bodyPr>
            <a:p>
              <a:pPr>
                <a:lnSpc>
                  <a:spcPct val="100000"/>
                </a:lnSpc>
              </a:pPr>
              <a:endParaRPr b="0" lang="cs-CZ" sz="1800" spc="-1" strike="noStrike">
                <a:solidFill>
                  <a:srgbClr val="000000"/>
                </a:solidFill>
                <a:latin typeface="Arial"/>
              </a:endParaRPr>
            </a:p>
          </p:txBody>
        </p:sp>
      </p:grpSp>
      <p:sp>
        <p:nvSpPr>
          <p:cNvPr id="3" name="Rectangle 6"/>
          <p:cNvSpPr/>
          <p:nvPr/>
        </p:nvSpPr>
        <p:spPr>
          <a:xfrm>
            <a:off x="920880" y="1347120"/>
            <a:ext cx="10222200" cy="79920"/>
          </a:xfrm>
          <a:prstGeom prst="rect">
            <a:avLst/>
          </a:prstGeom>
          <a:blipFill rotWithShape="0">
            <a:blip r:embed="rId3">
              <a:alphaModFix amt="85000"/>
            </a:blip>
            <a:srcRect/>
            <a:tile tx="0" ty="1004864" sx="91979" sy="88971" algn="ctr"/>
          </a:blipFill>
          <a:ln>
            <a:noFill/>
          </a:ln>
        </p:spPr>
        <p:style>
          <a:lnRef idx="2">
            <a:schemeClr val="accent1">
              <a:shade val="50000"/>
            </a:schemeClr>
          </a:lnRef>
          <a:fillRef idx="1">
            <a:schemeClr val="accent1"/>
          </a:fillRef>
          <a:effectRef idx="0">
            <a:schemeClr val="accent1"/>
          </a:effectRef>
          <a:fontRef idx="minor"/>
        </p:style>
        <p:txBody>
          <a:bodyPr lIns="90000" rIns="90000" tIns="35640" bIns="35640" anchor="t">
            <a:noAutofit/>
          </a:bodyPr>
          <a:p>
            <a:pPr>
              <a:lnSpc>
                <a:spcPct val="100000"/>
              </a:lnSpc>
            </a:pPr>
            <a:endParaRPr b="0" lang="cs-CZ" sz="1800" spc="-1" strike="noStrike">
              <a:solidFill>
                <a:srgbClr val="000000"/>
              </a:solidFill>
              <a:latin typeface="Arial"/>
            </a:endParaRPr>
          </a:p>
        </p:txBody>
      </p:sp>
      <p:sp>
        <p:nvSpPr>
          <p:cNvPr id="4" name="Rectangle 7"/>
          <p:cNvSpPr/>
          <p:nvPr/>
        </p:nvSpPr>
        <p:spPr>
          <a:xfrm>
            <a:off x="920880" y="4299840"/>
            <a:ext cx="10222200" cy="79920"/>
          </a:xfrm>
          <a:prstGeom prst="rect">
            <a:avLst/>
          </a:prstGeom>
          <a:blipFill rotWithShape="0">
            <a:blip r:embed="rId4">
              <a:alphaModFix amt="85000"/>
            </a:blip>
            <a:srcRect/>
            <a:tile tx="0" ty="1040122" sx="91979" sy="88971" algn="ctr"/>
          </a:blipFill>
          <a:ln>
            <a:noFill/>
          </a:ln>
        </p:spPr>
        <p:style>
          <a:lnRef idx="2">
            <a:schemeClr val="accent1">
              <a:shade val="50000"/>
            </a:schemeClr>
          </a:lnRef>
          <a:fillRef idx="1">
            <a:schemeClr val="accent1"/>
          </a:fillRef>
          <a:effectRef idx="0">
            <a:schemeClr val="accent1"/>
          </a:effectRef>
          <a:fontRef idx="minor"/>
        </p:style>
        <p:txBody>
          <a:bodyPr lIns="90000" rIns="90000" tIns="35640" bIns="35640" anchor="t">
            <a:noAutofit/>
          </a:bodyPr>
          <a:p>
            <a:pPr>
              <a:lnSpc>
                <a:spcPct val="100000"/>
              </a:lnSpc>
            </a:pPr>
            <a:endParaRPr b="0" lang="cs-CZ" sz="1800" spc="-1" strike="noStrike">
              <a:solidFill>
                <a:srgbClr val="000000"/>
              </a:solidFill>
              <a:latin typeface="Arial"/>
            </a:endParaRPr>
          </a:p>
        </p:txBody>
      </p:sp>
      <p:sp>
        <p:nvSpPr>
          <p:cNvPr id="5" name="Rectangle 8"/>
          <p:cNvSpPr/>
          <p:nvPr/>
        </p:nvSpPr>
        <p:spPr>
          <a:xfrm>
            <a:off x="920880" y="1484640"/>
            <a:ext cx="10222200" cy="2742480"/>
          </a:xfrm>
          <a:prstGeom prst="rect">
            <a:avLst/>
          </a:prstGeom>
          <a:blipFill rotWithShape="0">
            <a:blip r:embed="rId5">
              <a:alphaModFix amt="85000"/>
            </a:blip>
            <a:srcRect/>
            <a:tile tx="0" ty="1057752" sx="91979" sy="88971" algn="ctr"/>
          </a:blip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t">
            <a:noAutofit/>
          </a:bodyPr>
          <a:p>
            <a:pPr>
              <a:lnSpc>
                <a:spcPct val="100000"/>
              </a:lnSpc>
            </a:pPr>
            <a:endParaRPr b="0" lang="cs-CZ" sz="1800" spc="-1" strike="noStrike">
              <a:solidFill>
                <a:srgbClr val="000000"/>
              </a:solidFill>
              <a:latin typeface="Arial"/>
            </a:endParaRPr>
          </a:p>
        </p:txBody>
      </p:sp>
      <p:grpSp>
        <p:nvGrpSpPr>
          <p:cNvPr id="6" name="Group 9"/>
          <p:cNvGrpSpPr/>
          <p:nvPr/>
        </p:nvGrpSpPr>
        <p:grpSpPr>
          <a:xfrm>
            <a:off x="9649080" y="4069080"/>
            <a:ext cx="1080360" cy="1080360"/>
            <a:chOff x="9649080" y="4069080"/>
            <a:chExt cx="1080360" cy="1080360"/>
          </a:xfrm>
        </p:grpSpPr>
        <p:sp>
          <p:nvSpPr>
            <p:cNvPr id="7" name="Oval 10"/>
            <p:cNvSpPr/>
            <p:nvPr/>
          </p:nvSpPr>
          <p:spPr>
            <a:xfrm>
              <a:off x="9649080" y="4069080"/>
              <a:ext cx="1080360" cy="1080360"/>
            </a:xfrm>
            <a:prstGeom prst="ellipse">
              <a:avLst/>
            </a:prstGeom>
            <a:blipFill rotWithShape="0">
              <a:blip r:embed="rId6"/>
              <a:srcRect/>
              <a:tile tx="0" ty="0" sx="84979" sy="84974" algn="tl"/>
            </a:blipFill>
            <a:ln w="25400">
              <a:noFill/>
            </a:ln>
          </p:spPr>
          <p:style>
            <a:lnRef idx="0"/>
            <a:fillRef idx="0"/>
            <a:effectRef idx="0"/>
            <a:fontRef idx="minor"/>
          </p:style>
          <p:txBody>
            <a:bodyPr lIns="90000" rIns="90000" tIns="45000" bIns="45000" anchor="t">
              <a:noAutofit/>
            </a:bodyPr>
            <a:p>
              <a:pPr>
                <a:lnSpc>
                  <a:spcPct val="100000"/>
                </a:lnSpc>
              </a:pPr>
              <a:endParaRPr b="0" lang="cs-CZ" sz="1800" spc="-1" strike="noStrike">
                <a:solidFill>
                  <a:srgbClr val="000000"/>
                </a:solidFill>
                <a:latin typeface="Arial"/>
              </a:endParaRPr>
            </a:p>
          </p:txBody>
        </p:sp>
        <p:sp>
          <p:nvSpPr>
            <p:cNvPr id="8" name="Oval 11"/>
            <p:cNvSpPr/>
            <p:nvPr/>
          </p:nvSpPr>
          <p:spPr>
            <a:xfrm>
              <a:off x="9757440" y="4177080"/>
              <a:ext cx="864000" cy="864000"/>
            </a:xfrm>
            <a:prstGeom prst="ellipse">
              <a:avLst/>
            </a:prstGeom>
            <a:noFill/>
            <a:ln w="25400">
              <a:solidFill>
                <a:srgbClr val="ffffff"/>
              </a:solidFill>
              <a:round/>
            </a:ln>
          </p:spPr>
          <p:style>
            <a:lnRef idx="0"/>
            <a:fillRef idx="0"/>
            <a:effectRef idx="0"/>
            <a:fontRef idx="minor"/>
          </p:style>
          <p:txBody>
            <a:bodyPr lIns="90000" rIns="90000" tIns="45000" bIns="45000" anchor="t">
              <a:noAutofit/>
            </a:bodyPr>
            <a:p>
              <a:pPr>
                <a:lnSpc>
                  <a:spcPct val="100000"/>
                </a:lnSpc>
              </a:pPr>
              <a:endParaRPr b="0" lang="cs-CZ" sz="1800" spc="-1" strike="noStrike">
                <a:solidFill>
                  <a:srgbClr val="000000"/>
                </a:solidFill>
                <a:latin typeface="Arial"/>
              </a:endParaRPr>
            </a:p>
          </p:txBody>
        </p:sp>
      </p:grpSp>
      <p:sp>
        <p:nvSpPr>
          <p:cNvPr id="9" name="PlaceHolder 1"/>
          <p:cNvSpPr>
            <a:spLocks noGrp="1"/>
          </p:cNvSpPr>
          <p:nvPr>
            <p:ph type="title"/>
          </p:nvPr>
        </p:nvSpPr>
        <p:spPr>
          <a:xfrm>
            <a:off x="1069920" y="484560"/>
            <a:ext cx="10057680" cy="1608480"/>
          </a:xfrm>
          <a:prstGeom prst="rect">
            <a:avLst/>
          </a:prstGeom>
          <a:noFill/>
          <a:ln w="0">
            <a:noFill/>
          </a:ln>
        </p:spPr>
        <p:txBody>
          <a:bodyPr lIns="0" rIns="0" tIns="0" bIns="0" anchor="ctr">
            <a:noAutofit/>
          </a:bodyPr>
          <a:p>
            <a:pPr indent="0">
              <a:buNone/>
            </a:pPr>
            <a:r>
              <a:rPr b="0" lang="cs-CZ" sz="1800" spc="-1" strike="noStrike">
                <a:solidFill>
                  <a:srgbClr val="000000"/>
                </a:solidFill>
                <a:latin typeface="Arial"/>
              </a:rPr>
              <a:t>Klikněte pro úpravu formátu textu nadpisu</a:t>
            </a:r>
            <a:endParaRPr b="0" lang="cs-CZ" sz="1800" spc="-1" strike="noStrike">
              <a:solidFill>
                <a:srgbClr val="000000"/>
              </a:solidFill>
              <a:latin typeface="Arial"/>
            </a:endParaRPr>
          </a:p>
        </p:txBody>
      </p:sp>
      <p:sp>
        <p:nvSpPr>
          <p:cNvPr id="10" name="PlaceHolder 2"/>
          <p:cNvSpPr>
            <a:spLocks noGrp="1"/>
          </p:cNvSpPr>
          <p:nvPr>
            <p:ph type="ftr" idx="1"/>
          </p:nvPr>
        </p:nvSpPr>
        <p:spPr>
          <a:xfrm>
            <a:off x="1088280" y="6272640"/>
            <a:ext cx="6327000" cy="364320"/>
          </a:xfrm>
          <a:prstGeom prst="rect">
            <a:avLst/>
          </a:prstGeom>
          <a:noFill/>
          <a:ln w="0">
            <a:noFill/>
          </a:ln>
        </p:spPr>
        <p:txBody>
          <a:bodyPr lIns="91440" rIns="91440" tIns="45720" bIns="45720" anchor="ctr">
            <a:noAutofit/>
          </a:bodyPr>
          <a:lstStyle>
            <a:lvl1pPr indent="0" algn="ctr">
              <a:lnSpc>
                <a:spcPct val="100000"/>
              </a:lnSpc>
              <a:buNone/>
              <a:tabLst>
                <a:tab algn="l" pos="0"/>
              </a:tabLst>
              <a:defRPr b="0" lang="cs-CZ" sz="1400" spc="-1" strike="noStrike">
                <a:solidFill>
                  <a:srgbClr val="000000"/>
                </a:solidFill>
                <a:latin typeface="Times New Roman"/>
              </a:defRPr>
            </a:lvl1pPr>
          </a:lstStyle>
          <a:p>
            <a:pPr indent="0" algn="ctr">
              <a:lnSpc>
                <a:spcPct val="100000"/>
              </a:lnSpc>
              <a:buNone/>
              <a:tabLst>
                <a:tab algn="l" pos="0"/>
              </a:tabLst>
            </a:pPr>
            <a:r>
              <a:rPr b="0" lang="cs-CZ" sz="1400" spc="-1" strike="noStrike">
                <a:solidFill>
                  <a:srgbClr val="000000"/>
                </a:solidFill>
                <a:latin typeface="Times New Roman"/>
              </a:rPr>
              <a:t>&lt;zápatí&gt;</a:t>
            </a:r>
            <a:endParaRPr b="0" lang="cs-CZ" sz="1400" spc="-1" strike="noStrike">
              <a:solidFill>
                <a:srgbClr val="000000"/>
              </a:solidFill>
              <a:latin typeface="Times New Roman"/>
            </a:endParaRPr>
          </a:p>
        </p:txBody>
      </p:sp>
      <p:sp>
        <p:nvSpPr>
          <p:cNvPr id="11" name="PlaceHolder 3"/>
          <p:cNvSpPr>
            <a:spLocks noGrp="1"/>
          </p:cNvSpPr>
          <p:nvPr>
            <p:ph type="sldNum" idx="2"/>
          </p:nvPr>
        </p:nvSpPr>
        <p:spPr>
          <a:xfrm>
            <a:off x="9592560" y="4289400"/>
            <a:ext cx="1193040" cy="639360"/>
          </a:xfrm>
          <a:prstGeom prst="rect">
            <a:avLst/>
          </a:prstGeom>
          <a:noFill/>
          <a:ln w="0">
            <a:noFill/>
          </a:ln>
        </p:spPr>
        <p:txBody>
          <a:bodyPr lIns="91440" rIns="91440" tIns="45720" bIns="45720" anchor="ctr">
            <a:noAutofit/>
          </a:bodyPr>
          <a:lstStyle>
            <a:lvl1pPr indent="0" algn="ctr" defTabSz="457200">
              <a:lnSpc>
                <a:spcPct val="100000"/>
              </a:lnSpc>
              <a:buNone/>
              <a:tabLst>
                <a:tab algn="l" pos="0"/>
              </a:tabLst>
              <a:defRPr b="1" lang="en-US" sz="2800" spc="-1" strike="noStrike">
                <a:solidFill>
                  <a:srgbClr val="ffffff"/>
                </a:solidFill>
                <a:latin typeface="Rockwell Condensed"/>
              </a:defRPr>
            </a:lvl1pPr>
          </a:lstStyle>
          <a:p>
            <a:pPr indent="0" algn="ctr" defTabSz="457200">
              <a:lnSpc>
                <a:spcPct val="100000"/>
              </a:lnSpc>
              <a:buNone/>
              <a:tabLst>
                <a:tab algn="l" pos="0"/>
              </a:tabLst>
            </a:pPr>
            <a:fld id="{2B1B5EB2-E0CB-40C7-9941-55B365A37704}" type="slidenum">
              <a:rPr b="1" lang="en-US" sz="2800" spc="-1" strike="noStrike">
                <a:solidFill>
                  <a:srgbClr val="ffffff"/>
                </a:solidFill>
                <a:latin typeface="Rockwell Condensed"/>
              </a:rPr>
              <a:t>&lt;číslo&gt;</a:t>
            </a:fld>
            <a:endParaRPr b="0" lang="cs-CZ" sz="2800" spc="-1" strike="noStrike">
              <a:solidFill>
                <a:srgbClr val="000000"/>
              </a:solidFill>
              <a:latin typeface="Times New Roman"/>
            </a:endParaRPr>
          </a:p>
        </p:txBody>
      </p:sp>
      <p:sp>
        <p:nvSpPr>
          <p:cNvPr id="12" name="PlaceHolder 4"/>
          <p:cNvSpPr>
            <a:spLocks noGrp="1"/>
          </p:cNvSpPr>
          <p:nvPr>
            <p:ph type="dt" idx="3"/>
          </p:nvPr>
        </p:nvSpPr>
        <p:spPr>
          <a:xfrm>
            <a:off x="7964280" y="6272640"/>
            <a:ext cx="3272760" cy="364320"/>
          </a:xfrm>
          <a:prstGeom prst="rect">
            <a:avLst/>
          </a:prstGeom>
          <a:noFill/>
          <a:ln w="0">
            <a:noFill/>
          </a:ln>
        </p:spPr>
        <p:txBody>
          <a:bodyPr lIns="91440" rIns="91440" tIns="45720" bIns="45720" anchor="ctr">
            <a:noAutofit/>
          </a:bodyPr>
          <a:lstStyle>
            <a:lvl1pPr indent="0">
              <a:buNone/>
              <a:defRPr b="0" lang="cs-CZ" sz="1400" spc="-1" strike="noStrike">
                <a:solidFill>
                  <a:srgbClr val="000000"/>
                </a:solidFill>
                <a:latin typeface="Times New Roman"/>
              </a:defRPr>
            </a:lvl1pPr>
          </a:lstStyle>
          <a:p>
            <a:pPr indent="0">
              <a:buNone/>
            </a:pPr>
            <a:r>
              <a:rPr b="0" lang="cs-CZ" sz="1400" spc="-1" strike="noStrike">
                <a:solidFill>
                  <a:srgbClr val="000000"/>
                </a:solidFill>
                <a:latin typeface="Times New Roman"/>
              </a:rPr>
              <a:t>&lt;datum/čas&gt;</a:t>
            </a:r>
            <a:endParaRPr b="0" lang="cs-CZ" sz="1400" spc="-1" strike="noStrike">
              <a:solidFill>
                <a:srgbClr val="000000"/>
              </a:solidFill>
              <a:latin typeface="Times New Roman"/>
            </a:endParaRPr>
          </a:p>
        </p:txBody>
      </p:sp>
      <p:sp>
        <p:nvSpPr>
          <p:cNvPr id="13" name="PlaceHolder 5"/>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cs-CZ" sz="3200" spc="-1" strike="noStrike">
                <a:solidFill>
                  <a:srgbClr val="000000"/>
                </a:solidFill>
                <a:latin typeface="Arial"/>
              </a:rPr>
              <a:t>Klikněte pro úpravu formátu textu osnovy</a:t>
            </a:r>
            <a:endParaRPr b="0" lang="cs-CZ" sz="320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cs-CZ" sz="2800" spc="-1" strike="noStrike">
                <a:solidFill>
                  <a:srgbClr val="000000"/>
                </a:solidFill>
                <a:latin typeface="Arial"/>
              </a:rPr>
              <a:t>Druhá úroveň</a:t>
            </a:r>
            <a:endParaRPr b="0" lang="cs-CZ" sz="28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cs-CZ" sz="2400" spc="-1" strike="noStrike">
                <a:solidFill>
                  <a:srgbClr val="000000"/>
                </a:solidFill>
                <a:latin typeface="Arial"/>
              </a:rPr>
              <a:t>Třetí úroveň</a:t>
            </a:r>
            <a:endParaRPr b="0" lang="cs-CZ" sz="240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cs-CZ" sz="2000" spc="-1" strike="noStrike">
                <a:solidFill>
                  <a:srgbClr val="000000"/>
                </a:solidFill>
                <a:latin typeface="Arial"/>
              </a:rPr>
              <a:t>Čtvrtá úroveň osnovy</a:t>
            </a:r>
            <a:endParaRPr b="0" lang="cs-CZ" sz="200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cs-CZ" sz="2000" spc="-1" strike="noStrike">
                <a:solidFill>
                  <a:srgbClr val="000000"/>
                </a:solidFill>
                <a:latin typeface="Arial"/>
              </a:rPr>
              <a:t>Pátá úroveň osnovy</a:t>
            </a:r>
            <a:endParaRPr b="0" lang="cs-CZ" sz="20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cs-CZ" sz="2000" spc="-1" strike="noStrike">
                <a:solidFill>
                  <a:srgbClr val="000000"/>
                </a:solidFill>
                <a:latin typeface="Arial"/>
              </a:rPr>
              <a:t>Šestá úroveň</a:t>
            </a:r>
            <a:endParaRPr b="0" lang="cs-CZ" sz="20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cs-CZ" sz="2000" spc="-1" strike="noStrike">
                <a:solidFill>
                  <a:srgbClr val="000000"/>
                </a:solidFill>
                <a:latin typeface="Arial"/>
              </a:rPr>
              <a:t>Sedmá úroveň</a:t>
            </a:r>
            <a:endParaRPr b="0" lang="cs-CZ" sz="2000" spc="-1" strike="noStrike">
              <a:solidFill>
                <a:srgbClr val="000000"/>
              </a:solidFill>
              <a:latin typeface="Arial"/>
            </a:endParaRPr>
          </a:p>
        </p:txBody>
      </p:sp>
    </p:spTree>
  </p:cSld>
  <p:clrMap bg1="lt1" bg2="lt2" tx1="dk1" tx2="dk2" accent1="accent1" accent2="accent2" accent3="accent3" accent4="accent4" accent5="accent5" accent6="accent6" hlink="hlink" folHlink="folHlink"/>
  <p:sldLayoutIdLst>
    <p:sldLayoutId id="2147483649" r:id="rId7"/>
    <p:sldLayoutId id="2147483650" r:id="rId8"/>
    <p:sldLayoutId id="2147483651" r:id="rId9"/>
    <p:sldLayoutId id="2147483652" r:id="rId10"/>
    <p:sldLayoutId id="2147483653" r:id="rId11"/>
    <p:sldLayoutId id="2147483654" r:id="rId12"/>
    <p:sldLayoutId id="2147483655" r:id="rId13"/>
    <p:sldLayoutId id="2147483656" r:id="rId14"/>
    <p:sldLayoutId id="2147483657" r:id="rId15"/>
    <p:sldLayoutId id="2147483658" r:id="rId16"/>
    <p:sldLayoutId id="2147483659" r:id="rId17"/>
    <p:sldLayoutId id="2147483660" r:id="rId18"/>
  </p:sldLayoutIdLst>
</p:sldMaster>
</file>

<file path=ppt/slideMasters/slideMaster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grpSp>
        <p:nvGrpSpPr>
          <p:cNvPr id="50" name="Group 6"/>
          <p:cNvGrpSpPr/>
          <p:nvPr/>
        </p:nvGrpSpPr>
        <p:grpSpPr>
          <a:xfrm>
            <a:off x="11401560" y="6229800"/>
            <a:ext cx="456480" cy="456480"/>
            <a:chOff x="11401560" y="6229800"/>
            <a:chExt cx="456480" cy="456480"/>
          </a:xfrm>
        </p:grpSpPr>
        <p:sp>
          <p:nvSpPr>
            <p:cNvPr id="51" name="Oval 7"/>
            <p:cNvSpPr/>
            <p:nvPr/>
          </p:nvSpPr>
          <p:spPr>
            <a:xfrm>
              <a:off x="11401560" y="6229800"/>
              <a:ext cx="456480" cy="456480"/>
            </a:xfrm>
            <a:prstGeom prst="ellipse">
              <a:avLst/>
            </a:prstGeom>
            <a:blipFill rotWithShape="0">
              <a:blip r:embed="rId2"/>
              <a:srcRect/>
              <a:tile tx="56988" ty="0" sx="84979" sy="84974" algn="tl"/>
            </a:blipFill>
            <a:ln w="25400">
              <a:noFill/>
            </a:ln>
          </p:spPr>
          <p:style>
            <a:lnRef idx="0"/>
            <a:fillRef idx="0"/>
            <a:effectRef idx="0"/>
            <a:fontRef idx="minor"/>
          </p:style>
          <p:txBody>
            <a:bodyPr lIns="90000" rIns="90000" tIns="45000" bIns="45000" anchor="t">
              <a:noAutofit/>
            </a:bodyPr>
            <a:p>
              <a:pPr>
                <a:lnSpc>
                  <a:spcPct val="100000"/>
                </a:lnSpc>
              </a:pPr>
              <a:endParaRPr b="0" lang="cs-CZ" sz="1800" spc="-1" strike="noStrike">
                <a:solidFill>
                  <a:srgbClr val="000000"/>
                </a:solidFill>
                <a:latin typeface="Arial"/>
              </a:endParaRPr>
            </a:p>
          </p:txBody>
        </p:sp>
        <p:sp>
          <p:nvSpPr>
            <p:cNvPr id="52" name="Oval 8"/>
            <p:cNvSpPr/>
            <p:nvPr/>
          </p:nvSpPr>
          <p:spPr>
            <a:xfrm>
              <a:off x="11431080" y="6258960"/>
              <a:ext cx="398160" cy="398160"/>
            </a:xfrm>
            <a:prstGeom prst="ellipse">
              <a:avLst/>
            </a:prstGeom>
            <a:noFill/>
            <a:ln w="12700">
              <a:solidFill>
                <a:srgbClr val="ffffff"/>
              </a:solidFill>
              <a:round/>
            </a:ln>
          </p:spPr>
          <p:style>
            <a:lnRef idx="0"/>
            <a:fillRef idx="0"/>
            <a:effectRef idx="0"/>
            <a:fontRef idx="minor"/>
          </p:style>
          <p:txBody>
            <a:bodyPr lIns="90000" rIns="90000" tIns="45000" bIns="45000" anchor="t">
              <a:noAutofit/>
            </a:bodyPr>
            <a:p>
              <a:pPr>
                <a:lnSpc>
                  <a:spcPct val="100000"/>
                </a:lnSpc>
              </a:pPr>
              <a:endParaRPr b="0" lang="cs-CZ" sz="1800" spc="-1" strike="noStrike">
                <a:solidFill>
                  <a:srgbClr val="000000"/>
                </a:solidFill>
                <a:latin typeface="Arial"/>
              </a:endParaRPr>
            </a:p>
          </p:txBody>
        </p:sp>
      </p:grpSp>
      <p:sp>
        <p:nvSpPr>
          <p:cNvPr id="53" name="PlaceHolder 1"/>
          <p:cNvSpPr>
            <a:spLocks noGrp="1"/>
          </p:cNvSpPr>
          <p:nvPr>
            <p:ph type="ftr" idx="4"/>
          </p:nvPr>
        </p:nvSpPr>
        <p:spPr>
          <a:xfrm>
            <a:off x="1088280" y="6272640"/>
            <a:ext cx="6327000" cy="364320"/>
          </a:xfrm>
          <a:prstGeom prst="rect">
            <a:avLst/>
          </a:prstGeom>
          <a:noFill/>
          <a:ln w="0">
            <a:noFill/>
          </a:ln>
        </p:spPr>
        <p:txBody>
          <a:bodyPr lIns="91440" rIns="91440" tIns="45720" bIns="45720" anchor="ctr">
            <a:noAutofit/>
          </a:bodyPr>
          <a:lstStyle>
            <a:lvl1pPr indent="0" algn="ctr">
              <a:lnSpc>
                <a:spcPct val="100000"/>
              </a:lnSpc>
              <a:buNone/>
              <a:tabLst>
                <a:tab algn="l" pos="0"/>
              </a:tabLst>
              <a:defRPr b="0" lang="cs-CZ" sz="1400" spc="-1" strike="noStrike">
                <a:solidFill>
                  <a:srgbClr val="000000"/>
                </a:solidFill>
                <a:latin typeface="Times New Roman"/>
              </a:defRPr>
            </a:lvl1pPr>
          </a:lstStyle>
          <a:p>
            <a:pPr indent="0" algn="ctr">
              <a:lnSpc>
                <a:spcPct val="100000"/>
              </a:lnSpc>
              <a:buNone/>
              <a:tabLst>
                <a:tab algn="l" pos="0"/>
              </a:tabLst>
            </a:pPr>
            <a:r>
              <a:rPr b="0" lang="cs-CZ" sz="1400" spc="-1" strike="noStrike">
                <a:solidFill>
                  <a:srgbClr val="000000"/>
                </a:solidFill>
                <a:latin typeface="Times New Roman"/>
              </a:rPr>
              <a:t>&lt;zápatí&gt;</a:t>
            </a:r>
            <a:endParaRPr b="0" lang="cs-CZ" sz="1400" spc="-1" strike="noStrike">
              <a:solidFill>
                <a:srgbClr val="000000"/>
              </a:solidFill>
              <a:latin typeface="Times New Roman"/>
            </a:endParaRPr>
          </a:p>
        </p:txBody>
      </p:sp>
      <p:sp>
        <p:nvSpPr>
          <p:cNvPr id="54" name="PlaceHolder 2"/>
          <p:cNvSpPr>
            <a:spLocks noGrp="1"/>
          </p:cNvSpPr>
          <p:nvPr>
            <p:ph type="sldNum" idx="5"/>
          </p:nvPr>
        </p:nvSpPr>
        <p:spPr>
          <a:xfrm>
            <a:off x="11311200" y="6272640"/>
            <a:ext cx="639360" cy="364320"/>
          </a:xfrm>
          <a:prstGeom prst="rect">
            <a:avLst/>
          </a:prstGeom>
          <a:noFill/>
          <a:ln w="0">
            <a:noFill/>
          </a:ln>
        </p:spPr>
        <p:txBody>
          <a:bodyPr lIns="91440" rIns="91440" tIns="45720" bIns="45720" anchor="ctr">
            <a:noAutofit/>
          </a:bodyPr>
          <a:lstStyle>
            <a:lvl1pPr indent="0" algn="ctr" defTabSz="457200">
              <a:lnSpc>
                <a:spcPct val="100000"/>
              </a:lnSpc>
              <a:buNone/>
              <a:tabLst>
                <a:tab algn="l" pos="0"/>
              </a:tabLst>
              <a:defRPr b="1" lang="en-US" sz="1400" spc="-1" strike="noStrike">
                <a:solidFill>
                  <a:srgbClr val="ffffff"/>
                </a:solidFill>
                <a:latin typeface="Rockwell Condensed"/>
              </a:defRPr>
            </a:lvl1pPr>
          </a:lstStyle>
          <a:p>
            <a:pPr indent="0" algn="ctr" defTabSz="457200">
              <a:lnSpc>
                <a:spcPct val="100000"/>
              </a:lnSpc>
              <a:buNone/>
              <a:tabLst>
                <a:tab algn="l" pos="0"/>
              </a:tabLst>
            </a:pPr>
            <a:fld id="{74C20B49-0B17-4CE1-849E-BC4B6EB81113}" type="slidenum">
              <a:rPr b="1" lang="en-US" sz="1400" spc="-1" strike="noStrike">
                <a:solidFill>
                  <a:srgbClr val="ffffff"/>
                </a:solidFill>
                <a:latin typeface="Rockwell Condensed"/>
              </a:rPr>
              <a:t>&lt;číslo&gt;</a:t>
            </a:fld>
            <a:endParaRPr b="0" lang="cs-CZ" sz="1400" spc="-1" strike="noStrike">
              <a:solidFill>
                <a:srgbClr val="000000"/>
              </a:solidFill>
              <a:latin typeface="Times New Roman"/>
            </a:endParaRPr>
          </a:p>
        </p:txBody>
      </p:sp>
      <p:sp>
        <p:nvSpPr>
          <p:cNvPr id="55" name="PlaceHolder 3"/>
          <p:cNvSpPr>
            <a:spLocks noGrp="1"/>
          </p:cNvSpPr>
          <p:nvPr>
            <p:ph type="dt" idx="6"/>
          </p:nvPr>
        </p:nvSpPr>
        <p:spPr>
          <a:xfrm>
            <a:off x="7964280" y="6272640"/>
            <a:ext cx="3272760" cy="364320"/>
          </a:xfrm>
          <a:prstGeom prst="rect">
            <a:avLst/>
          </a:prstGeom>
          <a:noFill/>
          <a:ln w="0">
            <a:noFill/>
          </a:ln>
        </p:spPr>
        <p:txBody>
          <a:bodyPr lIns="91440" rIns="91440" tIns="45720" bIns="45720" anchor="ctr">
            <a:noAutofit/>
          </a:bodyPr>
          <a:lstStyle>
            <a:lvl1pPr indent="0">
              <a:buNone/>
              <a:defRPr b="0" lang="cs-CZ" sz="1400" spc="-1" strike="noStrike">
                <a:solidFill>
                  <a:srgbClr val="000000"/>
                </a:solidFill>
                <a:latin typeface="Times New Roman"/>
              </a:defRPr>
            </a:lvl1pPr>
          </a:lstStyle>
          <a:p>
            <a:pPr indent="0">
              <a:buNone/>
            </a:pPr>
            <a:r>
              <a:rPr b="0" lang="cs-CZ" sz="1400" spc="-1" strike="noStrike">
                <a:solidFill>
                  <a:srgbClr val="000000"/>
                </a:solidFill>
                <a:latin typeface="Times New Roman"/>
              </a:rPr>
              <a:t>&lt;datum/čas&gt;</a:t>
            </a:r>
            <a:endParaRPr b="0" lang="cs-CZ" sz="1400" spc="-1" strike="noStrike">
              <a:solidFill>
                <a:srgbClr val="000000"/>
              </a:solidFill>
              <a:latin typeface="Times New Roman"/>
            </a:endParaRPr>
          </a:p>
        </p:txBody>
      </p:sp>
      <p:sp>
        <p:nvSpPr>
          <p:cNvPr id="56" name="PlaceHolder 4"/>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r>
              <a:rPr b="0" lang="cs-CZ" sz="4400" spc="-1" strike="noStrike">
                <a:solidFill>
                  <a:srgbClr val="000000"/>
                </a:solidFill>
                <a:latin typeface="Arial"/>
              </a:rPr>
              <a:t>Klikněte pro úpravu formátu textu nadpisu</a:t>
            </a:r>
            <a:endParaRPr b="0" lang="cs-CZ" sz="4400" spc="-1" strike="noStrike">
              <a:solidFill>
                <a:srgbClr val="000000"/>
              </a:solidFill>
              <a:latin typeface="Arial"/>
            </a:endParaRPr>
          </a:p>
        </p:txBody>
      </p:sp>
      <p:sp>
        <p:nvSpPr>
          <p:cNvPr id="57" name="PlaceHolder 5"/>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cs-CZ" sz="3200" spc="-1" strike="noStrike">
                <a:solidFill>
                  <a:srgbClr val="000000"/>
                </a:solidFill>
                <a:latin typeface="Arial"/>
              </a:rPr>
              <a:t>Klikněte pro úpravu formátu textu osnovy</a:t>
            </a:r>
            <a:endParaRPr b="0" lang="cs-CZ" sz="320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cs-CZ" sz="2800" spc="-1" strike="noStrike">
                <a:solidFill>
                  <a:srgbClr val="000000"/>
                </a:solidFill>
                <a:latin typeface="Arial"/>
              </a:rPr>
              <a:t>Druhá úroveň</a:t>
            </a:r>
            <a:endParaRPr b="0" lang="cs-CZ" sz="28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cs-CZ" sz="2400" spc="-1" strike="noStrike">
                <a:solidFill>
                  <a:srgbClr val="000000"/>
                </a:solidFill>
                <a:latin typeface="Arial"/>
              </a:rPr>
              <a:t>Třetí úroveň</a:t>
            </a:r>
            <a:endParaRPr b="0" lang="cs-CZ" sz="240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cs-CZ" sz="2000" spc="-1" strike="noStrike">
                <a:solidFill>
                  <a:srgbClr val="000000"/>
                </a:solidFill>
                <a:latin typeface="Arial"/>
              </a:rPr>
              <a:t>Čtvrtá úroveň osnovy</a:t>
            </a:r>
            <a:endParaRPr b="0" lang="cs-CZ" sz="200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cs-CZ" sz="2000" spc="-1" strike="noStrike">
                <a:solidFill>
                  <a:srgbClr val="000000"/>
                </a:solidFill>
                <a:latin typeface="Arial"/>
              </a:rPr>
              <a:t>Pátá úroveň osnovy</a:t>
            </a:r>
            <a:endParaRPr b="0" lang="cs-CZ" sz="20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cs-CZ" sz="2000" spc="-1" strike="noStrike">
                <a:solidFill>
                  <a:srgbClr val="000000"/>
                </a:solidFill>
                <a:latin typeface="Arial"/>
              </a:rPr>
              <a:t>Šestá úroveň</a:t>
            </a:r>
            <a:endParaRPr b="0" lang="cs-CZ" sz="20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cs-CZ" sz="2000" spc="-1" strike="noStrike">
                <a:solidFill>
                  <a:srgbClr val="000000"/>
                </a:solidFill>
                <a:latin typeface="Arial"/>
              </a:rPr>
              <a:t>Sedmá úroveň</a:t>
            </a:r>
            <a:endParaRPr b="0" lang="cs-CZ" sz="2000" spc="-1" strike="noStrike">
              <a:solidFill>
                <a:srgbClr val="000000"/>
              </a:solidFill>
              <a:latin typeface="Arial"/>
            </a:endParaRPr>
          </a:p>
        </p:txBody>
      </p:sp>
    </p:spTree>
  </p:cSld>
  <p:clrMap bg1="lt1" bg2="lt2" tx1="dk1" tx2="dk2" accent1="accent1" accent2="accent2" accent3="accent3" accent4="accent4" accent5="accent5" accent6="accent6" hlink="hlink" folHlink="folHlink"/>
  <p:sldLayoutIdLst>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 id="2147483672" r:id="rId13"/>
    <p:sldLayoutId id="2147483673" r:id="rId14"/>
  </p:sldLayoutIdLst>
</p:sldMaster>
</file>

<file path=ppt/slides/_rels/slide1.xml.rels><?xml version="1.0" encoding="UTF-8"?>
<Relationships xmlns="http://schemas.openxmlformats.org/package/2006/relationships"><Relationship Id="rId1" Type="http://schemas.openxmlformats.org/officeDocument/2006/relationships/image" Target="../media/image5.png"/><Relationship Id="rId2" Type="http://schemas.openxmlformats.org/officeDocument/2006/relationships/image" Target="../media/image6.png"/><Relationship Id="rId3" Type="http://schemas.openxmlformats.org/officeDocument/2006/relationships/slideLayout" Target="../slideLayouts/slideLayout3.xml"/>
</Relationships>
</file>

<file path=ppt/slides/_rels/slide10.xml.rels><?xml version="1.0" encoding="UTF-8"?>
<Relationships xmlns="http://schemas.openxmlformats.org/package/2006/relationships"><Relationship Id="rId1" Type="http://schemas.openxmlformats.org/officeDocument/2006/relationships/image" Target="../media/image21.gif"/><Relationship Id="rId2" Type="http://schemas.openxmlformats.org/officeDocument/2006/relationships/image" Target="../media/image2.png"/><Relationship Id="rId3" Type="http://schemas.openxmlformats.org/officeDocument/2006/relationships/audio" Target="../media/media22.m4a"/><Relationship Id="rId4" Type="http://schemas.microsoft.com/office/2007/relationships/media" Target="../media/media22.m4a"/><Relationship Id="rId5" Type="http://schemas.openxmlformats.org/officeDocument/2006/relationships/image" Target="../media/image8.png"/><Relationship Id="rId6" Type="http://schemas.openxmlformats.org/officeDocument/2006/relationships/slideLayout" Target="../slideLayouts/slideLayout13.xml"/>
</Relationships>
</file>

<file path=ppt/slides/_rels/slide11.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12.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13.xml.rels><?xml version="1.0" encoding="UTF-8"?>
<Relationships xmlns="http://schemas.openxmlformats.org/package/2006/relationships"><Relationship Id="rId1" Type="http://schemas.openxmlformats.org/officeDocument/2006/relationships/image" Target="../media/image23.gif"/><Relationship Id="rId2" Type="http://schemas.openxmlformats.org/officeDocument/2006/relationships/image" Target="../media/image2.png"/><Relationship Id="rId3" Type="http://schemas.openxmlformats.org/officeDocument/2006/relationships/audio" Target="../media/media24.m4a"/><Relationship Id="rId4" Type="http://schemas.microsoft.com/office/2007/relationships/media" Target="../media/media24.m4a"/><Relationship Id="rId5" Type="http://schemas.openxmlformats.org/officeDocument/2006/relationships/image" Target="../media/image8.png"/><Relationship Id="rId6" Type="http://schemas.openxmlformats.org/officeDocument/2006/relationships/slideLayout" Target="../slideLayouts/slideLayout13.xml"/>
</Relationships>
</file>

<file path=ppt/slides/_rels/slide14.xml.rels><?xml version="1.0" encoding="UTF-8"?>
<Relationships xmlns="http://schemas.openxmlformats.org/package/2006/relationships"><Relationship Id="rId1" Type="http://schemas.openxmlformats.org/officeDocument/2006/relationships/audio" Target="../media/media25.m4a"/><Relationship Id="rId2" Type="http://schemas.microsoft.com/office/2007/relationships/media" Target="../media/media25.m4a"/><Relationship Id="rId3" Type="http://schemas.openxmlformats.org/officeDocument/2006/relationships/image" Target="../media/image8.png"/><Relationship Id="rId4" Type="http://schemas.openxmlformats.org/officeDocument/2006/relationships/slideLayout" Target="../slideLayouts/slideLayout13.xml"/>
</Relationships>
</file>

<file path=ppt/slides/_rels/slide15.xml.rels><?xml version="1.0" encoding="UTF-8"?>
<Relationships xmlns="http://schemas.openxmlformats.org/package/2006/relationships"><Relationship Id="rId1" Type="http://schemas.openxmlformats.org/officeDocument/2006/relationships/image" Target="../media/image26.png"/><Relationship Id="rId2" Type="http://schemas.openxmlformats.org/officeDocument/2006/relationships/image" Target="../media/image6.png"/><Relationship Id="rId3" Type="http://schemas.openxmlformats.org/officeDocument/2006/relationships/audio" Target="../media/media27.m4a"/><Relationship Id="rId4" Type="http://schemas.microsoft.com/office/2007/relationships/media" Target="../media/media27.m4a"/><Relationship Id="rId5" Type="http://schemas.openxmlformats.org/officeDocument/2006/relationships/image" Target="../media/image8.png"/><Relationship Id="rId6" Type="http://schemas.openxmlformats.org/officeDocument/2006/relationships/slideLayout" Target="../slideLayouts/slideLayout13.xml"/>
</Relationships>
</file>

<file path=ppt/slides/_rels/slide16.xml.rels><?xml version="1.0" encoding="UTF-8"?>
<Relationships xmlns="http://schemas.openxmlformats.org/package/2006/relationships"><Relationship Id="rId1" Type="http://schemas.openxmlformats.org/officeDocument/2006/relationships/audio" Target="../media/media28.m4a"/><Relationship Id="rId2" Type="http://schemas.microsoft.com/office/2007/relationships/media" Target="../media/media28.m4a"/><Relationship Id="rId3" Type="http://schemas.openxmlformats.org/officeDocument/2006/relationships/image" Target="../media/image8.png"/><Relationship Id="rId4" Type="http://schemas.openxmlformats.org/officeDocument/2006/relationships/slideLayout" Target="../slideLayouts/slideLayout13.xml"/>
</Relationships>
</file>

<file path=ppt/slides/_rels/slide17.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18.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19.xml.rels><?xml version="1.0" encoding="UTF-8"?>
<Relationships xmlns="http://schemas.openxmlformats.org/package/2006/relationships"><Relationship Id="rId1" Type="http://schemas.openxmlformats.org/officeDocument/2006/relationships/audio" Target="../media/media29.m4a"/><Relationship Id="rId2" Type="http://schemas.microsoft.com/office/2007/relationships/media" Target="../media/media29.m4a"/><Relationship Id="rId3" Type="http://schemas.openxmlformats.org/officeDocument/2006/relationships/image" Target="../media/image8.png"/><Relationship Id="rId4" Type="http://schemas.openxmlformats.org/officeDocument/2006/relationships/slideLayout" Target="../slideLayouts/slideLayout13.xml"/>
</Relationships>
</file>

<file path=ppt/slides/_rels/slide2.xml.rels><?xml version="1.0" encoding="UTF-8"?>
<Relationships xmlns="http://schemas.openxmlformats.org/package/2006/relationships"><Relationship Id="rId1" Type="http://schemas.openxmlformats.org/officeDocument/2006/relationships/image" Target="../media/image3.png"/><Relationship Id="rId2" Type="http://schemas.openxmlformats.org/officeDocument/2006/relationships/image" Target="../media/image3.png"/><Relationship Id="rId3" Type="http://schemas.openxmlformats.org/officeDocument/2006/relationships/image" Target="../media/image2.png"/><Relationship Id="rId4" Type="http://schemas.openxmlformats.org/officeDocument/2006/relationships/audio" Target="../media/media7.m4a"/><Relationship Id="rId5" Type="http://schemas.microsoft.com/office/2007/relationships/media" Target="../media/media7.m4a"/><Relationship Id="rId6" Type="http://schemas.openxmlformats.org/officeDocument/2006/relationships/image" Target="../media/image8.png"/><Relationship Id="rId7" Type="http://schemas.openxmlformats.org/officeDocument/2006/relationships/slideLayout" Target="../slideLayouts/slideLayout13.xml"/>
</Relationships>
</file>

<file path=ppt/slides/_rels/slide20.xml.rels><?xml version="1.0" encoding="UTF-8"?>
<Relationships xmlns="http://schemas.openxmlformats.org/package/2006/relationships"><Relationship Id="rId1" Type="http://schemas.openxmlformats.org/officeDocument/2006/relationships/image" Target="../media/image30.jpeg"/><Relationship Id="rId2" Type="http://schemas.openxmlformats.org/officeDocument/2006/relationships/slideLayout" Target="../slideLayouts/slideLayout13.xml"/>
</Relationships>
</file>

<file path=ppt/slides/_rels/slide21.xml.rels><?xml version="1.0" encoding="UTF-8"?>
<Relationships xmlns="http://schemas.openxmlformats.org/package/2006/relationships"><Relationship Id="rId1" Type="http://schemas.openxmlformats.org/officeDocument/2006/relationships/image" Target="../media/image31.jpeg"/><Relationship Id="rId2" Type="http://schemas.openxmlformats.org/officeDocument/2006/relationships/slideLayout" Target="../slideLayouts/slideLayout13.xml"/>
</Relationships>
</file>

<file path=ppt/slides/_rels/slide22.xml.rels><?xml version="1.0" encoding="UTF-8"?>
<Relationships xmlns="http://schemas.openxmlformats.org/package/2006/relationships"><Relationship Id="rId1" Type="http://schemas.openxmlformats.org/officeDocument/2006/relationships/image" Target="../media/image32.jpeg"/><Relationship Id="rId2" Type="http://schemas.openxmlformats.org/officeDocument/2006/relationships/slideLayout" Target="../slideLayouts/slideLayout13.xml"/>
</Relationships>
</file>

<file path=ppt/slides/_rels/slide23.xml.rels><?xml version="1.0" encoding="UTF-8"?>
<Relationships xmlns="http://schemas.openxmlformats.org/package/2006/relationships"><Relationship Id="rId1" Type="http://schemas.openxmlformats.org/officeDocument/2006/relationships/image" Target="../media/image33.jpeg"/><Relationship Id="rId2" Type="http://schemas.openxmlformats.org/officeDocument/2006/relationships/slideLayout" Target="../slideLayouts/slideLayout13.xml"/>
</Relationships>
</file>

<file path=ppt/slides/_rels/slide24.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25.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26.xml.rels><?xml version="1.0" encoding="UTF-8"?>
<Relationships xmlns="http://schemas.openxmlformats.org/package/2006/relationships"><Relationship Id="rId1" Type="http://schemas.openxmlformats.org/officeDocument/2006/relationships/audio" Target="../media/media34.m4a"/><Relationship Id="rId2" Type="http://schemas.microsoft.com/office/2007/relationships/media" Target="../media/media34.m4a"/><Relationship Id="rId3" Type="http://schemas.openxmlformats.org/officeDocument/2006/relationships/image" Target="../media/image8.png"/><Relationship Id="rId4" Type="http://schemas.openxmlformats.org/officeDocument/2006/relationships/slideLayout" Target="../slideLayouts/slideLayout13.xml"/>
</Relationships>
</file>

<file path=ppt/slides/_rels/slide27.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28.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29.xml.rels><?xml version="1.0" encoding="UTF-8"?>
<Relationships xmlns="http://schemas.openxmlformats.org/package/2006/relationships"><Relationship Id="rId1" Type="http://schemas.openxmlformats.org/officeDocument/2006/relationships/audio" Target="../media/media35.m4a"/><Relationship Id="rId2" Type="http://schemas.microsoft.com/office/2007/relationships/media" Target="../media/media35.m4a"/><Relationship Id="rId3" Type="http://schemas.openxmlformats.org/officeDocument/2006/relationships/image" Target="../media/image8.png"/><Relationship Id="rId4" Type="http://schemas.openxmlformats.org/officeDocument/2006/relationships/slideLayout" Target="../slideLayouts/slideLayout13.xml"/>
</Relationships>
</file>

<file path=ppt/slides/_rels/slide3.xml.rels><?xml version="1.0" encoding="UTF-8"?>
<Relationships xmlns="http://schemas.openxmlformats.org/package/2006/relationships"><Relationship Id="rId1" Type="http://schemas.openxmlformats.org/officeDocument/2006/relationships/diagramData" Target="../diagrams/data1.xml"/><Relationship Id="rId2" Type="http://schemas.openxmlformats.org/officeDocument/2006/relationships/diagramLayout" Target="../diagrams/layout1.xml"/><Relationship Id="rId3" Type="http://schemas.openxmlformats.org/officeDocument/2006/relationships/diagramQuickStyle" Target="../diagrams/quickStyle1.xml"/><Relationship Id="rId4" Type="http://schemas.openxmlformats.org/officeDocument/2006/relationships/diagramColors" Target="../diagrams/colors1.xml"/><Relationship Id="rId5" Type="http://schemas.microsoft.com/office/2007/relationships/diagramDrawing" Target="../diagrams/drawing1.xml"/><Relationship Id="rId6" Type="http://schemas.openxmlformats.org/officeDocument/2006/relationships/audio" Target="../media/media9.m4a"/><Relationship Id="rId7" Type="http://schemas.microsoft.com/office/2007/relationships/media" Target="../media/media9.m4a"/><Relationship Id="rId8" Type="http://schemas.openxmlformats.org/officeDocument/2006/relationships/image" Target="../media/image8.png"/><Relationship Id="rId9" Type="http://schemas.openxmlformats.org/officeDocument/2006/relationships/slideLayout" Target="../slideLayouts/slideLayout13.xml"/>
</Relationships>
</file>

<file path=ppt/slides/_rels/slide4.xml.rels><?xml version="1.0" encoding="UTF-8"?>
<Relationships xmlns="http://schemas.openxmlformats.org/package/2006/relationships"><Relationship Id="rId1" Type="http://schemas.openxmlformats.org/officeDocument/2006/relationships/image" Target="../media/image10.png"/><Relationship Id="rId2" Type="http://schemas.openxmlformats.org/officeDocument/2006/relationships/image" Target="../media/image2.png"/><Relationship Id="rId3" Type="http://schemas.openxmlformats.org/officeDocument/2006/relationships/audio" Target="../media/media11.m4a"/><Relationship Id="rId4" Type="http://schemas.microsoft.com/office/2007/relationships/media" Target="../media/media11.m4a"/><Relationship Id="rId5" Type="http://schemas.openxmlformats.org/officeDocument/2006/relationships/image" Target="../media/image8.png"/><Relationship Id="rId6" Type="http://schemas.openxmlformats.org/officeDocument/2006/relationships/slideLayout" Target="../slideLayouts/slideLayout13.xml"/>
</Relationships>
</file>

<file path=ppt/slides/_rels/slide5.xml.rels><?xml version="1.0" encoding="UTF-8"?>
<Relationships xmlns="http://schemas.openxmlformats.org/package/2006/relationships"><Relationship Id="rId1" Type="http://schemas.openxmlformats.org/officeDocument/2006/relationships/image" Target="../media/image12.png"/><Relationship Id="rId2" Type="http://schemas.openxmlformats.org/officeDocument/2006/relationships/audio" Target="../media/media13.m4a"/><Relationship Id="rId3" Type="http://schemas.microsoft.com/office/2007/relationships/media" Target="../media/media13.m4a"/><Relationship Id="rId4" Type="http://schemas.openxmlformats.org/officeDocument/2006/relationships/image" Target="../media/image8.png"/><Relationship Id="rId5" Type="http://schemas.openxmlformats.org/officeDocument/2006/relationships/slideLayout" Target="../slideLayouts/slideLayout13.xml"/>
</Relationships>
</file>

<file path=ppt/slides/_rels/slide6.xml.rels><?xml version="1.0" encoding="UTF-8"?>
<Relationships xmlns="http://schemas.openxmlformats.org/package/2006/relationships"><Relationship Id="rId1" Type="http://schemas.openxmlformats.org/officeDocument/2006/relationships/image" Target="../media/image14.jpeg"/><Relationship Id="rId2" Type="http://schemas.openxmlformats.org/officeDocument/2006/relationships/image" Target="../media/image2.png"/><Relationship Id="rId3" Type="http://schemas.openxmlformats.org/officeDocument/2006/relationships/slideLayout" Target="../slideLayouts/slideLayout13.xml"/>
</Relationships>
</file>

<file path=ppt/slides/_rels/slide7.xml.rels><?xml version="1.0" encoding="UTF-8"?>
<Relationships xmlns="http://schemas.openxmlformats.org/package/2006/relationships"><Relationship Id="rId1" Type="http://schemas.openxmlformats.org/officeDocument/2006/relationships/image" Target="../media/image15.jpeg"/><Relationship Id="rId2" Type="http://schemas.openxmlformats.org/officeDocument/2006/relationships/image" Target="../media/image2.png"/><Relationship Id="rId3" Type="http://schemas.openxmlformats.org/officeDocument/2006/relationships/audio" Target="../media/media16.m4a"/><Relationship Id="rId4" Type="http://schemas.microsoft.com/office/2007/relationships/media" Target="../media/media16.m4a"/><Relationship Id="rId5" Type="http://schemas.openxmlformats.org/officeDocument/2006/relationships/image" Target="../media/image8.png"/><Relationship Id="rId6" Type="http://schemas.openxmlformats.org/officeDocument/2006/relationships/slideLayout" Target="../slideLayouts/slideLayout13.xml"/>
</Relationships>
</file>

<file path=ppt/slides/_rels/slide8.xml.rels><?xml version="1.0" encoding="UTF-8"?>
<Relationships xmlns="http://schemas.openxmlformats.org/package/2006/relationships"><Relationship Id="rId1" Type="http://schemas.openxmlformats.org/officeDocument/2006/relationships/image" Target="../media/image3.png"/><Relationship Id="rId2" Type="http://schemas.openxmlformats.org/officeDocument/2006/relationships/image" Target="../media/image3.png"/><Relationship Id="rId3" Type="http://schemas.openxmlformats.org/officeDocument/2006/relationships/image" Target="../media/image17.png"/><Relationship Id="rId4" Type="http://schemas.openxmlformats.org/officeDocument/2006/relationships/image" Target="../media/image2.png"/><Relationship Id="rId5" Type="http://schemas.openxmlformats.org/officeDocument/2006/relationships/audio" Target="../media/media18.m4a"/><Relationship Id="rId6" Type="http://schemas.microsoft.com/office/2007/relationships/media" Target="../media/media18.m4a"/><Relationship Id="rId7" Type="http://schemas.openxmlformats.org/officeDocument/2006/relationships/image" Target="../media/image8.png"/><Relationship Id="rId8" Type="http://schemas.openxmlformats.org/officeDocument/2006/relationships/slideLayout" Target="../slideLayouts/slideLayout13.xml"/>
</Relationships>
</file>

<file path=ppt/slides/_rels/slide9.xml.rels><?xml version="1.0" encoding="UTF-8"?>
<Relationships xmlns="http://schemas.openxmlformats.org/package/2006/relationships"><Relationship Id="rId1" Type="http://schemas.openxmlformats.org/officeDocument/2006/relationships/image" Target="../media/image19.gif"/><Relationship Id="rId2" Type="http://schemas.openxmlformats.org/officeDocument/2006/relationships/image" Target="../media/image2.png"/><Relationship Id="rId3" Type="http://schemas.openxmlformats.org/officeDocument/2006/relationships/audio" Target="../media/media20.m4a"/><Relationship Id="rId4" Type="http://schemas.microsoft.com/office/2007/relationships/media" Target="../media/media20.m4a"/><Relationship Id="rId5" Type="http://schemas.openxmlformats.org/officeDocument/2006/relationships/image" Target="../media/image8.png"/><Relationship Id="rId6" Type="http://schemas.openxmlformats.org/officeDocument/2006/relationships/slideLayout" Target="../slideLayouts/slideLayout13.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lt1"/>
        </a:solidFill>
      </p:bgPr>
    </p:bg>
    <p:spTree>
      <p:nvGrpSpPr>
        <p:cNvPr id="1" name=""/>
        <p:cNvGrpSpPr/>
        <p:nvPr/>
      </p:nvGrpSpPr>
      <p:grpSpPr>
        <a:xfrm>
          <a:off x="0" y="0"/>
          <a:ext cx="0" cy="0"/>
          <a:chOff x="0" y="0"/>
          <a:chExt cx="0" cy="0"/>
        </a:xfrm>
      </p:grpSpPr>
      <p:sp useBgFill="1">
        <p:nvSpPr>
          <p:cNvPr id="94" name="Rectangle 8">
            <a:extLst>
              <a:ext uri="{C183D7F6-B498-43B3-948B-1728B52AA6E4}">
                <adec:decorative xmlns:adec="http://schemas.microsoft.com/office/drawing/2017/decorative" val="1"/>
              </a:ext>
            </a:extLst>
          </p:cNvPr>
          <p:cNvSpPr/>
          <p:nvPr/>
        </p:nvSpPr>
        <p:spPr>
          <a:xfrm>
            <a:off x="0" y="0"/>
            <a:ext cx="12191040" cy="6857280"/>
          </a:xfrm>
          <a:prstGeom prst="rect">
            <a:avLst/>
          </a:prstGeom>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457200">
              <a:lnSpc>
                <a:spcPct val="100000"/>
              </a:lnSpc>
            </a:pPr>
            <a:endParaRPr b="0" lang="en-US" sz="1800" spc="-1" strike="noStrike">
              <a:solidFill>
                <a:schemeClr val="lt1"/>
              </a:solidFill>
              <a:latin typeface="Rockwell"/>
            </a:endParaRPr>
          </a:p>
        </p:txBody>
      </p:sp>
      <p:sp>
        <p:nvSpPr>
          <p:cNvPr id="95" name="PlaceHolder 1"/>
          <p:cNvSpPr>
            <a:spLocks noGrp="1"/>
          </p:cNvSpPr>
          <p:nvPr>
            <p:ph type="title"/>
          </p:nvPr>
        </p:nvSpPr>
        <p:spPr>
          <a:xfrm>
            <a:off x="6555960" y="1360440"/>
            <a:ext cx="4971960" cy="3106080"/>
          </a:xfrm>
          <a:prstGeom prst="rect">
            <a:avLst/>
          </a:prstGeom>
          <a:noFill/>
          <a:ln w="0">
            <a:noFill/>
          </a:ln>
        </p:spPr>
        <p:txBody>
          <a:bodyPr lIns="91440" rIns="91440" tIns="45720" bIns="45720" anchor="b">
            <a:normAutofit/>
          </a:bodyPr>
          <a:p>
            <a:pPr indent="0" defTabSz="914400">
              <a:lnSpc>
                <a:spcPct val="80000"/>
              </a:lnSpc>
              <a:buNone/>
              <a:tabLst>
                <a:tab algn="l" pos="0"/>
              </a:tabLst>
            </a:pPr>
            <a:r>
              <a:rPr b="0" lang="en-US" sz="5600" spc="-1" strike="noStrike" cap="all">
                <a:solidFill>
                  <a:srgbClr val="000000"/>
                </a:solidFill>
                <a:latin typeface="Rockwell Condensed"/>
              </a:rPr>
              <a:t>Základy neuropsychologie</a:t>
            </a:r>
            <a:endParaRPr b="0" lang="cs-CZ" sz="5600" spc="-1" strike="noStrike">
              <a:solidFill>
                <a:srgbClr val="000000"/>
              </a:solidFill>
              <a:latin typeface="Arial"/>
            </a:endParaRPr>
          </a:p>
        </p:txBody>
      </p:sp>
      <p:sp>
        <p:nvSpPr>
          <p:cNvPr id="96" name="PlaceHolder 2"/>
          <p:cNvSpPr>
            <a:spLocks noGrp="1"/>
          </p:cNvSpPr>
          <p:nvPr>
            <p:ph type="subTitle"/>
          </p:nvPr>
        </p:nvSpPr>
        <p:spPr>
          <a:xfrm>
            <a:off x="6555960" y="4687200"/>
            <a:ext cx="4971960" cy="1516320"/>
          </a:xfrm>
          <a:prstGeom prst="rect">
            <a:avLst/>
          </a:prstGeom>
          <a:noFill/>
          <a:ln w="0">
            <a:noFill/>
          </a:ln>
        </p:spPr>
        <p:txBody>
          <a:bodyPr lIns="91440" rIns="91440" tIns="45720" bIns="45720" anchor="t">
            <a:normAutofit/>
          </a:bodyPr>
          <a:p>
            <a:pPr indent="0" defTabSz="914400">
              <a:lnSpc>
                <a:spcPct val="90000"/>
              </a:lnSpc>
              <a:spcBef>
                <a:spcPts val="1199"/>
              </a:spcBef>
              <a:buNone/>
              <a:tabLst>
                <a:tab algn="l" pos="0"/>
              </a:tabLst>
            </a:pPr>
            <a:r>
              <a:rPr b="0" lang="en-US" sz="2200" spc="-1" strike="noStrike">
                <a:solidFill>
                  <a:schemeClr val="dk1"/>
                </a:solidFill>
                <a:latin typeface="Rockwell"/>
              </a:rPr>
              <a:t>Petr Grossmann</a:t>
            </a:r>
            <a:endParaRPr b="0" lang="cs-CZ" sz="2200" spc="-1" strike="noStrike">
              <a:solidFill>
                <a:srgbClr val="000000"/>
              </a:solidFill>
              <a:latin typeface="Arial"/>
            </a:endParaRPr>
          </a:p>
        </p:txBody>
      </p:sp>
      <p:sp>
        <p:nvSpPr>
          <p:cNvPr id="97" name="Obrázek 4"/>
          <p:cNvSpPr/>
          <p:nvPr/>
        </p:nvSpPr>
        <p:spPr>
          <a:xfrm>
            <a:off x="0" y="0"/>
            <a:ext cx="6094800" cy="6857280"/>
          </a:xfrm>
          <a:custGeom>
            <a:avLst/>
            <a:gdLst>
              <a:gd name="textAreaLeft" fmla="*/ 0 w 6094800"/>
              <a:gd name="textAreaRight" fmla="*/ 6095520 w 6094800"/>
              <a:gd name="textAreaTop" fmla="*/ 0 h 6857280"/>
              <a:gd name="textAreaBottom" fmla="*/ 6858000 h 6857280"/>
            </a:gdLst>
            <a:ahLst/>
            <a:rect l="textAreaLeft" t="textAreaTop" r="textAreaRight" b="textAreaBottom"/>
            <a:pathLst>
              <a:path w="6095695" h="6857997">
                <a:moveTo>
                  <a:pt x="3435036" y="0"/>
                </a:moveTo>
                <a:lnTo>
                  <a:pt x="4198562" y="0"/>
                </a:lnTo>
                <a:lnTo>
                  <a:pt x="4365987" y="128761"/>
                </a:lnTo>
                <a:cubicBezTo>
                  <a:pt x="5422363" y="981944"/>
                  <a:pt x="6095695" y="2273123"/>
                  <a:pt x="6095695" y="3718209"/>
                </a:cubicBezTo>
                <a:cubicBezTo>
                  <a:pt x="6095695" y="4922447"/>
                  <a:pt x="5628104" y="6019805"/>
                  <a:pt x="4860911" y="6845880"/>
                </a:cubicBezTo>
                <a:lnTo>
                  <a:pt x="4849107" y="6857997"/>
                </a:lnTo>
                <a:lnTo>
                  <a:pt x="4253869" y="6857997"/>
                </a:lnTo>
                <a:lnTo>
                  <a:pt x="4409441" y="6719623"/>
                </a:lnTo>
                <a:cubicBezTo>
                  <a:pt x="5194330" y="5951494"/>
                  <a:pt x="5679794" y="4890334"/>
                  <a:pt x="5679794" y="3718209"/>
                </a:cubicBezTo>
                <a:cubicBezTo>
                  <a:pt x="5679794" y="2179795"/>
                  <a:pt x="4843506" y="832535"/>
                  <a:pt x="3591563" y="88079"/>
                </a:cubicBezTo>
                <a:close/>
                <a:moveTo>
                  <a:pt x="0" y="0"/>
                </a:moveTo>
                <a:lnTo>
                  <a:pt x="3177466" y="0"/>
                </a:lnTo>
                <a:lnTo>
                  <a:pt x="3353291" y="88129"/>
                </a:lnTo>
                <a:cubicBezTo>
                  <a:pt x="4668281" y="787221"/>
                  <a:pt x="5560965" y="2150692"/>
                  <a:pt x="5560965" y="3718209"/>
                </a:cubicBezTo>
                <a:cubicBezTo>
                  <a:pt x="5560965" y="4858221"/>
                  <a:pt x="5088802" y="5890308"/>
                  <a:pt x="4325417" y="6637392"/>
                </a:cubicBezTo>
                <a:lnTo>
                  <a:pt x="4077394" y="6857997"/>
                </a:lnTo>
                <a:lnTo>
                  <a:pt x="0" y="6857997"/>
                </a:lnTo>
                <a:close/>
              </a:path>
            </a:pathLst>
          </a:custGeom>
          <a:blipFill rotWithShape="0">
            <a:blip r:embed="rId1"/>
            <a:srcRect/>
            <a:stretch/>
          </a:blipFill>
          <a:ln w="0">
            <a:noFill/>
          </a:ln>
        </p:spPr>
        <p:style>
          <a:lnRef idx="0"/>
          <a:fillRef idx="0"/>
          <a:effectRef idx="0"/>
          <a:fontRef idx="minor"/>
        </p:style>
        <p:txBody>
          <a:bodyPr lIns="90000" rIns="90000" tIns="45000" bIns="45000" anchor="t">
            <a:noAutofit/>
          </a:bodyPr>
          <a:p>
            <a:pPr>
              <a:lnSpc>
                <a:spcPct val="100000"/>
              </a:lnSpc>
            </a:pPr>
            <a:endParaRPr b="0" lang="cs-CZ" sz="1800" spc="-1" strike="noStrike">
              <a:solidFill>
                <a:srgbClr val="000000"/>
              </a:solidFill>
              <a:latin typeface="Arial"/>
            </a:endParaRPr>
          </a:p>
        </p:txBody>
      </p:sp>
      <p:sp>
        <p:nvSpPr>
          <p:cNvPr id="98" name="Freeform: Shape 10">
            <a:extLst>
              <a:ext uri="{C183D7F6-B498-43B3-948B-1728B52AA6E4}">
                <adec:decorative xmlns:adec="http://schemas.microsoft.com/office/drawing/2017/decorative" val="1"/>
              </a:ext>
            </a:extLst>
          </p:cNvPr>
          <p:cNvSpPr/>
          <p:nvPr/>
        </p:nvSpPr>
        <p:spPr>
          <a:xfrm>
            <a:off x="0" y="-2520"/>
            <a:ext cx="6094800" cy="6857280"/>
          </a:xfrm>
          <a:custGeom>
            <a:avLst/>
            <a:gdLst>
              <a:gd name="textAreaLeft" fmla="*/ 0 w 6094800"/>
              <a:gd name="textAreaRight" fmla="*/ 6095520 w 6094800"/>
              <a:gd name="textAreaTop" fmla="*/ 0 h 6857280"/>
              <a:gd name="textAreaBottom" fmla="*/ 6858000 h 6857280"/>
            </a:gdLst>
            <a:ahLst/>
            <a:rect l="textAreaLeft" t="textAreaTop" r="textAreaRight" b="textAreaBottom"/>
            <a:pathLst>
              <a:path w="6095695" h="6857997">
                <a:moveTo>
                  <a:pt x="3435036" y="0"/>
                </a:moveTo>
                <a:lnTo>
                  <a:pt x="4198562" y="0"/>
                </a:lnTo>
                <a:lnTo>
                  <a:pt x="4365987" y="128761"/>
                </a:lnTo>
                <a:cubicBezTo>
                  <a:pt x="5422363" y="981944"/>
                  <a:pt x="6095695" y="2273123"/>
                  <a:pt x="6095695" y="3718209"/>
                </a:cubicBezTo>
                <a:cubicBezTo>
                  <a:pt x="6095695" y="4922447"/>
                  <a:pt x="5628104" y="6019805"/>
                  <a:pt x="4860911" y="6845880"/>
                </a:cubicBezTo>
                <a:lnTo>
                  <a:pt x="4849107" y="6857997"/>
                </a:lnTo>
                <a:lnTo>
                  <a:pt x="4253869" y="6857997"/>
                </a:lnTo>
                <a:lnTo>
                  <a:pt x="4409441" y="6719623"/>
                </a:lnTo>
                <a:cubicBezTo>
                  <a:pt x="5194330" y="5951494"/>
                  <a:pt x="5679794" y="4890334"/>
                  <a:pt x="5679794" y="3718209"/>
                </a:cubicBezTo>
                <a:cubicBezTo>
                  <a:pt x="5679794" y="2179795"/>
                  <a:pt x="4843506" y="832535"/>
                  <a:pt x="3591563" y="88079"/>
                </a:cubicBezTo>
                <a:close/>
                <a:moveTo>
                  <a:pt x="0" y="0"/>
                </a:moveTo>
                <a:lnTo>
                  <a:pt x="3177466" y="0"/>
                </a:lnTo>
                <a:lnTo>
                  <a:pt x="3353291" y="88129"/>
                </a:lnTo>
                <a:cubicBezTo>
                  <a:pt x="4668281" y="787221"/>
                  <a:pt x="5560965" y="2150692"/>
                  <a:pt x="5560965" y="3718209"/>
                </a:cubicBezTo>
                <a:cubicBezTo>
                  <a:pt x="5560965" y="4858221"/>
                  <a:pt x="5088802" y="5890308"/>
                  <a:pt x="4325417" y="6637392"/>
                </a:cubicBezTo>
                <a:lnTo>
                  <a:pt x="4077394" y="6857997"/>
                </a:lnTo>
                <a:lnTo>
                  <a:pt x="0" y="6857997"/>
                </a:lnTo>
                <a:close/>
              </a:path>
            </a:pathLst>
          </a:custGeom>
          <a:blipFill rotWithShape="0">
            <a:blip r:embed="rId2">
              <a:alphaModFix amt="30000"/>
            </a:blip>
            <a:srcRect/>
            <a:tile tx="0" ty="1004864" sx="91979" sy="88971" algn="ctr"/>
          </a:blip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457200">
              <a:lnSpc>
                <a:spcPct val="100000"/>
              </a:lnSpc>
            </a:pPr>
            <a:endParaRPr b="0" lang="en-US" sz="1800" spc="-1" strike="noStrike">
              <a:solidFill>
                <a:schemeClr val="lt1"/>
              </a:solidFill>
              <a:latin typeface="Rockwell"/>
            </a:endParaRPr>
          </a:p>
        </p:txBody>
      </p:sp>
    </p:spTree>
  </p:cSld>
  <mc:AlternateContent>
    <mc:Choice Requires="p14">
      <p:transition spd="slow" p14:dur="2000"/>
    </mc:Choice>
    <mc:Fallback>
      <p:transition spd="slow"/>
    </mc:Fallback>
  </mc:AlternateContent>
</p:sld>
</file>

<file path=ppt/slides/slide1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lt1"/>
        </a:solidFill>
      </p:bgPr>
    </p:bg>
    <p:spTree>
      <p:nvGrpSpPr>
        <p:cNvPr id="1" name=""/>
        <p:cNvGrpSpPr/>
        <p:nvPr/>
      </p:nvGrpSpPr>
      <p:grpSpPr>
        <a:xfrm>
          <a:off x="0" y="0"/>
          <a:ext cx="0" cy="0"/>
          <a:chOff x="0" y="0"/>
          <a:chExt cx="0" cy="0"/>
        </a:xfrm>
      </p:grpSpPr>
      <p:sp>
        <p:nvSpPr>
          <p:cNvPr id="154" name="PlaceHolder 1"/>
          <p:cNvSpPr>
            <a:spLocks noGrp="1"/>
          </p:cNvSpPr>
          <p:nvPr>
            <p:ph type="title"/>
          </p:nvPr>
        </p:nvSpPr>
        <p:spPr>
          <a:xfrm>
            <a:off x="382320" y="484560"/>
            <a:ext cx="6743160" cy="1608480"/>
          </a:xfrm>
          <a:prstGeom prst="rect">
            <a:avLst/>
          </a:prstGeom>
          <a:noFill/>
          <a:ln w="0">
            <a:noFill/>
          </a:ln>
        </p:spPr>
        <p:txBody>
          <a:bodyPr lIns="91440" rIns="91440" tIns="45720" bIns="45720" anchor="ctr">
            <a:normAutofit/>
          </a:bodyPr>
          <a:p>
            <a:pPr indent="0" defTabSz="914400">
              <a:lnSpc>
                <a:spcPct val="90000"/>
              </a:lnSpc>
              <a:buNone/>
              <a:tabLst>
                <a:tab algn="l" pos="0"/>
              </a:tabLst>
            </a:pPr>
            <a:r>
              <a:rPr b="0" lang="cs-CZ" sz="4800" spc="-1" strike="noStrike" cap="all">
                <a:solidFill>
                  <a:srgbClr val="000000"/>
                </a:solidFill>
                <a:latin typeface="Rockwell Condensed"/>
              </a:rPr>
              <a:t>Cerebellum</a:t>
            </a:r>
            <a:endParaRPr b="0" lang="cs-CZ" sz="4800" spc="-1" strike="noStrike">
              <a:solidFill>
                <a:srgbClr val="000000"/>
              </a:solidFill>
              <a:latin typeface="Arial"/>
            </a:endParaRPr>
          </a:p>
        </p:txBody>
      </p:sp>
      <p:sp>
        <p:nvSpPr>
          <p:cNvPr id="155" name="PlaceHolder 2"/>
          <p:cNvSpPr>
            <a:spLocks noGrp="1"/>
          </p:cNvSpPr>
          <p:nvPr>
            <p:ph/>
          </p:nvPr>
        </p:nvSpPr>
        <p:spPr>
          <a:xfrm>
            <a:off x="382320" y="2121480"/>
            <a:ext cx="6743160" cy="4050000"/>
          </a:xfrm>
          <a:prstGeom prst="rect">
            <a:avLst/>
          </a:prstGeom>
          <a:noFill/>
          <a:ln w="0">
            <a:noFill/>
          </a:ln>
        </p:spPr>
        <p:txBody>
          <a:bodyPr lIns="91440" rIns="91440" tIns="45720" bIns="45720" anchor="t">
            <a:normAutofit/>
          </a:bodyPr>
          <a:p>
            <a:pPr marL="182880" indent="-182880" defTabSz="914400">
              <a:lnSpc>
                <a:spcPct val="90000"/>
              </a:lnSpc>
              <a:spcBef>
                <a:spcPts val="1199"/>
              </a:spcBef>
              <a:buClr>
                <a:srgbClr val="9e3611"/>
              </a:buClr>
              <a:buSzPct val="85000"/>
              <a:buFont typeface="Wingdings" charset="2"/>
              <a:buChar char=""/>
            </a:pPr>
            <a:r>
              <a:rPr b="0" lang="cs-CZ" sz="1800" spc="-1" strike="noStrike">
                <a:solidFill>
                  <a:schemeClr val="dk1"/>
                </a:solidFill>
                <a:latin typeface="Rockwell"/>
              </a:rPr>
              <a:t>Mozeček</a:t>
            </a:r>
            <a:endParaRPr b="0" lang="cs-CZ" sz="1800" spc="-1" strike="noStrike">
              <a:solidFill>
                <a:srgbClr val="000000"/>
              </a:solidFill>
              <a:latin typeface="Arial"/>
            </a:endParaRPr>
          </a:p>
          <a:p>
            <a:pPr marL="182880" indent="-182880" defTabSz="914400">
              <a:lnSpc>
                <a:spcPct val="90000"/>
              </a:lnSpc>
              <a:spcBef>
                <a:spcPts val="1199"/>
              </a:spcBef>
              <a:buClr>
                <a:srgbClr val="9e3611"/>
              </a:buClr>
              <a:buSzPct val="85000"/>
              <a:buFont typeface="Wingdings" charset="2"/>
              <a:buChar char=""/>
            </a:pPr>
            <a:r>
              <a:rPr b="0" lang="cs-CZ" sz="1800" spc="-1" strike="noStrike">
                <a:solidFill>
                  <a:schemeClr val="dk1"/>
                </a:solidFill>
                <a:latin typeface="Rockwell"/>
              </a:rPr>
              <a:t>Nad prodlouženou míchou a pontem</a:t>
            </a:r>
            <a:endParaRPr b="0" lang="cs-CZ" sz="1800" spc="-1" strike="noStrike">
              <a:solidFill>
                <a:srgbClr val="000000"/>
              </a:solidFill>
              <a:latin typeface="Arial"/>
            </a:endParaRPr>
          </a:p>
          <a:p>
            <a:pPr marL="182880" indent="-182880" defTabSz="914400">
              <a:lnSpc>
                <a:spcPct val="90000"/>
              </a:lnSpc>
              <a:spcBef>
                <a:spcPts val="1199"/>
              </a:spcBef>
              <a:buClr>
                <a:srgbClr val="9e3611"/>
              </a:buClr>
              <a:buSzPct val="85000"/>
              <a:buFont typeface="Wingdings" charset="2"/>
              <a:buChar char=""/>
            </a:pPr>
            <a:r>
              <a:rPr b="0" lang="cs-CZ" sz="1800" spc="-1" strike="noStrike">
                <a:solidFill>
                  <a:schemeClr val="dk1"/>
                </a:solidFill>
                <a:latin typeface="Rockwell"/>
              </a:rPr>
              <a:t>Dvě hemisféry a střední část - vermis cerebelli (červ)</a:t>
            </a:r>
            <a:endParaRPr b="0" lang="cs-CZ" sz="1800" spc="-1" strike="noStrike">
              <a:solidFill>
                <a:srgbClr val="000000"/>
              </a:solidFill>
              <a:latin typeface="Arial"/>
            </a:endParaRPr>
          </a:p>
          <a:p>
            <a:pPr marL="182880" indent="-182880" defTabSz="914400">
              <a:lnSpc>
                <a:spcPct val="90000"/>
              </a:lnSpc>
              <a:spcBef>
                <a:spcPts val="1199"/>
              </a:spcBef>
              <a:buClr>
                <a:srgbClr val="9e3611"/>
              </a:buClr>
              <a:buSzPct val="85000"/>
              <a:buFont typeface="Wingdings" charset="2"/>
              <a:buChar char=""/>
            </a:pPr>
            <a:r>
              <a:rPr b="0" lang="cs-CZ" sz="1800" spc="-1" strike="noStrike">
                <a:solidFill>
                  <a:schemeClr val="dk1"/>
                </a:solidFill>
                <a:latin typeface="Rockwell"/>
              </a:rPr>
              <a:t>Reguace svalového tonu</a:t>
            </a:r>
            <a:endParaRPr b="0" lang="cs-CZ" sz="1800" spc="-1" strike="noStrike">
              <a:solidFill>
                <a:srgbClr val="000000"/>
              </a:solidFill>
              <a:latin typeface="Arial"/>
            </a:endParaRPr>
          </a:p>
          <a:p>
            <a:pPr marL="182880" indent="-182880" defTabSz="914400">
              <a:lnSpc>
                <a:spcPct val="90000"/>
              </a:lnSpc>
              <a:spcBef>
                <a:spcPts val="1199"/>
              </a:spcBef>
              <a:buClr>
                <a:srgbClr val="9e3611"/>
              </a:buClr>
              <a:buSzPct val="85000"/>
              <a:buFont typeface="Wingdings" charset="2"/>
              <a:buChar char=""/>
            </a:pPr>
            <a:r>
              <a:rPr b="0" lang="cs-CZ" sz="1800" spc="-1" strike="noStrike">
                <a:solidFill>
                  <a:schemeClr val="dk1"/>
                </a:solidFill>
                <a:latin typeface="Rockwell"/>
              </a:rPr>
              <a:t>Upravuje parametry pohybů, koordinuje je k bezchybnému provedení</a:t>
            </a:r>
            <a:endParaRPr b="0" lang="cs-CZ" sz="1800" spc="-1" strike="noStrike">
              <a:solidFill>
                <a:srgbClr val="000000"/>
              </a:solidFill>
              <a:latin typeface="Arial"/>
            </a:endParaRPr>
          </a:p>
          <a:p>
            <a:pPr marL="182880" indent="-182880" defTabSz="914400">
              <a:lnSpc>
                <a:spcPct val="90000"/>
              </a:lnSpc>
              <a:spcBef>
                <a:spcPts val="1199"/>
              </a:spcBef>
              <a:buClr>
                <a:srgbClr val="9e3611"/>
              </a:buClr>
              <a:buSzPct val="85000"/>
              <a:buFont typeface="Wingdings" charset="2"/>
              <a:buChar char=""/>
            </a:pPr>
            <a:r>
              <a:rPr b="0" lang="cs-CZ" sz="1800" spc="-1" strike="noStrike">
                <a:solidFill>
                  <a:schemeClr val="dk1"/>
                </a:solidFill>
                <a:latin typeface="Rockwell"/>
              </a:rPr>
              <a:t>Neomezuje se jen na pohyb, umožňuje ostatním částem mozku optimální provedení jejich funkcí. Jeho poškození vede k pomalejšímu a méně přesnému provedení funkce.</a:t>
            </a:r>
            <a:endParaRPr b="0" lang="cs-CZ" sz="1800" spc="-1" strike="noStrike">
              <a:solidFill>
                <a:srgbClr val="000000"/>
              </a:solidFill>
              <a:latin typeface="Arial"/>
            </a:endParaRPr>
          </a:p>
          <a:p>
            <a:pPr indent="0" defTabSz="914400">
              <a:lnSpc>
                <a:spcPct val="90000"/>
              </a:lnSpc>
              <a:spcBef>
                <a:spcPts val="1199"/>
              </a:spcBef>
              <a:buNone/>
              <a:tabLst>
                <a:tab algn="l" pos="0"/>
              </a:tabLst>
            </a:pPr>
            <a:endParaRPr b="0" lang="cs-CZ" sz="1800" spc="-1" strike="noStrike">
              <a:solidFill>
                <a:srgbClr val="000000"/>
              </a:solidFill>
              <a:latin typeface="Arial"/>
            </a:endParaRPr>
          </a:p>
        </p:txBody>
      </p:sp>
      <p:pic>
        <p:nvPicPr>
          <p:cNvPr id="156" name="Obrázek 4" descr=""/>
          <p:cNvPicPr/>
          <p:nvPr/>
        </p:nvPicPr>
        <p:blipFill>
          <a:blip r:embed="rId1"/>
          <a:stretch/>
        </p:blipFill>
        <p:spPr>
          <a:xfrm>
            <a:off x="8203320" y="1974600"/>
            <a:ext cx="3368520" cy="2610720"/>
          </a:xfrm>
          <a:prstGeom prst="rect">
            <a:avLst/>
          </a:prstGeom>
          <a:ln w="0">
            <a:noFill/>
          </a:ln>
        </p:spPr>
      </p:pic>
      <p:grpSp>
        <p:nvGrpSpPr>
          <p:cNvPr id="157" name="Group 10">
            <a:extLst>
              <a:ext uri="{C183D7F6-B498-43B3-948B-1728B52AA6E4}">
                <adec:decorative xmlns:adec="http://schemas.microsoft.com/office/drawing/2017/decorative" val="1"/>
              </a:ext>
            </a:extLst>
          </p:cNvPr>
          <p:cNvGrpSpPr/>
          <p:nvPr/>
        </p:nvGrpSpPr>
        <p:grpSpPr>
          <a:xfrm>
            <a:off x="11401560" y="6229800"/>
            <a:ext cx="456480" cy="456480"/>
            <a:chOff x="11401560" y="6229800"/>
            <a:chExt cx="456480" cy="456480"/>
          </a:xfrm>
        </p:grpSpPr>
        <p:sp>
          <p:nvSpPr>
            <p:cNvPr id="158" name="Oval 11">
              <a:extLst>
                <a:ext uri="{C183D7F6-B498-43B3-948B-1728B52AA6E4}">
                  <adec:decorative xmlns:adec="http://schemas.microsoft.com/office/drawing/2017/decorative" val="1"/>
                </a:ext>
              </a:extLst>
            </p:cNvPr>
            <p:cNvSpPr/>
            <p:nvPr/>
          </p:nvSpPr>
          <p:spPr>
            <a:xfrm>
              <a:off x="11401560" y="6229800"/>
              <a:ext cx="456480" cy="456480"/>
            </a:xfrm>
            <a:prstGeom prst="ellipse">
              <a:avLst/>
            </a:prstGeom>
            <a:blipFill rotWithShape="0">
              <a:blip r:embed="rId2"/>
              <a:srcRect/>
              <a:tile tx="56988" ty="0" sx="84979" sy="84974" algn="tl"/>
            </a:blipFill>
            <a:ln w="25400">
              <a:noFill/>
            </a:ln>
          </p:spPr>
          <p:style>
            <a:lnRef idx="0"/>
            <a:fillRef idx="0"/>
            <a:effectRef idx="0"/>
            <a:fontRef idx="minor"/>
          </p:style>
          <p:txBody>
            <a:bodyPr lIns="0" rIns="0" tIns="0" bIns="0" anchor="ctr">
              <a:noAutofit/>
            </a:bodyPr>
            <a:p>
              <a:pPr algn="ctr" defTabSz="914400">
                <a:lnSpc>
                  <a:spcPct val="100000"/>
                </a:lnSpc>
                <a:tabLst>
                  <a:tab algn="l" pos="0"/>
                </a:tabLst>
              </a:pPr>
              <a:endParaRPr b="0" lang="en-US" sz="2000" spc="-1" strike="noStrike">
                <a:solidFill>
                  <a:srgbClr val="ffffff"/>
                </a:solidFill>
                <a:latin typeface="Rockwell Extra Bold"/>
              </a:endParaRPr>
            </a:p>
          </p:txBody>
        </p:sp>
        <p:sp>
          <p:nvSpPr>
            <p:cNvPr id="159" name="Oval 12">
              <a:extLst>
                <a:ext uri="{C183D7F6-B498-43B3-948B-1728B52AA6E4}">
                  <adec:decorative xmlns:adec="http://schemas.microsoft.com/office/drawing/2017/decorative" val="1"/>
                </a:ext>
              </a:extLst>
            </p:cNvPr>
            <p:cNvSpPr/>
            <p:nvPr/>
          </p:nvSpPr>
          <p:spPr>
            <a:xfrm>
              <a:off x="11431080" y="6258960"/>
              <a:ext cx="398160" cy="398160"/>
            </a:xfrm>
            <a:prstGeom prst="ellipse">
              <a:avLst/>
            </a:prstGeom>
            <a:noFill/>
            <a:ln w="12700">
              <a:solidFill>
                <a:srgbClr val="ffffff"/>
              </a:solidFill>
              <a:round/>
            </a:ln>
          </p:spPr>
          <p:style>
            <a:lnRef idx="0"/>
            <a:fillRef idx="0"/>
            <a:effectRef idx="0"/>
            <a:fontRef idx="minor"/>
          </p:style>
          <p:txBody>
            <a:bodyPr lIns="90000" rIns="90000" tIns="45000" bIns="45000" anchor="ctr">
              <a:noAutofit/>
            </a:bodyPr>
            <a:p>
              <a:pPr algn="ctr" defTabSz="914400">
                <a:lnSpc>
                  <a:spcPct val="100000"/>
                </a:lnSpc>
                <a:tabLst>
                  <a:tab algn="l" pos="0"/>
                </a:tabLst>
              </a:pPr>
              <a:endParaRPr b="0" lang="en-US" sz="1800" spc="-1" strike="noStrike">
                <a:solidFill>
                  <a:srgbClr val="ffffff"/>
                </a:solidFill>
                <a:latin typeface="Calibri"/>
              </a:endParaRPr>
            </a:p>
          </p:txBody>
        </p:sp>
      </p:grpSp>
      <p:pic>
        <p:nvPicPr>
          <p:cNvPr id="160" name="" descr="">
            <a:hlinkClick r:id="" action="ppaction://media"/>
          </p:cNvPr>
          <p:cNvPicPr/>
          <p:nvPr>
            <a:audioFile r:link="rId3"/>
            <p:extLst>
              <p:ext uri="{DAA4B4D4-6D71-4841-9C94-3DE7FCFB9230}">
                <p14:media r:embed="rId4"/>
              </p:ext>
            </p:extLst>
          </p:nvPr>
        </p:nvPicPr>
        <p:blipFill>
          <a:blip r:embed="rId5"/>
          <a:stretch>
            <a:fillRect/>
          </a:stretch>
        </p:blipFill>
        <p:spPr>
          <a:xfrm>
            <a:off x="9400680" y="5928480"/>
            <a:ext cx="486720" cy="486720"/>
          </a:xfrm>
          <a:prstGeom prst="rect">
            <a:avLst/>
          </a:prstGeom>
          <a:ln w="0">
            <a:noFill/>
          </a:ln>
        </p:spPr>
      </p:pic>
    </p:spTree>
  </p:cSld>
  <mc:AlternateContent>
    <mc:Choice Requires="p14">
      <p:transition spd="slow" p14:dur="2000"/>
    </mc:Choice>
    <mc:Fallback>
      <p:transition spd="slow"/>
    </mc:Fallback>
  </mc:AlternateContent>
  <p:timing>
    <p:tnLst>
      <p:par>
        <p:cTn id="43" dur="indefinite" restart="never" nodeType="tmRoot">
          <p:childTnLst>
            <p:seq>
              <p:cTn id="44" dur="indefinite" nodeType="mainSeq">
                <p:childTnLst>
                  <p:par>
                    <p:cTn id="45" fill="hold">
                      <p:stCondLst>
                        <p:cond delay="indefinite"/>
                      </p:stCondLst>
                      <p:childTnLst>
                        <p:par>
                          <p:cTn id="46" fill="hold">
                            <p:stCondLst>
                              <p:cond delay="0"/>
                            </p:stCondLst>
                            <p:childTnLst>
                              <p:par>
                                <p:cTn id="47" nodeType="clickEffect" fill="hold" presetClass="mediacall">
                                  <p:stCondLst>
                                    <p:cond delay="0"/>
                                  </p:stCondLst>
                                  <p:childTnLst>
                                    <p:cmd type="call" cmd="playFrom(0.0)">
                                      <p:cBhvr>
                                        <p:cTn id="48" dur="331169" fill="hold"/>
                                        <p:tgtEl>
                                          <p:spTgt spid="160"/>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showWhenStopped="1">
                <p:cTn>
                  <p:stCondLst>
                    <p:cond delay="indefinite"/>
                  </p:stCondLst>
                  <p:endCondLst>
                    <p:cond delay="0" evt="onStopAudio"/>
                  </p:endCondLst>
                </p:cTn>
                <p:tgtEl>
                  <p:spTgt spid="160"/>
                </p:tgtEl>
              </p:cMediaNode>
            </p:audio>
          </p:childTnLst>
        </p:cTn>
      </p:par>
    </p:tnLst>
  </p:timing>
</p:sld>
</file>

<file path=ppt/slides/slide1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61" name="PlaceHolder 1"/>
          <p:cNvSpPr>
            <a:spLocks noGrp="1"/>
          </p:cNvSpPr>
          <p:nvPr>
            <p:ph type="title"/>
          </p:nvPr>
        </p:nvSpPr>
        <p:spPr>
          <a:xfrm>
            <a:off x="1069920" y="484560"/>
            <a:ext cx="10057680" cy="1608480"/>
          </a:xfrm>
          <a:prstGeom prst="rect">
            <a:avLst/>
          </a:prstGeom>
          <a:noFill/>
          <a:ln w="0">
            <a:noFill/>
          </a:ln>
        </p:spPr>
        <p:txBody>
          <a:bodyPr lIns="91440" rIns="91440" tIns="45720" bIns="45720" anchor="ctr">
            <a:noAutofit/>
          </a:bodyPr>
          <a:p>
            <a:pPr indent="0" defTabSz="914400">
              <a:lnSpc>
                <a:spcPct val="90000"/>
              </a:lnSpc>
              <a:buNone/>
              <a:tabLst>
                <a:tab algn="l" pos="0"/>
              </a:tabLst>
            </a:pPr>
            <a:r>
              <a:rPr b="0" lang="cs-CZ" sz="5400" spc="-1" strike="noStrike" cap="all">
                <a:solidFill>
                  <a:srgbClr val="000000"/>
                </a:solidFill>
                <a:latin typeface="Rockwell Condensed"/>
              </a:rPr>
              <a:t>diencephalon</a:t>
            </a:r>
            <a:endParaRPr b="0" lang="cs-CZ" sz="5400" spc="-1" strike="noStrike">
              <a:solidFill>
                <a:srgbClr val="000000"/>
              </a:solidFill>
              <a:latin typeface="Arial"/>
            </a:endParaRPr>
          </a:p>
        </p:txBody>
      </p:sp>
      <p:sp>
        <p:nvSpPr>
          <p:cNvPr id="162" name="PlaceHolder 2"/>
          <p:cNvSpPr>
            <a:spLocks noGrp="1"/>
          </p:cNvSpPr>
          <p:nvPr>
            <p:ph/>
          </p:nvPr>
        </p:nvSpPr>
        <p:spPr>
          <a:xfrm>
            <a:off x="1069920" y="1773000"/>
            <a:ext cx="10057680" cy="4735800"/>
          </a:xfrm>
          <a:prstGeom prst="rect">
            <a:avLst/>
          </a:prstGeom>
          <a:noFill/>
          <a:ln w="0">
            <a:noFill/>
          </a:ln>
        </p:spPr>
        <p:txBody>
          <a:bodyPr lIns="91440" rIns="91440" tIns="45720" bIns="45720" anchor="t">
            <a:normAutofit/>
          </a:bodyPr>
          <a:p>
            <a:pPr indent="0" defTabSz="914400">
              <a:lnSpc>
                <a:spcPct val="90000"/>
              </a:lnSpc>
              <a:spcBef>
                <a:spcPts val="1199"/>
              </a:spcBef>
              <a:buNone/>
              <a:tabLst>
                <a:tab algn="l" pos="0"/>
              </a:tabLst>
            </a:pPr>
            <a:r>
              <a:rPr b="0" lang="cs-CZ" sz="2000" spc="-1" strike="noStrike">
                <a:solidFill>
                  <a:schemeClr val="dk1"/>
                </a:solidFill>
                <a:latin typeface="Rockwell"/>
              </a:rPr>
              <a:t>Mezimozek</a:t>
            </a:r>
            <a:endParaRPr b="0" lang="cs-CZ" sz="2000" spc="-1" strike="noStrike">
              <a:solidFill>
                <a:srgbClr val="000000"/>
              </a:solidFill>
              <a:latin typeface="Arial"/>
            </a:endParaRPr>
          </a:p>
          <a:p>
            <a:pPr indent="0" defTabSz="914400">
              <a:lnSpc>
                <a:spcPct val="90000"/>
              </a:lnSpc>
              <a:spcBef>
                <a:spcPts val="1199"/>
              </a:spcBef>
              <a:buNone/>
              <a:tabLst>
                <a:tab algn="l" pos="0"/>
              </a:tabLst>
            </a:pPr>
            <a:r>
              <a:rPr b="0" lang="cs-CZ" sz="2000" spc="-1" strike="noStrike">
                <a:solidFill>
                  <a:schemeClr val="dk1"/>
                </a:solidFill>
                <a:latin typeface="Rockwell"/>
              </a:rPr>
              <a:t>V průběhu ontogeneze se vyvíjí spolu s telencephalem</a:t>
            </a:r>
            <a:endParaRPr b="0" lang="cs-CZ" sz="2000" spc="-1" strike="noStrike">
              <a:solidFill>
                <a:srgbClr val="000000"/>
              </a:solidFill>
              <a:latin typeface="Arial"/>
            </a:endParaRPr>
          </a:p>
          <a:p>
            <a:pPr indent="0" defTabSz="914400">
              <a:lnSpc>
                <a:spcPct val="90000"/>
              </a:lnSpc>
              <a:spcBef>
                <a:spcPts val="1199"/>
              </a:spcBef>
              <a:buNone/>
              <a:tabLst>
                <a:tab algn="l" pos="0"/>
              </a:tabLst>
            </a:pPr>
            <a:r>
              <a:rPr b="0" lang="cs-CZ" sz="2000" spc="-1" strike="noStrike">
                <a:solidFill>
                  <a:schemeClr val="dk1"/>
                </a:solidFill>
                <a:latin typeface="Rockwell"/>
              </a:rPr>
              <a:t>Obsahuje III. Komoru mozkovou (telencephalon po stranách I. a II.)</a:t>
            </a:r>
            <a:endParaRPr b="0" lang="cs-CZ" sz="2000" spc="-1" strike="noStrike">
              <a:solidFill>
                <a:srgbClr val="000000"/>
              </a:solidFill>
              <a:latin typeface="Arial"/>
            </a:endParaRPr>
          </a:p>
          <a:p>
            <a:pPr indent="0" defTabSz="914400">
              <a:lnSpc>
                <a:spcPct val="90000"/>
              </a:lnSpc>
              <a:spcBef>
                <a:spcPts val="1199"/>
              </a:spcBef>
              <a:buNone/>
              <a:tabLst>
                <a:tab algn="l" pos="0"/>
              </a:tabLst>
            </a:pPr>
            <a:r>
              <a:rPr b="0" lang="cs-CZ" sz="2000" spc="-1" strike="noStrike">
                <a:solidFill>
                  <a:schemeClr val="dk1"/>
                </a:solidFill>
                <a:latin typeface="Rockwell"/>
              </a:rPr>
              <a:t>Komora je uprostřed, po obou stranách: thalamu, epithalamus, hypothalamus a subthalamus.</a:t>
            </a:r>
            <a:endParaRPr b="0" lang="cs-CZ" sz="2000" spc="-1" strike="noStrike">
              <a:solidFill>
                <a:srgbClr val="000000"/>
              </a:solidFill>
              <a:latin typeface="Arial"/>
            </a:endParaRPr>
          </a:p>
          <a:p>
            <a:pPr marL="182880" indent="-182880" defTabSz="914400">
              <a:lnSpc>
                <a:spcPct val="90000"/>
              </a:lnSpc>
              <a:spcBef>
                <a:spcPts val="1199"/>
              </a:spcBef>
              <a:buClr>
                <a:srgbClr val="9e3611"/>
              </a:buClr>
              <a:buSzPct val="85000"/>
              <a:buFont typeface="Wingdings" charset="2"/>
              <a:buChar char=""/>
              <a:tabLst>
                <a:tab algn="l" pos="0"/>
              </a:tabLst>
            </a:pPr>
            <a:r>
              <a:rPr b="0" lang="cs-CZ" sz="2000" spc="-1" strike="noStrike">
                <a:solidFill>
                  <a:schemeClr val="dk1"/>
                </a:solidFill>
                <a:latin typeface="Rockwell"/>
              </a:rPr>
              <a:t>Thalamus - funkcí je integrovat a převádět informace z míchy, mozečku, bazálních ganglií a mozkového kmene do mozkové kůry; regulace pozornosti a bdělého stavu</a:t>
            </a:r>
            <a:endParaRPr b="0" lang="cs-CZ" sz="2000" spc="-1" strike="noStrike">
              <a:solidFill>
                <a:srgbClr val="000000"/>
              </a:solidFill>
              <a:latin typeface="Arial"/>
            </a:endParaRPr>
          </a:p>
          <a:p>
            <a:pPr marL="182880" indent="-182880" defTabSz="914400">
              <a:lnSpc>
                <a:spcPct val="90000"/>
              </a:lnSpc>
              <a:spcBef>
                <a:spcPts val="1199"/>
              </a:spcBef>
              <a:buClr>
                <a:srgbClr val="9e3611"/>
              </a:buClr>
              <a:buSzPct val="85000"/>
              <a:buFont typeface="Wingdings" charset="2"/>
              <a:buChar char=""/>
              <a:tabLst>
                <a:tab algn="l" pos="0"/>
              </a:tabLst>
            </a:pPr>
            <a:r>
              <a:rPr b="0" lang="cs-CZ" sz="2000" spc="-1" strike="noStrike">
                <a:solidFill>
                  <a:schemeClr val="dk1"/>
                </a:solidFill>
                <a:latin typeface="Rockwell"/>
              </a:rPr>
              <a:t>Epithalamus – corpus pineale – melatonin</a:t>
            </a:r>
            <a:endParaRPr b="0" lang="cs-CZ" sz="2000" spc="-1" strike="noStrike">
              <a:solidFill>
                <a:srgbClr val="000000"/>
              </a:solidFill>
              <a:latin typeface="Arial"/>
            </a:endParaRPr>
          </a:p>
          <a:p>
            <a:pPr marL="182880" indent="-182880" defTabSz="914400">
              <a:lnSpc>
                <a:spcPct val="90000"/>
              </a:lnSpc>
              <a:spcBef>
                <a:spcPts val="1199"/>
              </a:spcBef>
              <a:buClr>
                <a:srgbClr val="9e3611"/>
              </a:buClr>
              <a:buSzPct val="85000"/>
              <a:buFont typeface="Wingdings" charset="2"/>
              <a:buChar char=""/>
              <a:tabLst>
                <a:tab algn="l" pos="0"/>
              </a:tabLst>
            </a:pPr>
            <a:r>
              <a:rPr b="0" lang="cs-CZ" sz="2000" spc="-1" strike="noStrike">
                <a:solidFill>
                  <a:schemeClr val="dk1"/>
                </a:solidFill>
                <a:latin typeface="Rockwell"/>
              </a:rPr>
              <a:t>Subthalamus - význam v léčbě Parkinsonovy nemoci</a:t>
            </a:r>
            <a:endParaRPr b="0" lang="cs-CZ" sz="2000" spc="-1" strike="noStrike">
              <a:solidFill>
                <a:srgbClr val="000000"/>
              </a:solidFill>
              <a:latin typeface="Arial"/>
            </a:endParaRPr>
          </a:p>
          <a:p>
            <a:pPr marL="182880" indent="-182880" defTabSz="914400">
              <a:lnSpc>
                <a:spcPct val="90000"/>
              </a:lnSpc>
              <a:spcBef>
                <a:spcPts val="1199"/>
              </a:spcBef>
              <a:buClr>
                <a:srgbClr val="9e3611"/>
              </a:buClr>
              <a:buSzPct val="85000"/>
              <a:buFont typeface="Wingdings" charset="2"/>
              <a:buChar char=""/>
              <a:tabLst>
                <a:tab algn="l" pos="0"/>
              </a:tabLst>
            </a:pPr>
            <a:r>
              <a:rPr b="0" lang="cs-CZ" sz="2000" spc="-1" strike="noStrike">
                <a:solidFill>
                  <a:schemeClr val="dk1"/>
                </a:solidFill>
                <a:latin typeface="Rockwell"/>
              </a:rPr>
              <a:t>Hypothalamus - nejvyšší centrum autonomního NS, ovlivněn nadřazeným limbickým systémem, pacemaker cirkadiálních rytmů</a:t>
            </a:r>
            <a:endParaRPr b="0" lang="cs-CZ" sz="2000" spc="-1" strike="noStrike">
              <a:solidFill>
                <a:srgbClr val="000000"/>
              </a:solidFill>
              <a:latin typeface="Arial"/>
            </a:endParaRPr>
          </a:p>
          <a:p>
            <a:pPr indent="0" defTabSz="914400">
              <a:lnSpc>
                <a:spcPct val="90000"/>
              </a:lnSpc>
              <a:spcBef>
                <a:spcPts val="1199"/>
              </a:spcBef>
              <a:buNone/>
              <a:tabLst>
                <a:tab algn="l" pos="0"/>
              </a:tabLst>
            </a:pPr>
            <a:endParaRPr b="0" lang="cs-CZ" sz="20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1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63" name="PlaceHolder 1"/>
          <p:cNvSpPr>
            <a:spLocks noGrp="1"/>
          </p:cNvSpPr>
          <p:nvPr>
            <p:ph type="title"/>
          </p:nvPr>
        </p:nvSpPr>
        <p:spPr>
          <a:xfrm>
            <a:off x="1069920" y="484560"/>
            <a:ext cx="10057680" cy="1608480"/>
          </a:xfrm>
          <a:prstGeom prst="rect">
            <a:avLst/>
          </a:prstGeom>
          <a:noFill/>
          <a:ln w="0">
            <a:noFill/>
          </a:ln>
        </p:spPr>
        <p:txBody>
          <a:bodyPr lIns="91440" rIns="91440" tIns="45720" bIns="45720" anchor="ctr">
            <a:noAutofit/>
          </a:bodyPr>
          <a:p>
            <a:pPr indent="0" defTabSz="914400">
              <a:lnSpc>
                <a:spcPct val="90000"/>
              </a:lnSpc>
              <a:buNone/>
              <a:tabLst>
                <a:tab algn="l" pos="0"/>
              </a:tabLst>
            </a:pPr>
            <a:r>
              <a:rPr b="0" lang="cs-CZ" sz="5400" spc="-1" strike="noStrike" cap="all">
                <a:solidFill>
                  <a:srgbClr val="000000"/>
                </a:solidFill>
                <a:latin typeface="Rockwell Condensed"/>
              </a:rPr>
              <a:t>telencephalon</a:t>
            </a:r>
            <a:endParaRPr b="0" lang="cs-CZ" sz="5400" spc="-1" strike="noStrike">
              <a:solidFill>
                <a:srgbClr val="000000"/>
              </a:solidFill>
              <a:latin typeface="Arial"/>
            </a:endParaRPr>
          </a:p>
        </p:txBody>
      </p:sp>
      <p:sp>
        <p:nvSpPr>
          <p:cNvPr id="164" name="PlaceHolder 2"/>
          <p:cNvSpPr>
            <a:spLocks noGrp="1"/>
          </p:cNvSpPr>
          <p:nvPr>
            <p:ph/>
          </p:nvPr>
        </p:nvSpPr>
        <p:spPr>
          <a:xfrm>
            <a:off x="1069920" y="1642320"/>
            <a:ext cx="10057680" cy="4670640"/>
          </a:xfrm>
          <a:prstGeom prst="rect">
            <a:avLst/>
          </a:prstGeom>
          <a:noFill/>
          <a:ln w="0">
            <a:noFill/>
          </a:ln>
        </p:spPr>
        <p:txBody>
          <a:bodyPr lIns="91440" rIns="91440" tIns="45720" bIns="45720" anchor="t">
            <a:normAutofit fontScale="93333"/>
          </a:bodyPr>
          <a:p>
            <a:pPr marL="182880" indent="-182880" defTabSz="914400">
              <a:lnSpc>
                <a:spcPct val="90000"/>
              </a:lnSpc>
              <a:spcBef>
                <a:spcPts val="1199"/>
              </a:spcBef>
              <a:buClr>
                <a:srgbClr val="9e3611"/>
              </a:buClr>
              <a:buSzPct val="85000"/>
              <a:buFont typeface="Wingdings" charset="2"/>
              <a:buChar char=""/>
            </a:pPr>
            <a:r>
              <a:rPr b="0" lang="cs-CZ" sz="2000" spc="-1" strike="noStrike">
                <a:solidFill>
                  <a:schemeClr val="dk1"/>
                </a:solidFill>
                <a:latin typeface="Rockwell"/>
              </a:rPr>
              <a:t>Koncový mozek</a:t>
            </a:r>
            <a:endParaRPr b="0" lang="cs-CZ" sz="2000" spc="-1" strike="noStrike">
              <a:solidFill>
                <a:srgbClr val="000000"/>
              </a:solidFill>
              <a:latin typeface="Arial"/>
            </a:endParaRPr>
          </a:p>
          <a:p>
            <a:pPr marL="182880" indent="-182880" defTabSz="914400">
              <a:lnSpc>
                <a:spcPct val="90000"/>
              </a:lnSpc>
              <a:spcBef>
                <a:spcPts val="1199"/>
              </a:spcBef>
              <a:buClr>
                <a:srgbClr val="9e3611"/>
              </a:buClr>
              <a:buSzPct val="85000"/>
              <a:buFont typeface="Wingdings" charset="2"/>
              <a:buChar char=""/>
            </a:pPr>
            <a:r>
              <a:rPr b="0" lang="cs-CZ" sz="2000" spc="-1" strike="noStrike">
                <a:solidFill>
                  <a:schemeClr val="dk1"/>
                </a:solidFill>
                <a:latin typeface="Rockwell"/>
              </a:rPr>
              <a:t>Obsahuje I. a II. komoru</a:t>
            </a:r>
            <a:endParaRPr b="0" lang="cs-CZ" sz="2000" spc="-1" strike="noStrike">
              <a:solidFill>
                <a:srgbClr val="000000"/>
              </a:solidFill>
              <a:latin typeface="Arial"/>
            </a:endParaRPr>
          </a:p>
          <a:p>
            <a:pPr marL="182880" indent="-182880" defTabSz="914400">
              <a:lnSpc>
                <a:spcPct val="90000"/>
              </a:lnSpc>
              <a:spcBef>
                <a:spcPts val="1199"/>
              </a:spcBef>
              <a:buClr>
                <a:srgbClr val="9e3611"/>
              </a:buClr>
              <a:buSzPct val="85000"/>
              <a:buFont typeface="Wingdings" charset="2"/>
              <a:buChar char=""/>
            </a:pPr>
            <a:r>
              <a:rPr b="0" lang="cs-CZ" sz="2000" spc="-1" strike="noStrike">
                <a:solidFill>
                  <a:schemeClr val="dk1"/>
                </a:solidFill>
                <a:latin typeface="Rockwell"/>
              </a:rPr>
              <a:t>Dělí se na dvě hemisféry, laloky, na povrchu nacházíme rýhy (sulci) a závity (gyri).</a:t>
            </a:r>
            <a:endParaRPr b="0" lang="cs-CZ" sz="2000" spc="-1" strike="noStrike">
              <a:solidFill>
                <a:srgbClr val="000000"/>
              </a:solidFill>
              <a:latin typeface="Arial"/>
            </a:endParaRPr>
          </a:p>
          <a:p>
            <a:pPr marL="182880" indent="-182880" defTabSz="914400">
              <a:lnSpc>
                <a:spcPct val="90000"/>
              </a:lnSpc>
              <a:spcBef>
                <a:spcPts val="1199"/>
              </a:spcBef>
              <a:buClr>
                <a:srgbClr val="9e3611"/>
              </a:buClr>
              <a:buSzPct val="85000"/>
              <a:buFont typeface="Wingdings" charset="2"/>
              <a:buChar char=""/>
            </a:pPr>
            <a:r>
              <a:rPr b="0" lang="cs-CZ" sz="2000" spc="-1" strike="noStrike">
                <a:solidFill>
                  <a:schemeClr val="dk1"/>
                </a:solidFill>
                <a:latin typeface="Rockwell"/>
              </a:rPr>
              <a:t>Lobus frontalis, parietalis, temporalis, insularis, occipitalis</a:t>
            </a:r>
            <a:endParaRPr b="0" lang="cs-CZ" sz="2000" spc="-1" strike="noStrike">
              <a:solidFill>
                <a:srgbClr val="000000"/>
              </a:solidFill>
              <a:latin typeface="Arial"/>
            </a:endParaRPr>
          </a:p>
          <a:p>
            <a:pPr marL="182880" indent="-182880" defTabSz="914400">
              <a:lnSpc>
                <a:spcPct val="90000"/>
              </a:lnSpc>
              <a:spcBef>
                <a:spcPts val="1199"/>
              </a:spcBef>
              <a:buClr>
                <a:srgbClr val="9e3611"/>
              </a:buClr>
              <a:buSzPct val="85000"/>
              <a:buFont typeface="Wingdings" charset="2"/>
              <a:buChar char=""/>
            </a:pPr>
            <a:r>
              <a:rPr b="0" lang="cs-CZ" sz="2000" spc="-1" strike="noStrike">
                <a:solidFill>
                  <a:schemeClr val="dk1"/>
                </a:solidFill>
                <a:latin typeface="Rockwell"/>
              </a:rPr>
              <a:t>Šedá hmota je na povrchu (cortex, kůra) a částečně uvnitř (bazální ganglia)</a:t>
            </a:r>
            <a:endParaRPr b="0" lang="cs-CZ" sz="2000" spc="-1" strike="noStrike">
              <a:solidFill>
                <a:srgbClr val="000000"/>
              </a:solidFill>
              <a:latin typeface="Arial"/>
            </a:endParaRPr>
          </a:p>
          <a:p>
            <a:pPr marL="182880" indent="-182880" defTabSz="914400">
              <a:lnSpc>
                <a:spcPct val="90000"/>
              </a:lnSpc>
              <a:spcBef>
                <a:spcPts val="1199"/>
              </a:spcBef>
              <a:buClr>
                <a:srgbClr val="9e3611"/>
              </a:buClr>
              <a:buSzPct val="85000"/>
              <a:buFont typeface="Wingdings" charset="2"/>
              <a:buChar char=""/>
            </a:pPr>
            <a:r>
              <a:rPr b="0" lang="cs-CZ" sz="2000" spc="-1" strike="noStrike">
                <a:solidFill>
                  <a:schemeClr val="dk1"/>
                </a:solidFill>
                <a:latin typeface="Rockwell"/>
              </a:rPr>
              <a:t>Bílá hmota uvnitř - myelinizovaná vlákna</a:t>
            </a:r>
            <a:endParaRPr b="0" lang="cs-CZ" sz="2000" spc="-1" strike="noStrike">
              <a:solidFill>
                <a:srgbClr val="000000"/>
              </a:solidFill>
              <a:latin typeface="Arial"/>
            </a:endParaRPr>
          </a:p>
          <a:p>
            <a:pPr marL="182880" indent="-182880" defTabSz="914400">
              <a:lnSpc>
                <a:spcPct val="90000"/>
              </a:lnSpc>
              <a:spcBef>
                <a:spcPts val="1199"/>
              </a:spcBef>
              <a:buClr>
                <a:srgbClr val="9e3611"/>
              </a:buClr>
              <a:buSzPct val="85000"/>
              <a:buFont typeface="Wingdings" charset="2"/>
              <a:buChar char=""/>
            </a:pPr>
            <a:r>
              <a:rPr b="0" lang="cs-CZ" sz="2000" spc="-1" strike="noStrike">
                <a:solidFill>
                  <a:schemeClr val="dk1"/>
                </a:solidFill>
                <a:latin typeface="Rockwell"/>
              </a:rPr>
              <a:t>Hemisféry se vyvíjejí nesymetricky - dominantí a nedominantní</a:t>
            </a:r>
            <a:endParaRPr b="0" lang="cs-CZ" sz="2000" spc="-1" strike="noStrike">
              <a:solidFill>
                <a:srgbClr val="000000"/>
              </a:solidFill>
              <a:latin typeface="Arial"/>
            </a:endParaRPr>
          </a:p>
          <a:p>
            <a:pPr marL="182880" indent="-182880" defTabSz="914400">
              <a:lnSpc>
                <a:spcPct val="90000"/>
              </a:lnSpc>
              <a:spcBef>
                <a:spcPts val="1199"/>
              </a:spcBef>
              <a:buClr>
                <a:srgbClr val="9e3611"/>
              </a:buClr>
              <a:buSzPct val="85000"/>
              <a:buFont typeface="Wingdings" charset="2"/>
              <a:buChar char=""/>
            </a:pPr>
            <a:r>
              <a:rPr b="0" lang="cs-CZ" sz="2000" spc="-1" strike="noStrike">
                <a:solidFill>
                  <a:schemeClr val="dk1"/>
                </a:solidFill>
                <a:latin typeface="Rockwell"/>
              </a:rPr>
              <a:t>Levá hemisféra - řeč, pravá h. - nonverbální aktivity (hudba, rytmus) </a:t>
            </a:r>
            <a:endParaRPr b="0" lang="cs-CZ" sz="2000" spc="-1" strike="noStrike">
              <a:solidFill>
                <a:srgbClr val="000000"/>
              </a:solidFill>
              <a:latin typeface="Arial"/>
            </a:endParaRPr>
          </a:p>
          <a:p>
            <a:pPr marL="182880" indent="-182880" defTabSz="914400">
              <a:lnSpc>
                <a:spcPct val="90000"/>
              </a:lnSpc>
              <a:spcBef>
                <a:spcPts val="1199"/>
              </a:spcBef>
              <a:buClr>
                <a:srgbClr val="9e3611"/>
              </a:buClr>
              <a:buSzPct val="85000"/>
              <a:buFont typeface="Wingdings" charset="2"/>
              <a:buChar char=""/>
            </a:pPr>
            <a:r>
              <a:rPr b="0" lang="cs-CZ" sz="2000" spc="-1" strike="noStrike">
                <a:solidFill>
                  <a:schemeClr val="dk1"/>
                </a:solidFill>
                <a:latin typeface="Rockwell"/>
              </a:rPr>
              <a:t>Hemisféry spojuje corpus callosum</a:t>
            </a:r>
            <a:endParaRPr b="0" lang="cs-CZ" sz="2000" spc="-1" strike="noStrike">
              <a:solidFill>
                <a:srgbClr val="000000"/>
              </a:solidFill>
              <a:latin typeface="Arial"/>
            </a:endParaRPr>
          </a:p>
          <a:p>
            <a:pPr marL="182880" indent="-182880" defTabSz="914400">
              <a:lnSpc>
                <a:spcPct val="90000"/>
              </a:lnSpc>
              <a:spcBef>
                <a:spcPts val="1199"/>
              </a:spcBef>
              <a:buClr>
                <a:srgbClr val="9e3611"/>
              </a:buClr>
              <a:buSzPct val="85000"/>
              <a:buFont typeface="Wingdings" charset="2"/>
              <a:buChar char=""/>
            </a:pPr>
            <a:r>
              <a:rPr b="0" lang="cs-CZ" sz="2000" spc="-1" strike="noStrike">
                <a:solidFill>
                  <a:schemeClr val="dk1"/>
                </a:solidFill>
                <a:latin typeface="Rockwell"/>
              </a:rPr>
              <a:t>Bazální ganglia – fylogeneticky zodpovědna za motoriku, u savců spíše pomalé a hrubé pohyby, na motorice se podílí v součinnosti s kůrou, mozečkem a motor. oblastí kmene.</a:t>
            </a:r>
            <a:endParaRPr b="0" lang="cs-CZ" sz="2000" spc="-1" strike="noStrike">
              <a:solidFill>
                <a:srgbClr val="000000"/>
              </a:solidFill>
              <a:latin typeface="Arial"/>
            </a:endParaRPr>
          </a:p>
          <a:p>
            <a:pPr indent="0" defTabSz="914400">
              <a:lnSpc>
                <a:spcPct val="90000"/>
              </a:lnSpc>
              <a:spcBef>
                <a:spcPts val="1199"/>
              </a:spcBef>
              <a:buNone/>
              <a:tabLst>
                <a:tab algn="l" pos="0"/>
              </a:tabLst>
            </a:pPr>
            <a:endParaRPr b="0" lang="cs-CZ" sz="20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1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lt1"/>
        </a:solidFill>
      </p:bgPr>
    </p:bg>
    <p:spTree>
      <p:nvGrpSpPr>
        <p:cNvPr id="1" name=""/>
        <p:cNvGrpSpPr/>
        <p:nvPr/>
      </p:nvGrpSpPr>
      <p:grpSpPr>
        <a:xfrm>
          <a:off x="0" y="0"/>
          <a:ext cx="0" cy="0"/>
          <a:chOff x="0" y="0"/>
          <a:chExt cx="0" cy="0"/>
        </a:xfrm>
      </p:grpSpPr>
      <p:sp>
        <p:nvSpPr>
          <p:cNvPr id="165" name="PlaceHolder 1"/>
          <p:cNvSpPr>
            <a:spLocks noGrp="1"/>
          </p:cNvSpPr>
          <p:nvPr>
            <p:ph type="title"/>
          </p:nvPr>
        </p:nvSpPr>
        <p:spPr>
          <a:xfrm>
            <a:off x="6400800" y="484560"/>
            <a:ext cx="5298840" cy="1608480"/>
          </a:xfrm>
          <a:prstGeom prst="rect">
            <a:avLst/>
          </a:prstGeom>
          <a:noFill/>
          <a:ln w="0">
            <a:noFill/>
          </a:ln>
        </p:spPr>
        <p:txBody>
          <a:bodyPr lIns="91440" rIns="91440" tIns="45720" bIns="45720" anchor="ctr">
            <a:normAutofit/>
          </a:bodyPr>
          <a:p>
            <a:pPr indent="0" defTabSz="914400">
              <a:lnSpc>
                <a:spcPct val="90000"/>
              </a:lnSpc>
              <a:buNone/>
              <a:tabLst>
                <a:tab algn="l" pos="0"/>
              </a:tabLst>
            </a:pPr>
            <a:r>
              <a:rPr b="0" lang="cs-CZ" sz="4000" spc="-1" strike="noStrike" cap="all">
                <a:solidFill>
                  <a:srgbClr val="000000"/>
                </a:solidFill>
                <a:latin typeface="Rockwell Condensed"/>
              </a:rPr>
              <a:t>Limbický systém</a:t>
            </a:r>
            <a:endParaRPr b="0" lang="cs-CZ" sz="4000" spc="-1" strike="noStrike">
              <a:solidFill>
                <a:srgbClr val="000000"/>
              </a:solidFill>
              <a:latin typeface="Arial"/>
            </a:endParaRPr>
          </a:p>
        </p:txBody>
      </p:sp>
      <p:pic>
        <p:nvPicPr>
          <p:cNvPr id="166" name="Obrázek 4" descr=""/>
          <p:cNvPicPr/>
          <p:nvPr/>
        </p:nvPicPr>
        <p:blipFill>
          <a:blip r:embed="rId1"/>
          <a:stretch/>
        </p:blipFill>
        <p:spPr>
          <a:xfrm>
            <a:off x="633960" y="1798200"/>
            <a:ext cx="5111640" cy="3271320"/>
          </a:xfrm>
          <a:prstGeom prst="rect">
            <a:avLst/>
          </a:prstGeom>
          <a:ln w="0">
            <a:noFill/>
          </a:ln>
        </p:spPr>
      </p:pic>
      <p:sp>
        <p:nvSpPr>
          <p:cNvPr id="167" name="PlaceHolder 2"/>
          <p:cNvSpPr>
            <a:spLocks noGrp="1"/>
          </p:cNvSpPr>
          <p:nvPr>
            <p:ph/>
          </p:nvPr>
        </p:nvSpPr>
        <p:spPr>
          <a:xfrm>
            <a:off x="6400800" y="1849320"/>
            <a:ext cx="5571000" cy="4692240"/>
          </a:xfrm>
          <a:prstGeom prst="rect">
            <a:avLst/>
          </a:prstGeom>
          <a:noFill/>
          <a:ln w="0">
            <a:noFill/>
          </a:ln>
        </p:spPr>
        <p:txBody>
          <a:bodyPr lIns="91440" rIns="91440" tIns="45720" bIns="45720" anchor="t">
            <a:normAutofit/>
          </a:bodyPr>
          <a:p>
            <a:pPr marL="182880" indent="-182880" defTabSz="914400">
              <a:lnSpc>
                <a:spcPct val="90000"/>
              </a:lnSpc>
              <a:spcBef>
                <a:spcPts val="1199"/>
              </a:spcBef>
              <a:buClr>
                <a:srgbClr val="9e3611"/>
              </a:buClr>
              <a:buSzPct val="85000"/>
              <a:buFont typeface="Wingdings" charset="2"/>
              <a:buChar char=""/>
            </a:pPr>
            <a:r>
              <a:rPr b="0" lang="cs-CZ" sz="1800" spc="-1" strike="noStrike">
                <a:solidFill>
                  <a:schemeClr val="dk1"/>
                </a:solidFill>
                <a:latin typeface="Rockwell"/>
              </a:rPr>
              <a:t>Podkorové a korové útvary v podobě límce (limbus)</a:t>
            </a:r>
            <a:endParaRPr b="0" lang="cs-CZ" sz="1800" spc="-1" strike="noStrike">
              <a:solidFill>
                <a:srgbClr val="000000"/>
              </a:solidFill>
              <a:latin typeface="Arial"/>
            </a:endParaRPr>
          </a:p>
          <a:p>
            <a:pPr marL="182880" indent="-182880" defTabSz="914400">
              <a:lnSpc>
                <a:spcPct val="90000"/>
              </a:lnSpc>
              <a:spcBef>
                <a:spcPts val="1199"/>
              </a:spcBef>
              <a:buClr>
                <a:srgbClr val="9e3611"/>
              </a:buClr>
              <a:buSzPct val="85000"/>
              <a:buFont typeface="Wingdings" charset="2"/>
              <a:buChar char=""/>
            </a:pPr>
            <a:r>
              <a:rPr b="0" lang="cs-CZ" sz="1800" spc="-1" strike="noStrike">
                <a:solidFill>
                  <a:schemeClr val="dk1"/>
                </a:solidFill>
                <a:latin typeface="Rockwell"/>
              </a:rPr>
              <a:t>Zevní okruh – gyrus cinguli, isthmus gyri cinguli, gyrus parahippocampalis a uncus</a:t>
            </a:r>
            <a:endParaRPr b="0" lang="cs-CZ" sz="1800" spc="-1" strike="noStrike">
              <a:solidFill>
                <a:srgbClr val="000000"/>
              </a:solidFill>
              <a:latin typeface="Arial"/>
            </a:endParaRPr>
          </a:p>
          <a:p>
            <a:pPr marL="182880" indent="-182880" defTabSz="914400">
              <a:lnSpc>
                <a:spcPct val="90000"/>
              </a:lnSpc>
              <a:spcBef>
                <a:spcPts val="1199"/>
              </a:spcBef>
              <a:buClr>
                <a:srgbClr val="9e3611"/>
              </a:buClr>
              <a:buSzPct val="85000"/>
              <a:buFont typeface="Wingdings" charset="2"/>
              <a:buChar char=""/>
            </a:pPr>
            <a:r>
              <a:rPr b="0" lang="cs-CZ" sz="1800" spc="-1" strike="noStrike">
                <a:solidFill>
                  <a:schemeClr val="dk1"/>
                </a:solidFill>
                <a:latin typeface="Rockwell"/>
              </a:rPr>
              <a:t>Vnitřní okruh – gyrus dentatus a hippocampus</a:t>
            </a:r>
            <a:endParaRPr b="0" lang="cs-CZ" sz="1800" spc="-1" strike="noStrike">
              <a:solidFill>
                <a:srgbClr val="000000"/>
              </a:solidFill>
              <a:latin typeface="Arial"/>
            </a:endParaRPr>
          </a:p>
          <a:p>
            <a:pPr indent="0" defTabSz="914400">
              <a:lnSpc>
                <a:spcPct val="90000"/>
              </a:lnSpc>
              <a:spcBef>
                <a:spcPts val="1199"/>
              </a:spcBef>
              <a:buNone/>
              <a:tabLst>
                <a:tab algn="l" pos="0"/>
              </a:tabLst>
            </a:pPr>
            <a:endParaRPr b="0" lang="cs-CZ" sz="1800" spc="-1" strike="noStrike">
              <a:solidFill>
                <a:srgbClr val="000000"/>
              </a:solidFill>
              <a:latin typeface="Arial"/>
            </a:endParaRPr>
          </a:p>
          <a:p>
            <a:pPr marL="182880" indent="-182880" defTabSz="914400">
              <a:lnSpc>
                <a:spcPct val="90000"/>
              </a:lnSpc>
              <a:spcBef>
                <a:spcPts val="1199"/>
              </a:spcBef>
              <a:buClr>
                <a:srgbClr val="9e3611"/>
              </a:buClr>
              <a:buSzPct val="85000"/>
              <a:buFont typeface="Wingdings" charset="2"/>
              <a:buChar char=""/>
              <a:tabLst>
                <a:tab algn="l" pos="0"/>
              </a:tabLst>
            </a:pPr>
            <a:r>
              <a:rPr b="0" lang="cs-CZ" sz="1800" spc="-1" strike="noStrike">
                <a:solidFill>
                  <a:schemeClr val="dk1"/>
                </a:solidFill>
                <a:latin typeface="Rockwell"/>
              </a:rPr>
              <a:t>Somatovegetativní regulace</a:t>
            </a:r>
            <a:endParaRPr b="0" lang="cs-CZ" sz="1800" spc="-1" strike="noStrike">
              <a:solidFill>
                <a:srgbClr val="000000"/>
              </a:solidFill>
              <a:latin typeface="Arial"/>
            </a:endParaRPr>
          </a:p>
          <a:p>
            <a:pPr marL="182880" indent="-182880" defTabSz="914400">
              <a:lnSpc>
                <a:spcPct val="90000"/>
              </a:lnSpc>
              <a:spcBef>
                <a:spcPts val="1199"/>
              </a:spcBef>
              <a:buClr>
                <a:srgbClr val="9e3611"/>
              </a:buClr>
              <a:buSzPct val="85000"/>
              <a:buFont typeface="Wingdings" charset="2"/>
              <a:buChar char=""/>
              <a:tabLst>
                <a:tab algn="l" pos="0"/>
              </a:tabLst>
            </a:pPr>
            <a:r>
              <a:rPr b="0" lang="cs-CZ" sz="1800" spc="-1" strike="noStrike">
                <a:solidFill>
                  <a:schemeClr val="dk1"/>
                </a:solidFill>
                <a:latin typeface="Rockwell"/>
              </a:rPr>
              <a:t>Význam v emočně vypjatých situacích</a:t>
            </a:r>
            <a:endParaRPr b="0" lang="cs-CZ" sz="1800" spc="-1" strike="noStrike">
              <a:solidFill>
                <a:srgbClr val="000000"/>
              </a:solidFill>
              <a:latin typeface="Arial"/>
            </a:endParaRPr>
          </a:p>
          <a:p>
            <a:pPr marL="182880" indent="-182880" defTabSz="914400">
              <a:lnSpc>
                <a:spcPct val="90000"/>
              </a:lnSpc>
              <a:spcBef>
                <a:spcPts val="1199"/>
              </a:spcBef>
              <a:buClr>
                <a:srgbClr val="9e3611"/>
              </a:buClr>
              <a:buSzPct val="85000"/>
              <a:buFont typeface="Wingdings" charset="2"/>
              <a:buChar char=""/>
              <a:tabLst>
                <a:tab algn="l" pos="0"/>
              </a:tabLst>
            </a:pPr>
            <a:r>
              <a:rPr b="0" lang="cs-CZ" sz="1800" spc="-1" strike="noStrike">
                <a:solidFill>
                  <a:schemeClr val="dk1"/>
                </a:solidFill>
                <a:latin typeface="Rockwell"/>
              </a:rPr>
              <a:t>Zajišťuje chování spjené se zachováním jedince (nejen příjem potravy, ale i její získávání, přežití ve společnosti i prostředí)</a:t>
            </a:r>
            <a:endParaRPr b="0" lang="cs-CZ" sz="1800" spc="-1" strike="noStrike">
              <a:solidFill>
                <a:srgbClr val="000000"/>
              </a:solidFill>
              <a:latin typeface="Arial"/>
            </a:endParaRPr>
          </a:p>
          <a:p>
            <a:pPr marL="182880" indent="-182880" defTabSz="914400">
              <a:lnSpc>
                <a:spcPct val="90000"/>
              </a:lnSpc>
              <a:spcBef>
                <a:spcPts val="1199"/>
              </a:spcBef>
              <a:buClr>
                <a:srgbClr val="9e3611"/>
              </a:buClr>
              <a:buSzPct val="85000"/>
              <a:buFont typeface="Wingdings" charset="2"/>
              <a:buChar char=""/>
              <a:tabLst>
                <a:tab algn="l" pos="0"/>
              </a:tabLst>
            </a:pPr>
            <a:r>
              <a:rPr b="0" lang="cs-CZ" sz="1800" spc="-1" strike="noStrike">
                <a:solidFill>
                  <a:schemeClr val="dk1"/>
                </a:solidFill>
                <a:latin typeface="Rockwell"/>
              </a:rPr>
              <a:t>Zachování rodu, sexuální chování</a:t>
            </a:r>
            <a:endParaRPr b="0" lang="cs-CZ" sz="1800" spc="-1" strike="noStrike">
              <a:solidFill>
                <a:srgbClr val="000000"/>
              </a:solidFill>
              <a:latin typeface="Arial"/>
            </a:endParaRPr>
          </a:p>
          <a:p>
            <a:pPr marL="182880" indent="-182880" defTabSz="914400">
              <a:lnSpc>
                <a:spcPct val="90000"/>
              </a:lnSpc>
              <a:spcBef>
                <a:spcPts val="1199"/>
              </a:spcBef>
              <a:buClr>
                <a:srgbClr val="9e3611"/>
              </a:buClr>
              <a:buSzPct val="85000"/>
              <a:buFont typeface="Wingdings" charset="2"/>
              <a:buChar char=""/>
              <a:tabLst>
                <a:tab algn="l" pos="0"/>
              </a:tabLst>
            </a:pPr>
            <a:r>
              <a:rPr b="0" lang="cs-CZ" sz="1800" spc="-1" strike="noStrike">
                <a:solidFill>
                  <a:schemeClr val="dk1"/>
                </a:solidFill>
                <a:latin typeface="Rockwell"/>
              </a:rPr>
              <a:t>Paměť a učení</a:t>
            </a:r>
            <a:endParaRPr b="0" lang="cs-CZ" sz="1800" spc="-1" strike="noStrike">
              <a:solidFill>
                <a:srgbClr val="000000"/>
              </a:solidFill>
              <a:latin typeface="Arial"/>
            </a:endParaRPr>
          </a:p>
        </p:txBody>
      </p:sp>
      <p:grpSp>
        <p:nvGrpSpPr>
          <p:cNvPr id="168" name="Group 19">
            <a:extLst>
              <a:ext uri="{C183D7F6-B498-43B3-948B-1728B52AA6E4}">
                <adec:decorative xmlns:adec="http://schemas.microsoft.com/office/drawing/2017/decorative" val="1"/>
              </a:ext>
            </a:extLst>
          </p:cNvPr>
          <p:cNvGrpSpPr/>
          <p:nvPr/>
        </p:nvGrpSpPr>
        <p:grpSpPr>
          <a:xfrm>
            <a:off x="11401560" y="6229800"/>
            <a:ext cx="456480" cy="456480"/>
            <a:chOff x="11401560" y="6229800"/>
            <a:chExt cx="456480" cy="456480"/>
          </a:xfrm>
        </p:grpSpPr>
        <p:sp>
          <p:nvSpPr>
            <p:cNvPr id="169" name="Oval 20">
              <a:extLst>
                <a:ext uri="{C183D7F6-B498-43B3-948B-1728B52AA6E4}">
                  <adec:decorative xmlns:adec="http://schemas.microsoft.com/office/drawing/2017/decorative" val="1"/>
                </a:ext>
              </a:extLst>
            </p:cNvPr>
            <p:cNvSpPr/>
            <p:nvPr/>
          </p:nvSpPr>
          <p:spPr>
            <a:xfrm>
              <a:off x="11401560" y="6229800"/>
              <a:ext cx="456480" cy="456480"/>
            </a:xfrm>
            <a:prstGeom prst="ellipse">
              <a:avLst/>
            </a:prstGeom>
            <a:blipFill rotWithShape="0">
              <a:blip r:embed="rId2"/>
              <a:srcRect/>
              <a:tile tx="56988" ty="0" sx="84979" sy="84974" algn="tl"/>
            </a:blipFill>
            <a:ln w="25400">
              <a:noFill/>
            </a:ln>
          </p:spPr>
          <p:style>
            <a:lnRef idx="0"/>
            <a:fillRef idx="0"/>
            <a:effectRef idx="0"/>
            <a:fontRef idx="minor"/>
          </p:style>
          <p:txBody>
            <a:bodyPr lIns="0" rIns="0" tIns="0" bIns="0" anchor="ctr">
              <a:noAutofit/>
            </a:bodyPr>
            <a:p>
              <a:pPr algn="ctr" defTabSz="914400">
                <a:lnSpc>
                  <a:spcPct val="100000"/>
                </a:lnSpc>
                <a:tabLst>
                  <a:tab algn="l" pos="0"/>
                </a:tabLst>
              </a:pPr>
              <a:endParaRPr b="0" lang="en-US" sz="2000" spc="-1" strike="noStrike">
                <a:solidFill>
                  <a:srgbClr val="ffffff"/>
                </a:solidFill>
                <a:latin typeface="Rockwell Extra Bold"/>
              </a:endParaRPr>
            </a:p>
          </p:txBody>
        </p:sp>
        <p:sp>
          <p:nvSpPr>
            <p:cNvPr id="170" name="Oval 21">
              <a:extLst>
                <a:ext uri="{C183D7F6-B498-43B3-948B-1728B52AA6E4}">
                  <adec:decorative xmlns:adec="http://schemas.microsoft.com/office/drawing/2017/decorative" val="1"/>
                </a:ext>
              </a:extLst>
            </p:cNvPr>
            <p:cNvSpPr/>
            <p:nvPr/>
          </p:nvSpPr>
          <p:spPr>
            <a:xfrm>
              <a:off x="11431080" y="6258960"/>
              <a:ext cx="398160" cy="398160"/>
            </a:xfrm>
            <a:prstGeom prst="ellipse">
              <a:avLst/>
            </a:prstGeom>
            <a:noFill/>
            <a:ln w="12700">
              <a:solidFill>
                <a:srgbClr val="ffffff"/>
              </a:solidFill>
              <a:round/>
            </a:ln>
          </p:spPr>
          <p:style>
            <a:lnRef idx="0"/>
            <a:fillRef idx="0"/>
            <a:effectRef idx="0"/>
            <a:fontRef idx="minor"/>
          </p:style>
          <p:txBody>
            <a:bodyPr lIns="90000" rIns="90000" tIns="45000" bIns="45000" anchor="ctr">
              <a:noAutofit/>
            </a:bodyPr>
            <a:p>
              <a:pPr algn="ctr" defTabSz="914400">
                <a:lnSpc>
                  <a:spcPct val="100000"/>
                </a:lnSpc>
                <a:tabLst>
                  <a:tab algn="l" pos="0"/>
                </a:tabLst>
              </a:pPr>
              <a:endParaRPr b="0" lang="en-US" sz="1800" spc="-1" strike="noStrike">
                <a:solidFill>
                  <a:srgbClr val="ffffff"/>
                </a:solidFill>
                <a:latin typeface="Calibri"/>
              </a:endParaRPr>
            </a:p>
          </p:txBody>
        </p:sp>
      </p:grpSp>
      <p:pic>
        <p:nvPicPr>
          <p:cNvPr id="171" name="" descr="">
            <a:hlinkClick r:id="" action="ppaction://media"/>
          </p:cNvPr>
          <p:cNvPicPr/>
          <p:nvPr>
            <a:audioFile r:link="rId3"/>
            <p:extLst>
              <p:ext uri="{DAA4B4D4-6D71-4841-9C94-3DE7FCFB9230}">
                <p14:media r:embed="rId4"/>
              </p:ext>
            </p:extLst>
          </p:nvPr>
        </p:nvPicPr>
        <p:blipFill>
          <a:blip r:embed="rId5"/>
          <a:stretch>
            <a:fillRect/>
          </a:stretch>
        </p:blipFill>
        <p:spPr>
          <a:xfrm>
            <a:off x="633960" y="484560"/>
            <a:ext cx="486720" cy="486720"/>
          </a:xfrm>
          <a:prstGeom prst="rect">
            <a:avLst/>
          </a:prstGeom>
          <a:ln w="0">
            <a:noFill/>
          </a:ln>
        </p:spPr>
      </p:pic>
    </p:spTree>
  </p:cSld>
  <mc:AlternateContent>
    <mc:Choice Requires="p14">
      <p:transition spd="slow" p14:dur="2000"/>
    </mc:Choice>
    <mc:Fallback>
      <p:transition spd="slow"/>
    </mc:Fallback>
  </mc:AlternateContent>
  <p:timing>
    <p:tnLst>
      <p:par>
        <p:cTn id="49" dur="indefinite" restart="never" nodeType="tmRoot">
          <p:childTnLst>
            <p:seq>
              <p:cTn id="50" dur="indefinite" nodeType="mainSeq">
                <p:childTnLst>
                  <p:par>
                    <p:cTn id="51" fill="hold">
                      <p:stCondLst>
                        <p:cond delay="indefinite"/>
                      </p:stCondLst>
                      <p:childTnLst>
                        <p:par>
                          <p:cTn id="52" fill="hold">
                            <p:stCondLst>
                              <p:cond delay="0"/>
                            </p:stCondLst>
                            <p:childTnLst>
                              <p:par>
                                <p:cTn id="53" nodeType="clickEffect" fill="hold" presetClass="mediacall">
                                  <p:stCondLst>
                                    <p:cond delay="0"/>
                                  </p:stCondLst>
                                  <p:childTnLst>
                                    <p:cmd type="call" cmd="playFrom(0.0)">
                                      <p:cBhvr>
                                        <p:cTn id="54" dur="78985" fill="hold"/>
                                        <p:tgtEl>
                                          <p:spTgt spid="171"/>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showWhenStopped="1">
                <p:cTn>
                  <p:stCondLst>
                    <p:cond delay="indefinite"/>
                  </p:stCondLst>
                  <p:endCondLst>
                    <p:cond delay="0" evt="onStopAudio"/>
                  </p:endCondLst>
                </p:cTn>
                <p:tgtEl>
                  <p:spTgt spid="171"/>
                </p:tgtEl>
              </p:cMediaNode>
            </p:audio>
          </p:childTnLst>
        </p:cTn>
      </p:par>
    </p:tnLst>
  </p:timing>
</p:sld>
</file>

<file path=ppt/slides/slide1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72" name="PlaceHolder 1"/>
          <p:cNvSpPr>
            <a:spLocks noGrp="1"/>
          </p:cNvSpPr>
          <p:nvPr>
            <p:ph type="title"/>
          </p:nvPr>
        </p:nvSpPr>
        <p:spPr>
          <a:xfrm>
            <a:off x="1069920" y="484560"/>
            <a:ext cx="10057680" cy="1608480"/>
          </a:xfrm>
          <a:prstGeom prst="rect">
            <a:avLst/>
          </a:prstGeom>
          <a:noFill/>
          <a:ln w="0">
            <a:noFill/>
          </a:ln>
        </p:spPr>
        <p:txBody>
          <a:bodyPr lIns="91440" rIns="91440" tIns="45720" bIns="45720" anchor="ctr">
            <a:noAutofit/>
          </a:bodyPr>
          <a:p>
            <a:pPr indent="0" defTabSz="914400">
              <a:lnSpc>
                <a:spcPct val="90000"/>
              </a:lnSpc>
              <a:buNone/>
              <a:tabLst>
                <a:tab algn="l" pos="0"/>
              </a:tabLst>
            </a:pPr>
            <a:r>
              <a:rPr b="0" lang="cs-CZ" sz="5400" spc="-1" strike="noStrike" cap="all">
                <a:solidFill>
                  <a:srgbClr val="000000"/>
                </a:solidFill>
                <a:latin typeface="Rockwell Condensed"/>
              </a:rPr>
              <a:t>Obaly CNS</a:t>
            </a:r>
            <a:endParaRPr b="0" lang="cs-CZ" sz="5400" spc="-1" strike="noStrike">
              <a:solidFill>
                <a:srgbClr val="000000"/>
              </a:solidFill>
              <a:latin typeface="Arial"/>
            </a:endParaRPr>
          </a:p>
        </p:txBody>
      </p:sp>
      <p:sp>
        <p:nvSpPr>
          <p:cNvPr id="173" name="PlaceHolder 2"/>
          <p:cNvSpPr>
            <a:spLocks noGrp="1"/>
          </p:cNvSpPr>
          <p:nvPr>
            <p:ph/>
          </p:nvPr>
        </p:nvSpPr>
        <p:spPr>
          <a:xfrm>
            <a:off x="1069920" y="2121480"/>
            <a:ext cx="10057680" cy="4050000"/>
          </a:xfrm>
          <a:prstGeom prst="rect">
            <a:avLst/>
          </a:prstGeom>
          <a:noFill/>
          <a:ln w="0">
            <a:noFill/>
          </a:ln>
        </p:spPr>
        <p:txBody>
          <a:bodyPr lIns="91440" rIns="91440" tIns="45720" bIns="45720" anchor="t">
            <a:normAutofit/>
          </a:bodyPr>
          <a:p>
            <a:pPr marL="182880" indent="-182880" defTabSz="914400">
              <a:lnSpc>
                <a:spcPct val="90000"/>
              </a:lnSpc>
              <a:spcBef>
                <a:spcPts val="1199"/>
              </a:spcBef>
              <a:buClr>
                <a:srgbClr val="9e3611"/>
              </a:buClr>
              <a:buSzPct val="85000"/>
              <a:buFont typeface="Wingdings" charset="2"/>
              <a:buChar char=""/>
            </a:pPr>
            <a:r>
              <a:rPr b="0" lang="cs-CZ" sz="2000" spc="-1" strike="noStrike">
                <a:solidFill>
                  <a:schemeClr val="dk1"/>
                </a:solidFill>
                <a:latin typeface="Rockwell"/>
              </a:rPr>
              <a:t>Dura mater – tvrdá plena - splývá s periostem - pevná vazivová vrstva</a:t>
            </a:r>
            <a:endParaRPr b="0" lang="cs-CZ" sz="2000" spc="-1" strike="noStrike">
              <a:solidFill>
                <a:srgbClr val="000000"/>
              </a:solidFill>
              <a:latin typeface="Arial"/>
            </a:endParaRPr>
          </a:p>
          <a:p>
            <a:pPr lvl="1" marL="457200" indent="-182880" defTabSz="914400">
              <a:lnSpc>
                <a:spcPct val="90000"/>
              </a:lnSpc>
              <a:spcBef>
                <a:spcPts val="400"/>
              </a:spcBef>
              <a:spcAft>
                <a:spcPts val="201"/>
              </a:spcAft>
              <a:buClr>
                <a:srgbClr val="9e3611"/>
              </a:buClr>
              <a:buSzPct val="85000"/>
              <a:buFont typeface="Wingdings" charset="2"/>
              <a:buChar char=""/>
            </a:pPr>
            <a:r>
              <a:rPr b="0" lang="cs-CZ" sz="1800" spc="-1" strike="noStrike">
                <a:solidFill>
                  <a:schemeClr val="dk1"/>
                </a:solidFill>
                <a:latin typeface="Rockwell"/>
              </a:rPr>
              <a:t>Epidurální prostor - arteriální krvácení</a:t>
            </a:r>
            <a:endParaRPr b="0" lang="cs-CZ" sz="1800" spc="-1" strike="noStrike">
              <a:solidFill>
                <a:srgbClr val="000000"/>
              </a:solidFill>
              <a:latin typeface="Arial"/>
            </a:endParaRPr>
          </a:p>
          <a:p>
            <a:pPr lvl="1" marL="457200" indent="-182880" defTabSz="914400">
              <a:lnSpc>
                <a:spcPct val="90000"/>
              </a:lnSpc>
              <a:spcBef>
                <a:spcPts val="400"/>
              </a:spcBef>
              <a:spcAft>
                <a:spcPts val="201"/>
              </a:spcAft>
              <a:buClr>
                <a:srgbClr val="9e3611"/>
              </a:buClr>
              <a:buSzPct val="85000"/>
              <a:buFont typeface="Wingdings" charset="2"/>
              <a:buChar char=""/>
            </a:pPr>
            <a:r>
              <a:rPr b="0" lang="cs-CZ" sz="1800" spc="-1" strike="noStrike">
                <a:solidFill>
                  <a:schemeClr val="dk1"/>
                </a:solidFill>
                <a:latin typeface="Rockwell"/>
              </a:rPr>
              <a:t>Subdurální prostor - žilní krvácení</a:t>
            </a:r>
            <a:endParaRPr b="0" lang="cs-CZ" sz="1800" spc="-1" strike="noStrike">
              <a:solidFill>
                <a:srgbClr val="000000"/>
              </a:solidFill>
              <a:latin typeface="Arial"/>
            </a:endParaRPr>
          </a:p>
          <a:p>
            <a:pPr marL="182880" indent="-182880" defTabSz="914400">
              <a:lnSpc>
                <a:spcPct val="90000"/>
              </a:lnSpc>
              <a:spcBef>
                <a:spcPts val="1199"/>
              </a:spcBef>
              <a:buClr>
                <a:srgbClr val="9e3611"/>
              </a:buClr>
              <a:buSzPct val="85000"/>
              <a:buFont typeface="Wingdings" charset="2"/>
              <a:buChar char=""/>
            </a:pPr>
            <a:r>
              <a:rPr b="0" lang="cs-CZ" sz="2000" spc="-1" strike="noStrike">
                <a:solidFill>
                  <a:schemeClr val="dk1"/>
                </a:solidFill>
                <a:latin typeface="Rockwell"/>
              </a:rPr>
              <a:t>Arachnoidea - pavučnice</a:t>
            </a:r>
            <a:endParaRPr b="0" lang="cs-CZ" sz="2000" spc="-1" strike="noStrike">
              <a:solidFill>
                <a:srgbClr val="000000"/>
              </a:solidFill>
              <a:latin typeface="Arial"/>
            </a:endParaRPr>
          </a:p>
          <a:p>
            <a:pPr lvl="1" marL="457200" indent="-182880" defTabSz="914400">
              <a:lnSpc>
                <a:spcPct val="90000"/>
              </a:lnSpc>
              <a:spcBef>
                <a:spcPts val="400"/>
              </a:spcBef>
              <a:spcAft>
                <a:spcPts val="201"/>
              </a:spcAft>
              <a:buClr>
                <a:srgbClr val="9e3611"/>
              </a:buClr>
              <a:buSzPct val="85000"/>
              <a:buFont typeface="Wingdings" charset="2"/>
              <a:buChar char=""/>
            </a:pPr>
            <a:r>
              <a:rPr b="0" lang="cs-CZ" sz="1800" spc="-1" strike="noStrike">
                <a:solidFill>
                  <a:schemeClr val="dk1"/>
                </a:solidFill>
                <a:latin typeface="Rockwell"/>
              </a:rPr>
              <a:t>Subarachnoidální prostor, mezi arach a pia m. je obsažen likvor</a:t>
            </a:r>
            <a:endParaRPr b="0" lang="cs-CZ" sz="1800" spc="-1" strike="noStrike">
              <a:solidFill>
                <a:srgbClr val="000000"/>
              </a:solidFill>
              <a:latin typeface="Arial"/>
            </a:endParaRPr>
          </a:p>
          <a:p>
            <a:pPr lvl="1" marL="457200" indent="-182880" defTabSz="914400">
              <a:lnSpc>
                <a:spcPct val="90000"/>
              </a:lnSpc>
              <a:spcBef>
                <a:spcPts val="400"/>
              </a:spcBef>
              <a:spcAft>
                <a:spcPts val="201"/>
              </a:spcAft>
              <a:buClr>
                <a:srgbClr val="9e3611"/>
              </a:buClr>
              <a:buSzPct val="85000"/>
              <a:buFont typeface="Wingdings" charset="2"/>
              <a:buChar char=""/>
            </a:pPr>
            <a:r>
              <a:rPr b="0" lang="cs-CZ" sz="1800" spc="-1" strike="noStrike">
                <a:solidFill>
                  <a:schemeClr val="dk1"/>
                </a:solidFill>
                <a:latin typeface="Rockwell"/>
              </a:rPr>
              <a:t>Granulationes arachnoidales – Pacchioniho granulace – resorpce likvoru</a:t>
            </a:r>
            <a:endParaRPr b="0" lang="cs-CZ" sz="1800" spc="-1" strike="noStrike">
              <a:solidFill>
                <a:srgbClr val="000000"/>
              </a:solidFill>
              <a:latin typeface="Arial"/>
            </a:endParaRPr>
          </a:p>
          <a:p>
            <a:pPr marL="182880" indent="-182880" defTabSz="914400">
              <a:lnSpc>
                <a:spcPct val="90000"/>
              </a:lnSpc>
              <a:spcBef>
                <a:spcPts val="1199"/>
              </a:spcBef>
              <a:buClr>
                <a:srgbClr val="9e3611"/>
              </a:buClr>
              <a:buSzPct val="85000"/>
              <a:buFont typeface="Wingdings" charset="2"/>
              <a:buChar char=""/>
            </a:pPr>
            <a:r>
              <a:rPr b="0" lang="cs-CZ" sz="2000" spc="-1" strike="noStrike">
                <a:solidFill>
                  <a:schemeClr val="dk1"/>
                </a:solidFill>
                <a:latin typeface="Rockwell"/>
              </a:rPr>
              <a:t>Pia mater - omozečnice, naléhá na povrch CNS, vbíhá do všech záhybů.</a:t>
            </a:r>
            <a:endParaRPr b="0" lang="cs-CZ" sz="2000" spc="-1" strike="noStrike">
              <a:solidFill>
                <a:srgbClr val="000000"/>
              </a:solidFill>
              <a:latin typeface="Arial"/>
            </a:endParaRPr>
          </a:p>
        </p:txBody>
      </p:sp>
      <p:pic>
        <p:nvPicPr>
          <p:cNvPr id="174" name="" descr="">
            <a:hlinkClick r:id="" action="ppaction://media"/>
          </p:cNvPr>
          <p:cNvPicPr/>
          <p:nvPr>
            <a:audioFile r:link="rId1"/>
            <p:extLst>
              <p:ext uri="{DAA4B4D4-6D71-4841-9C94-3DE7FCFB9230}">
                <p14:media r:embed="rId2"/>
              </p:ext>
            </p:extLst>
          </p:nvPr>
        </p:nvPicPr>
        <p:blipFill>
          <a:blip r:embed="rId3"/>
          <a:stretch>
            <a:fillRect/>
          </a:stretch>
        </p:blipFill>
        <p:spPr>
          <a:xfrm>
            <a:off x="5659560" y="1045800"/>
            <a:ext cx="486720" cy="486720"/>
          </a:xfrm>
          <a:prstGeom prst="rect">
            <a:avLst/>
          </a:prstGeom>
          <a:ln w="0">
            <a:noFill/>
          </a:ln>
        </p:spPr>
      </p:pic>
    </p:spTree>
  </p:cSld>
  <mc:AlternateContent>
    <mc:Choice Requires="p14">
      <p:transition spd="slow" p14:dur="2000"/>
    </mc:Choice>
    <mc:Fallback>
      <p:transition spd="slow"/>
    </mc:Fallback>
  </mc:AlternateContent>
  <p:timing>
    <p:tnLst>
      <p:par>
        <p:cTn id="55" dur="indefinite" restart="never" nodeType="tmRoot">
          <p:childTnLst>
            <p:seq>
              <p:cTn id="56" dur="indefinite" nodeType="mainSeq">
                <p:childTnLst>
                  <p:par>
                    <p:cTn id="57" fill="hold">
                      <p:stCondLst>
                        <p:cond delay="indefinite"/>
                      </p:stCondLst>
                      <p:childTnLst>
                        <p:par>
                          <p:cTn id="58" fill="hold">
                            <p:stCondLst>
                              <p:cond delay="0"/>
                            </p:stCondLst>
                            <p:childTnLst>
                              <p:par>
                                <p:cTn id="59" nodeType="clickEffect" fill="hold" presetClass="mediacall">
                                  <p:stCondLst>
                                    <p:cond delay="0"/>
                                  </p:stCondLst>
                                  <p:childTnLst>
                                    <p:cmd type="call" cmd="playFrom(0.0)">
                                      <p:cBhvr>
                                        <p:cTn id="60" dur="252142" fill="hold"/>
                                        <p:tgtEl>
                                          <p:spTgt spid="174"/>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showWhenStopped="1">
                <p:cTn>
                  <p:stCondLst>
                    <p:cond delay="indefinite"/>
                  </p:stCondLst>
                  <p:endCondLst>
                    <p:cond delay="0" evt="onStopAudio"/>
                  </p:endCondLst>
                </p:cTn>
                <p:tgtEl>
                  <p:spTgt spid="174"/>
                </p:tgtEl>
              </p:cMediaNode>
            </p:audio>
          </p:childTnLst>
        </p:cTn>
      </p:par>
    </p:tnLst>
  </p:timing>
</p:sld>
</file>

<file path=ppt/slides/slide1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lt1"/>
        </a:solidFill>
      </p:bgPr>
    </p:bg>
    <p:spTree>
      <p:nvGrpSpPr>
        <p:cNvPr id="1" name=""/>
        <p:cNvGrpSpPr/>
        <p:nvPr/>
      </p:nvGrpSpPr>
      <p:grpSpPr>
        <a:xfrm>
          <a:off x="0" y="0"/>
          <a:ext cx="0" cy="0"/>
          <a:chOff x="0" y="0"/>
          <a:chExt cx="0" cy="0"/>
        </a:xfrm>
      </p:grpSpPr>
      <p:sp>
        <p:nvSpPr>
          <p:cNvPr id="175" name="PlaceHolder 1"/>
          <p:cNvSpPr>
            <a:spLocks noGrp="1"/>
          </p:cNvSpPr>
          <p:nvPr>
            <p:ph type="title"/>
          </p:nvPr>
        </p:nvSpPr>
        <p:spPr>
          <a:xfrm>
            <a:off x="1069920" y="798480"/>
            <a:ext cx="4729680" cy="1636920"/>
          </a:xfrm>
          <a:prstGeom prst="rect">
            <a:avLst/>
          </a:prstGeom>
          <a:noFill/>
          <a:ln w="0">
            <a:noFill/>
          </a:ln>
        </p:spPr>
        <p:txBody>
          <a:bodyPr lIns="91440" rIns="91440" tIns="45720" bIns="45720" anchor="ctr">
            <a:normAutofit/>
          </a:bodyPr>
          <a:p>
            <a:pPr indent="0" defTabSz="914400">
              <a:lnSpc>
                <a:spcPct val="90000"/>
              </a:lnSpc>
              <a:buNone/>
              <a:tabLst>
                <a:tab algn="l" pos="0"/>
              </a:tabLst>
            </a:pPr>
            <a:r>
              <a:rPr b="0" lang="cs-CZ" sz="4400" spc="-1" strike="noStrike" cap="all">
                <a:solidFill>
                  <a:srgbClr val="000000"/>
                </a:solidFill>
                <a:latin typeface="Rockwell Condensed"/>
              </a:rPr>
              <a:t>Dutiny CNS</a:t>
            </a:r>
            <a:endParaRPr b="0" lang="cs-CZ" sz="4400" spc="-1" strike="noStrike">
              <a:solidFill>
                <a:srgbClr val="000000"/>
              </a:solidFill>
              <a:latin typeface="Arial"/>
            </a:endParaRPr>
          </a:p>
        </p:txBody>
      </p:sp>
      <p:sp>
        <p:nvSpPr>
          <p:cNvPr id="176" name="PlaceHolder 2"/>
          <p:cNvSpPr>
            <a:spLocks noGrp="1"/>
          </p:cNvSpPr>
          <p:nvPr>
            <p:ph/>
          </p:nvPr>
        </p:nvSpPr>
        <p:spPr>
          <a:xfrm>
            <a:off x="699840" y="2034360"/>
            <a:ext cx="5099760" cy="4507200"/>
          </a:xfrm>
          <a:prstGeom prst="rect">
            <a:avLst/>
          </a:prstGeom>
          <a:noFill/>
          <a:ln w="0">
            <a:noFill/>
          </a:ln>
        </p:spPr>
        <p:txBody>
          <a:bodyPr lIns="91440" rIns="91440" tIns="45720" bIns="45720" anchor="t">
            <a:noAutofit/>
          </a:bodyPr>
          <a:p>
            <a:pPr marL="182880" indent="-182880" defTabSz="914400">
              <a:lnSpc>
                <a:spcPct val="90000"/>
              </a:lnSpc>
              <a:spcBef>
                <a:spcPts val="1199"/>
              </a:spcBef>
              <a:buClr>
                <a:srgbClr val="9e3611"/>
              </a:buClr>
              <a:buSzPct val="85000"/>
              <a:buFont typeface="Wingdings" charset="2"/>
              <a:buChar char=""/>
            </a:pPr>
            <a:r>
              <a:rPr b="0" lang="cs-CZ" sz="1800" spc="-1" strike="noStrike">
                <a:solidFill>
                  <a:schemeClr val="dk1"/>
                </a:solidFill>
                <a:latin typeface="Rockwell"/>
              </a:rPr>
              <a:t>I., II. komora - postranní, telencephalon</a:t>
            </a:r>
            <a:endParaRPr b="0" lang="cs-CZ" sz="1800" spc="-1" strike="noStrike">
              <a:solidFill>
                <a:srgbClr val="000000"/>
              </a:solidFill>
              <a:latin typeface="Arial"/>
            </a:endParaRPr>
          </a:p>
          <a:p>
            <a:pPr marL="182880" indent="-182880" defTabSz="914400">
              <a:lnSpc>
                <a:spcPct val="90000"/>
              </a:lnSpc>
              <a:spcBef>
                <a:spcPts val="1199"/>
              </a:spcBef>
              <a:buClr>
                <a:srgbClr val="9e3611"/>
              </a:buClr>
              <a:buSzPct val="85000"/>
              <a:buFont typeface="Wingdings" charset="2"/>
              <a:buChar char=""/>
            </a:pPr>
            <a:r>
              <a:rPr b="0" lang="cs-CZ" sz="1800" spc="-1" strike="noStrike">
                <a:solidFill>
                  <a:schemeClr val="dk1"/>
                </a:solidFill>
                <a:latin typeface="Rockwell"/>
              </a:rPr>
              <a:t>III. a IV. komora v sagitální rovině</a:t>
            </a:r>
            <a:endParaRPr b="0" lang="cs-CZ" sz="1800" spc="-1" strike="noStrike">
              <a:solidFill>
                <a:srgbClr val="000000"/>
              </a:solidFill>
              <a:latin typeface="Arial"/>
            </a:endParaRPr>
          </a:p>
          <a:p>
            <a:pPr marL="182880" indent="-182880" defTabSz="914400">
              <a:lnSpc>
                <a:spcPct val="90000"/>
              </a:lnSpc>
              <a:spcBef>
                <a:spcPts val="1199"/>
              </a:spcBef>
              <a:buClr>
                <a:srgbClr val="9e3611"/>
              </a:buClr>
              <a:buSzPct val="85000"/>
              <a:buFont typeface="Wingdings" charset="2"/>
              <a:buChar char=""/>
            </a:pPr>
            <a:r>
              <a:rPr b="0" lang="cs-CZ" sz="1800" spc="-1" strike="noStrike">
                <a:solidFill>
                  <a:schemeClr val="dk1"/>
                </a:solidFill>
                <a:latin typeface="Rockwell"/>
              </a:rPr>
              <a:t>Subarachnoidální prostor a komory vyplněny mozkomíšním mokem (likvorem)</a:t>
            </a:r>
            <a:endParaRPr b="0" lang="cs-CZ" sz="1800" spc="-1" strike="noStrike">
              <a:solidFill>
                <a:srgbClr val="000000"/>
              </a:solidFill>
              <a:latin typeface="Arial"/>
            </a:endParaRPr>
          </a:p>
          <a:p>
            <a:pPr marL="182880" indent="-182880" defTabSz="914400">
              <a:lnSpc>
                <a:spcPct val="90000"/>
              </a:lnSpc>
              <a:spcBef>
                <a:spcPts val="1199"/>
              </a:spcBef>
              <a:buClr>
                <a:srgbClr val="9e3611"/>
              </a:buClr>
              <a:buSzPct val="85000"/>
              <a:buFont typeface="Wingdings" charset="2"/>
              <a:buChar char=""/>
            </a:pPr>
            <a:r>
              <a:rPr b="0" lang="cs-CZ" sz="1800" spc="-1" strike="noStrike">
                <a:solidFill>
                  <a:schemeClr val="dk1"/>
                </a:solidFill>
                <a:latin typeface="Rockwell"/>
              </a:rPr>
              <a:t>Likvor je produkován choroidním plexu postranních komor a částečně i III. a IV. Komory</a:t>
            </a:r>
            <a:endParaRPr b="0" lang="cs-CZ" sz="1800" spc="-1" strike="noStrike">
              <a:solidFill>
                <a:srgbClr val="000000"/>
              </a:solidFill>
              <a:latin typeface="Arial"/>
            </a:endParaRPr>
          </a:p>
          <a:p>
            <a:pPr marL="182880" indent="-182880" defTabSz="914400">
              <a:lnSpc>
                <a:spcPct val="90000"/>
              </a:lnSpc>
              <a:spcBef>
                <a:spcPts val="1199"/>
              </a:spcBef>
              <a:buClr>
                <a:srgbClr val="9e3611"/>
              </a:buClr>
              <a:buSzPct val="85000"/>
              <a:buFont typeface="Wingdings" charset="2"/>
              <a:buChar char=""/>
            </a:pPr>
            <a:r>
              <a:rPr b="0" lang="cs-CZ" sz="1800" spc="-1" strike="noStrike">
                <a:solidFill>
                  <a:schemeClr val="dk1"/>
                </a:solidFill>
                <a:latin typeface="Rockwell"/>
              </a:rPr>
              <a:t>Cirkuluje  a je resorbován v pacchionských granulacích arachnoidey</a:t>
            </a:r>
            <a:endParaRPr b="0" lang="cs-CZ" sz="1800" spc="-1" strike="noStrike">
              <a:solidFill>
                <a:srgbClr val="000000"/>
              </a:solidFill>
              <a:latin typeface="Arial"/>
            </a:endParaRPr>
          </a:p>
          <a:p>
            <a:pPr marL="182880" indent="-182880" defTabSz="914400">
              <a:lnSpc>
                <a:spcPct val="90000"/>
              </a:lnSpc>
              <a:spcBef>
                <a:spcPts val="1199"/>
              </a:spcBef>
              <a:buClr>
                <a:srgbClr val="9e3611"/>
              </a:buClr>
              <a:buSzPct val="85000"/>
              <a:buFont typeface="Wingdings" charset="2"/>
              <a:buChar char=""/>
            </a:pPr>
            <a:r>
              <a:rPr b="0" lang="cs-CZ" sz="1800" spc="-1" strike="noStrike">
                <a:solidFill>
                  <a:schemeClr val="dk1"/>
                </a:solidFill>
                <a:latin typeface="Rockwell"/>
              </a:rPr>
              <a:t>Celkem je asi 80-150 ml likvoru, denně se však vyprodukuje asi 500 – 800 ml.</a:t>
            </a:r>
            <a:endParaRPr b="0" lang="cs-CZ" sz="1800" spc="-1" strike="noStrike">
              <a:solidFill>
                <a:srgbClr val="000000"/>
              </a:solidFill>
              <a:latin typeface="Arial"/>
            </a:endParaRPr>
          </a:p>
          <a:p>
            <a:pPr marL="182880" indent="-182880" defTabSz="914400">
              <a:lnSpc>
                <a:spcPct val="90000"/>
              </a:lnSpc>
              <a:spcBef>
                <a:spcPts val="1199"/>
              </a:spcBef>
              <a:buClr>
                <a:srgbClr val="9e3611"/>
              </a:buClr>
              <a:buSzPct val="85000"/>
              <a:buFont typeface="Wingdings" charset="2"/>
              <a:buChar char=""/>
            </a:pPr>
            <a:r>
              <a:rPr b="0" lang="cs-CZ" sz="1800" spc="-1" strike="noStrike">
                <a:solidFill>
                  <a:schemeClr val="dk1"/>
                </a:solidFill>
                <a:latin typeface="Rockwell"/>
              </a:rPr>
              <a:t>Diagnostické účely - odběr - lumbální punkce</a:t>
            </a:r>
            <a:endParaRPr b="0" lang="cs-CZ" sz="1800" spc="-1" strike="noStrike">
              <a:solidFill>
                <a:srgbClr val="000000"/>
              </a:solidFill>
              <a:latin typeface="Arial"/>
            </a:endParaRPr>
          </a:p>
          <a:p>
            <a:pPr indent="0" defTabSz="914400">
              <a:lnSpc>
                <a:spcPct val="90000"/>
              </a:lnSpc>
              <a:spcBef>
                <a:spcPts val="1199"/>
              </a:spcBef>
              <a:buNone/>
              <a:tabLst>
                <a:tab algn="l" pos="0"/>
              </a:tabLst>
            </a:pPr>
            <a:endParaRPr b="0" lang="cs-CZ" sz="1500" spc="-1" strike="noStrike">
              <a:solidFill>
                <a:srgbClr val="000000"/>
              </a:solidFill>
              <a:latin typeface="Arial"/>
            </a:endParaRPr>
          </a:p>
        </p:txBody>
      </p:sp>
      <p:sp>
        <p:nvSpPr>
          <p:cNvPr id="177" name="Obrázek 4"/>
          <p:cNvSpPr/>
          <p:nvPr/>
        </p:nvSpPr>
        <p:spPr>
          <a:xfrm>
            <a:off x="5913000" y="0"/>
            <a:ext cx="6278040" cy="6857280"/>
          </a:xfrm>
          <a:custGeom>
            <a:avLst/>
            <a:gdLst>
              <a:gd name="textAreaLeft" fmla="*/ 0 w 6278040"/>
              <a:gd name="textAreaRight" fmla="*/ 6278760 w 6278040"/>
              <a:gd name="textAreaTop" fmla="*/ 0 h 6857280"/>
              <a:gd name="textAreaBottom" fmla="*/ 6858000 h 6857280"/>
            </a:gdLst>
            <a:ahLst/>
            <a:rect l="textAreaLeft" t="textAreaTop" r="textAreaRight" b="textAreaBottom"/>
            <a:pathLst>
              <a:path w="6278877" h="6858000">
                <a:moveTo>
                  <a:pt x="45571" y="0"/>
                </a:moveTo>
                <a:lnTo>
                  <a:pt x="6278877" y="0"/>
                </a:lnTo>
                <a:lnTo>
                  <a:pt x="6278877" y="6858000"/>
                </a:lnTo>
                <a:lnTo>
                  <a:pt x="3292307" y="6858000"/>
                </a:lnTo>
                <a:lnTo>
                  <a:pt x="3181525" y="6786980"/>
                </a:lnTo>
                <a:cubicBezTo>
                  <a:pt x="1262020" y="5490189"/>
                  <a:pt x="0" y="3294101"/>
                  <a:pt x="0" y="803252"/>
                </a:cubicBezTo>
                <a:cubicBezTo>
                  <a:pt x="0" y="554167"/>
                  <a:pt x="12619" y="308030"/>
                  <a:pt x="37255" y="65445"/>
                </a:cubicBezTo>
                <a:close/>
              </a:path>
            </a:pathLst>
          </a:custGeom>
          <a:blipFill rotWithShape="0">
            <a:blip r:embed="rId1"/>
            <a:srcRect/>
            <a:stretch/>
          </a:blipFill>
          <a:ln w="0">
            <a:noFill/>
          </a:ln>
        </p:spPr>
        <p:style>
          <a:lnRef idx="0"/>
          <a:fillRef idx="0"/>
          <a:effectRef idx="0"/>
          <a:fontRef idx="minor"/>
        </p:style>
        <p:txBody>
          <a:bodyPr lIns="90000" rIns="90000" tIns="45000" bIns="45000" anchor="t">
            <a:noAutofit/>
          </a:bodyPr>
          <a:p>
            <a:pPr>
              <a:lnSpc>
                <a:spcPct val="100000"/>
              </a:lnSpc>
            </a:pPr>
            <a:endParaRPr b="0" lang="cs-CZ" sz="1800" spc="-1" strike="noStrike">
              <a:solidFill>
                <a:srgbClr val="000000"/>
              </a:solidFill>
              <a:latin typeface="Arial"/>
            </a:endParaRPr>
          </a:p>
        </p:txBody>
      </p:sp>
      <p:sp>
        <p:nvSpPr>
          <p:cNvPr id="178" name="Freeform: Shape 8">
            <a:extLst>
              <a:ext uri="{C183D7F6-B498-43B3-948B-1728B52AA6E4}">
                <adec:decorative xmlns:adec="http://schemas.microsoft.com/office/drawing/2017/decorative" val="1"/>
              </a:ext>
            </a:extLst>
          </p:cNvPr>
          <p:cNvSpPr/>
          <p:nvPr/>
        </p:nvSpPr>
        <p:spPr>
          <a:xfrm>
            <a:off x="5913000" y="0"/>
            <a:ext cx="6278040" cy="6857280"/>
          </a:xfrm>
          <a:custGeom>
            <a:avLst/>
            <a:gdLst>
              <a:gd name="textAreaLeft" fmla="*/ 0 w 6278040"/>
              <a:gd name="textAreaRight" fmla="*/ 6278760 w 6278040"/>
              <a:gd name="textAreaTop" fmla="*/ 0 h 6857280"/>
              <a:gd name="textAreaBottom" fmla="*/ 6858000 h 6857280"/>
            </a:gdLst>
            <a:ahLst/>
            <a:rect l="textAreaLeft" t="textAreaTop" r="textAreaRight" b="textAreaBottom"/>
            <a:pathLst>
              <a:path w="6278877" h="6858000">
                <a:moveTo>
                  <a:pt x="45571" y="0"/>
                </a:moveTo>
                <a:lnTo>
                  <a:pt x="6278877" y="0"/>
                </a:lnTo>
                <a:lnTo>
                  <a:pt x="6278877" y="6858000"/>
                </a:lnTo>
                <a:lnTo>
                  <a:pt x="3292307" y="6858000"/>
                </a:lnTo>
                <a:lnTo>
                  <a:pt x="3181525" y="6786980"/>
                </a:lnTo>
                <a:cubicBezTo>
                  <a:pt x="1262020" y="5490189"/>
                  <a:pt x="0" y="3294101"/>
                  <a:pt x="0" y="803252"/>
                </a:cubicBezTo>
                <a:cubicBezTo>
                  <a:pt x="0" y="554167"/>
                  <a:pt x="12619" y="308030"/>
                  <a:pt x="37255" y="65445"/>
                </a:cubicBezTo>
                <a:close/>
              </a:path>
            </a:pathLst>
          </a:custGeom>
          <a:blipFill rotWithShape="0">
            <a:blip r:embed="rId2">
              <a:alphaModFix amt="30000"/>
            </a:blip>
            <a:srcRect/>
            <a:tile tx="0" ty="1004864" sx="91979" sy="88971" algn="ctr"/>
          </a:blip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457200">
              <a:lnSpc>
                <a:spcPct val="100000"/>
              </a:lnSpc>
            </a:pPr>
            <a:endParaRPr b="0" lang="en-US" sz="1800" spc="-1" strike="noStrike">
              <a:solidFill>
                <a:schemeClr val="lt1"/>
              </a:solidFill>
              <a:latin typeface="Rockwell"/>
            </a:endParaRPr>
          </a:p>
        </p:txBody>
      </p:sp>
      <p:pic>
        <p:nvPicPr>
          <p:cNvPr id="179" name="" descr="">
            <a:hlinkClick r:id="" action="ppaction://media"/>
          </p:cNvPr>
          <p:cNvPicPr/>
          <p:nvPr>
            <a:audioFile r:link="rId3"/>
            <p:extLst>
              <p:ext uri="{DAA4B4D4-6D71-4841-9C94-3DE7FCFB9230}">
                <p14:media r:embed="rId4"/>
              </p:ext>
            </p:extLst>
          </p:nvPr>
        </p:nvPicPr>
        <p:blipFill>
          <a:blip r:embed="rId5"/>
          <a:stretch>
            <a:fillRect/>
          </a:stretch>
        </p:blipFill>
        <p:spPr>
          <a:xfrm>
            <a:off x="6207120" y="5785560"/>
            <a:ext cx="486720" cy="486720"/>
          </a:xfrm>
          <a:prstGeom prst="rect">
            <a:avLst/>
          </a:prstGeom>
          <a:ln w="0">
            <a:noFill/>
          </a:ln>
        </p:spPr>
      </p:pic>
    </p:spTree>
  </p:cSld>
  <mc:AlternateContent>
    <mc:Choice Requires="p14">
      <p:transition spd="slow" p14:dur="2000"/>
    </mc:Choice>
    <mc:Fallback>
      <p:transition spd="slow"/>
    </mc:Fallback>
  </mc:AlternateContent>
  <p:timing>
    <p:tnLst>
      <p:par>
        <p:cTn id="61" dur="indefinite" restart="never" nodeType="tmRoot">
          <p:childTnLst>
            <p:seq>
              <p:cTn id="62" dur="indefinite" nodeType="mainSeq">
                <p:childTnLst>
                  <p:par>
                    <p:cTn id="63" fill="hold">
                      <p:stCondLst>
                        <p:cond delay="indefinite"/>
                      </p:stCondLst>
                      <p:childTnLst>
                        <p:par>
                          <p:cTn id="64" fill="hold">
                            <p:stCondLst>
                              <p:cond delay="0"/>
                            </p:stCondLst>
                            <p:childTnLst>
                              <p:par>
                                <p:cTn id="65" nodeType="clickEffect" fill="hold" presetClass="mediacall">
                                  <p:stCondLst>
                                    <p:cond delay="0"/>
                                  </p:stCondLst>
                                  <p:childTnLst>
                                    <p:cmd type="call" cmd="playFrom(0.0)">
                                      <p:cBhvr>
                                        <p:cTn id="66" dur="134560" fill="hold"/>
                                        <p:tgtEl>
                                          <p:spTgt spid="179"/>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showWhenStopped="1">
                <p:cTn>
                  <p:stCondLst>
                    <p:cond delay="indefinite"/>
                  </p:stCondLst>
                  <p:endCondLst>
                    <p:cond delay="0" evt="onStopAudio"/>
                  </p:endCondLst>
                </p:cTn>
                <p:tgtEl>
                  <p:spTgt spid="179"/>
                </p:tgtEl>
              </p:cMediaNode>
            </p:audio>
          </p:childTnLst>
        </p:cTn>
      </p:par>
    </p:tnLst>
  </p:timing>
</p:sld>
</file>

<file path=ppt/slides/slide1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80" name="PlaceHolder 1"/>
          <p:cNvSpPr>
            <a:spLocks noGrp="1"/>
          </p:cNvSpPr>
          <p:nvPr>
            <p:ph type="title"/>
          </p:nvPr>
        </p:nvSpPr>
        <p:spPr>
          <a:xfrm>
            <a:off x="1069920" y="484560"/>
            <a:ext cx="10057680" cy="1608480"/>
          </a:xfrm>
          <a:prstGeom prst="rect">
            <a:avLst/>
          </a:prstGeom>
          <a:noFill/>
          <a:ln w="0">
            <a:noFill/>
          </a:ln>
        </p:spPr>
        <p:txBody>
          <a:bodyPr lIns="91440" rIns="91440" tIns="45720" bIns="45720" anchor="ctr">
            <a:noAutofit/>
          </a:bodyPr>
          <a:p>
            <a:pPr indent="0" defTabSz="914400">
              <a:lnSpc>
                <a:spcPct val="90000"/>
              </a:lnSpc>
              <a:buNone/>
              <a:tabLst>
                <a:tab algn="l" pos="0"/>
              </a:tabLst>
            </a:pPr>
            <a:r>
              <a:rPr b="0" lang="cs-CZ" sz="5400" spc="-1" strike="noStrike" cap="all">
                <a:solidFill>
                  <a:srgbClr val="000000"/>
                </a:solidFill>
                <a:latin typeface="Rockwell Condensed"/>
              </a:rPr>
              <a:t>Autonomní nervový systém</a:t>
            </a:r>
            <a:endParaRPr b="0" lang="cs-CZ" sz="5400" spc="-1" strike="noStrike">
              <a:solidFill>
                <a:srgbClr val="000000"/>
              </a:solidFill>
              <a:latin typeface="Arial"/>
            </a:endParaRPr>
          </a:p>
        </p:txBody>
      </p:sp>
      <p:sp>
        <p:nvSpPr>
          <p:cNvPr id="181" name="PlaceHolder 2"/>
          <p:cNvSpPr>
            <a:spLocks noGrp="1"/>
          </p:cNvSpPr>
          <p:nvPr>
            <p:ph/>
          </p:nvPr>
        </p:nvSpPr>
        <p:spPr>
          <a:xfrm>
            <a:off x="1069920" y="2121480"/>
            <a:ext cx="10057680" cy="4050000"/>
          </a:xfrm>
          <a:prstGeom prst="rect">
            <a:avLst/>
          </a:prstGeom>
          <a:noFill/>
          <a:ln w="0">
            <a:noFill/>
          </a:ln>
        </p:spPr>
        <p:txBody>
          <a:bodyPr lIns="91440" rIns="91440" tIns="45720" bIns="45720" anchor="t">
            <a:normAutofit/>
          </a:bodyPr>
          <a:p>
            <a:pPr marL="182880" indent="-182880" defTabSz="914400">
              <a:lnSpc>
                <a:spcPct val="90000"/>
              </a:lnSpc>
              <a:spcBef>
                <a:spcPts val="1199"/>
              </a:spcBef>
              <a:buClr>
                <a:srgbClr val="9e3611"/>
              </a:buClr>
              <a:buSzPct val="85000"/>
              <a:buFont typeface="Wingdings" charset="2"/>
              <a:buChar char=""/>
            </a:pPr>
            <a:r>
              <a:rPr b="0" lang="cs-CZ" sz="2000" spc="-1" strike="noStrike">
                <a:solidFill>
                  <a:schemeClr val="dk1"/>
                </a:solidFill>
                <a:latin typeface="Rockwell"/>
              </a:rPr>
              <a:t>Somatomotorický systém řídí příčně pruhované svalstvo - aktivní pohyb</a:t>
            </a:r>
            <a:endParaRPr b="0" lang="cs-CZ" sz="2000" spc="-1" strike="noStrike">
              <a:solidFill>
                <a:srgbClr val="000000"/>
              </a:solidFill>
              <a:latin typeface="Arial"/>
            </a:endParaRPr>
          </a:p>
          <a:p>
            <a:pPr marL="182880" indent="-182880" defTabSz="914400">
              <a:lnSpc>
                <a:spcPct val="90000"/>
              </a:lnSpc>
              <a:spcBef>
                <a:spcPts val="1199"/>
              </a:spcBef>
              <a:buClr>
                <a:srgbClr val="9e3611"/>
              </a:buClr>
              <a:buSzPct val="85000"/>
              <a:buFont typeface="Wingdings" charset="2"/>
              <a:buChar char=""/>
            </a:pPr>
            <a:r>
              <a:rPr b="0" lang="cs-CZ" sz="2000" spc="-1" strike="noStrike">
                <a:solidFill>
                  <a:schemeClr val="dk1"/>
                </a:solidFill>
                <a:latin typeface="Rockwell"/>
              </a:rPr>
              <a:t>Autonomní sytém - hladká svaloviny, myokard a žlázy</a:t>
            </a:r>
            <a:endParaRPr b="0" lang="cs-CZ" sz="2000" spc="-1" strike="noStrike">
              <a:solidFill>
                <a:srgbClr val="000000"/>
              </a:solidFill>
              <a:latin typeface="Arial"/>
            </a:endParaRPr>
          </a:p>
          <a:p>
            <a:pPr indent="0" defTabSz="914400">
              <a:lnSpc>
                <a:spcPct val="90000"/>
              </a:lnSpc>
              <a:spcBef>
                <a:spcPts val="1199"/>
              </a:spcBef>
              <a:buNone/>
              <a:tabLst>
                <a:tab algn="l" pos="0"/>
              </a:tabLst>
            </a:pPr>
            <a:endParaRPr b="0" lang="cs-CZ" sz="2000" spc="-1" strike="noStrike">
              <a:solidFill>
                <a:srgbClr val="000000"/>
              </a:solidFill>
              <a:latin typeface="Arial"/>
            </a:endParaRPr>
          </a:p>
          <a:p>
            <a:pPr marL="182880" indent="-182880" defTabSz="914400">
              <a:lnSpc>
                <a:spcPct val="90000"/>
              </a:lnSpc>
              <a:spcBef>
                <a:spcPts val="1199"/>
              </a:spcBef>
              <a:buClr>
                <a:srgbClr val="9e3611"/>
              </a:buClr>
              <a:buSzPct val="85000"/>
              <a:buFont typeface="Wingdings" charset="2"/>
              <a:buChar char=""/>
              <a:tabLst>
                <a:tab algn="l" pos="0"/>
              </a:tabLst>
            </a:pPr>
            <a:r>
              <a:rPr b="0" lang="cs-CZ" sz="2000" spc="-1" strike="noStrike">
                <a:solidFill>
                  <a:schemeClr val="dk1"/>
                </a:solidFill>
                <a:latin typeface="Rockwell"/>
              </a:rPr>
              <a:t>Sympaticus – aktivace, bdělost, strach</a:t>
            </a:r>
            <a:endParaRPr b="0" lang="cs-CZ" sz="2000" spc="-1" strike="noStrike">
              <a:solidFill>
                <a:srgbClr val="000000"/>
              </a:solidFill>
              <a:latin typeface="Arial"/>
            </a:endParaRPr>
          </a:p>
          <a:p>
            <a:pPr marL="182880" indent="-182880" defTabSz="914400">
              <a:lnSpc>
                <a:spcPct val="90000"/>
              </a:lnSpc>
              <a:spcBef>
                <a:spcPts val="1199"/>
              </a:spcBef>
              <a:buClr>
                <a:srgbClr val="9e3611"/>
              </a:buClr>
              <a:buSzPct val="85000"/>
              <a:buFont typeface="Wingdings" charset="2"/>
              <a:buChar char=""/>
              <a:tabLst>
                <a:tab algn="l" pos="0"/>
              </a:tabLst>
            </a:pPr>
            <a:r>
              <a:rPr b="0" lang="cs-CZ" sz="2000" spc="-1" strike="noStrike">
                <a:solidFill>
                  <a:schemeClr val="dk1"/>
                </a:solidFill>
                <a:latin typeface="Rockwell"/>
              </a:rPr>
              <a:t>Parasympaticus - trávení, vylučování, zotavování, aktivován zejména ve spánku</a:t>
            </a:r>
            <a:endParaRPr b="0" lang="cs-CZ" sz="2000" spc="-1" strike="noStrike">
              <a:solidFill>
                <a:srgbClr val="000000"/>
              </a:solidFill>
              <a:latin typeface="Arial"/>
            </a:endParaRPr>
          </a:p>
          <a:p>
            <a:pPr marL="182880" indent="-182880" defTabSz="914400">
              <a:lnSpc>
                <a:spcPct val="90000"/>
              </a:lnSpc>
              <a:spcBef>
                <a:spcPts val="1199"/>
              </a:spcBef>
              <a:buClr>
                <a:srgbClr val="9e3611"/>
              </a:buClr>
              <a:buSzPct val="85000"/>
              <a:buFont typeface="Wingdings" charset="2"/>
              <a:buChar char=""/>
              <a:tabLst>
                <a:tab algn="l" pos="0"/>
              </a:tabLst>
            </a:pPr>
            <a:r>
              <a:rPr b="0" lang="cs-CZ" sz="2000" spc="-1" strike="noStrike">
                <a:solidFill>
                  <a:schemeClr val="dk1"/>
                </a:solidFill>
                <a:latin typeface="Rockwell"/>
              </a:rPr>
              <a:t>Enterický systém - trávící trakt</a:t>
            </a:r>
            <a:endParaRPr b="0" lang="cs-CZ" sz="2000" spc="-1" strike="noStrike">
              <a:solidFill>
                <a:srgbClr val="000000"/>
              </a:solidFill>
              <a:latin typeface="Arial"/>
            </a:endParaRPr>
          </a:p>
        </p:txBody>
      </p:sp>
      <p:pic>
        <p:nvPicPr>
          <p:cNvPr id="182" name="" descr="">
            <a:hlinkClick r:id="" action="ppaction://media"/>
          </p:cNvPr>
          <p:cNvPicPr/>
          <p:nvPr>
            <a:audioFile r:link="rId1"/>
            <p:extLst>
              <p:ext uri="{DAA4B4D4-6D71-4841-9C94-3DE7FCFB9230}">
                <p14:media r:embed="rId2"/>
              </p:ext>
            </p:extLst>
          </p:nvPr>
        </p:nvPicPr>
        <p:blipFill>
          <a:blip r:embed="rId3"/>
          <a:stretch>
            <a:fillRect/>
          </a:stretch>
        </p:blipFill>
        <p:spPr>
          <a:xfrm>
            <a:off x="5424840" y="5023440"/>
            <a:ext cx="486720" cy="486720"/>
          </a:xfrm>
          <a:prstGeom prst="rect">
            <a:avLst/>
          </a:prstGeom>
          <a:ln w="0">
            <a:noFill/>
          </a:ln>
        </p:spPr>
      </p:pic>
    </p:spTree>
  </p:cSld>
  <mc:AlternateContent>
    <mc:Choice Requires="p14">
      <p:transition spd="slow" p14:dur="2000"/>
    </mc:Choice>
    <mc:Fallback>
      <p:transition spd="slow"/>
    </mc:Fallback>
  </mc:AlternateContent>
  <p:timing>
    <p:tnLst>
      <p:par>
        <p:cTn id="67" dur="indefinite" restart="never" nodeType="tmRoot">
          <p:childTnLst>
            <p:seq>
              <p:cTn id="68" dur="indefinite" nodeType="mainSeq">
                <p:childTnLst>
                  <p:par>
                    <p:cTn id="69" fill="hold">
                      <p:stCondLst>
                        <p:cond delay="indefinite"/>
                      </p:stCondLst>
                      <p:childTnLst>
                        <p:par>
                          <p:cTn id="70" fill="hold">
                            <p:stCondLst>
                              <p:cond delay="0"/>
                            </p:stCondLst>
                            <p:childTnLst>
                              <p:par>
                                <p:cTn id="71" nodeType="clickEffect" fill="hold" presetClass="mediacall">
                                  <p:stCondLst>
                                    <p:cond delay="0"/>
                                  </p:stCondLst>
                                  <p:childTnLst>
                                    <p:cmd type="call" cmd="playFrom(0.0)">
                                      <p:cBhvr>
                                        <p:cTn id="72" dur="53189" fill="hold"/>
                                        <p:tgtEl>
                                          <p:spTgt spid="182"/>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showWhenStopped="1">
                <p:cTn>
                  <p:stCondLst>
                    <p:cond delay="indefinite"/>
                  </p:stCondLst>
                  <p:endCondLst>
                    <p:cond delay="0" evt="onStopAudio"/>
                  </p:endCondLst>
                </p:cTn>
                <p:tgtEl>
                  <p:spTgt spid="182"/>
                </p:tgtEl>
              </p:cMediaNode>
            </p:audio>
          </p:childTnLst>
        </p:cTn>
      </p:par>
    </p:tnLst>
  </p:timing>
</p:sld>
</file>

<file path=ppt/slides/slide1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83" name="PlaceHolder 1"/>
          <p:cNvSpPr>
            <a:spLocks noGrp="1"/>
          </p:cNvSpPr>
          <p:nvPr>
            <p:ph type="title"/>
          </p:nvPr>
        </p:nvSpPr>
        <p:spPr>
          <a:xfrm>
            <a:off x="1069920" y="484560"/>
            <a:ext cx="10057680" cy="1608480"/>
          </a:xfrm>
          <a:prstGeom prst="rect">
            <a:avLst/>
          </a:prstGeom>
          <a:noFill/>
          <a:ln w="0">
            <a:noFill/>
          </a:ln>
        </p:spPr>
        <p:txBody>
          <a:bodyPr lIns="91440" rIns="91440" tIns="45720" bIns="45720" anchor="ctr">
            <a:noAutofit/>
          </a:bodyPr>
          <a:p>
            <a:pPr indent="0" defTabSz="914400">
              <a:lnSpc>
                <a:spcPct val="90000"/>
              </a:lnSpc>
              <a:buNone/>
              <a:tabLst>
                <a:tab algn="l" pos="0"/>
              </a:tabLst>
            </a:pPr>
            <a:r>
              <a:rPr b="0" lang="cs-CZ" sz="5400" spc="-1" strike="noStrike" cap="all">
                <a:solidFill>
                  <a:srgbClr val="000000"/>
                </a:solidFill>
                <a:latin typeface="Rockwell Condensed"/>
              </a:rPr>
              <a:t>Plasticita ns</a:t>
            </a:r>
            <a:endParaRPr b="0" lang="cs-CZ" sz="5400" spc="-1" strike="noStrike">
              <a:solidFill>
                <a:srgbClr val="000000"/>
              </a:solidFill>
              <a:latin typeface="Arial"/>
            </a:endParaRPr>
          </a:p>
        </p:txBody>
      </p:sp>
      <p:sp>
        <p:nvSpPr>
          <p:cNvPr id="184" name="PlaceHolder 2"/>
          <p:cNvSpPr>
            <a:spLocks noGrp="1"/>
          </p:cNvSpPr>
          <p:nvPr>
            <p:ph/>
          </p:nvPr>
        </p:nvSpPr>
        <p:spPr>
          <a:xfrm>
            <a:off x="1069920" y="2121480"/>
            <a:ext cx="10057680" cy="4050000"/>
          </a:xfrm>
          <a:prstGeom prst="rect">
            <a:avLst/>
          </a:prstGeom>
          <a:noFill/>
          <a:ln w="0">
            <a:noFill/>
          </a:ln>
        </p:spPr>
        <p:txBody>
          <a:bodyPr lIns="91440" rIns="91440" tIns="45720" bIns="45720" anchor="t">
            <a:normAutofit/>
          </a:bodyPr>
          <a:p>
            <a:pPr marL="182880" indent="-182880" defTabSz="914400">
              <a:lnSpc>
                <a:spcPct val="90000"/>
              </a:lnSpc>
              <a:spcBef>
                <a:spcPts val="1199"/>
              </a:spcBef>
              <a:buClr>
                <a:srgbClr val="9e3611"/>
              </a:buClr>
              <a:buSzPct val="85000"/>
              <a:buFont typeface="Wingdings" charset="2"/>
              <a:buChar char=""/>
            </a:pPr>
            <a:r>
              <a:rPr b="0" lang="cs-CZ" sz="2000" spc="-1" strike="noStrike">
                <a:solidFill>
                  <a:schemeClr val="dk1"/>
                </a:solidFill>
                <a:latin typeface="Rockwell"/>
              </a:rPr>
              <a:t>Dlouho panoval názor, že se CNS postnatálně vyvíjí jen minimálně a dochází spíše k úbytku neuronů</a:t>
            </a:r>
            <a:endParaRPr b="0" lang="cs-CZ" sz="2000" spc="-1" strike="noStrike">
              <a:solidFill>
                <a:srgbClr val="000000"/>
              </a:solidFill>
              <a:latin typeface="Arial"/>
            </a:endParaRPr>
          </a:p>
          <a:p>
            <a:pPr marL="182880" indent="-182880" defTabSz="914400">
              <a:lnSpc>
                <a:spcPct val="90000"/>
              </a:lnSpc>
              <a:spcBef>
                <a:spcPts val="1199"/>
              </a:spcBef>
              <a:buClr>
                <a:srgbClr val="9e3611"/>
              </a:buClr>
              <a:buSzPct val="85000"/>
              <a:buFont typeface="Wingdings" charset="2"/>
              <a:buChar char=""/>
            </a:pPr>
            <a:r>
              <a:rPr b="0" lang="cs-CZ" sz="2000" spc="-1" strike="noStrike">
                <a:solidFill>
                  <a:schemeClr val="dk1"/>
                </a:solidFill>
                <a:latin typeface="Rockwell"/>
              </a:rPr>
              <a:t>Současný výzkum však ukázal, že NS je značně plastický a dochází jak k neuroneogenezi tak k synaptogenezi</a:t>
            </a:r>
            <a:endParaRPr b="0" lang="cs-CZ" sz="2000" spc="-1" strike="noStrike">
              <a:solidFill>
                <a:srgbClr val="000000"/>
              </a:solidFill>
              <a:latin typeface="Arial"/>
            </a:endParaRPr>
          </a:p>
          <a:p>
            <a:pPr marL="182880" indent="-182880" defTabSz="914400">
              <a:lnSpc>
                <a:spcPct val="90000"/>
              </a:lnSpc>
              <a:spcBef>
                <a:spcPts val="1199"/>
              </a:spcBef>
              <a:buClr>
                <a:srgbClr val="9e3611"/>
              </a:buClr>
              <a:buSzPct val="85000"/>
              <a:buFont typeface="Wingdings" charset="2"/>
              <a:buChar char=""/>
            </a:pPr>
            <a:r>
              <a:rPr b="0" lang="cs-CZ" sz="2000" spc="-1" strike="noStrike">
                <a:solidFill>
                  <a:schemeClr val="dk1"/>
                </a:solidFill>
                <a:latin typeface="Rockwell"/>
              </a:rPr>
              <a:t>To umožňuje nejen reparaci poškození a rehabilitaci, ale také vývoj, učení atd.</a:t>
            </a:r>
            <a:endParaRPr b="0" lang="cs-CZ" sz="2000" spc="-1" strike="noStrike">
              <a:solidFill>
                <a:srgbClr val="000000"/>
              </a:solidFill>
              <a:latin typeface="Arial"/>
            </a:endParaRPr>
          </a:p>
          <a:p>
            <a:pPr indent="0" defTabSz="914400">
              <a:lnSpc>
                <a:spcPct val="90000"/>
              </a:lnSpc>
              <a:spcBef>
                <a:spcPts val="1199"/>
              </a:spcBef>
              <a:buNone/>
              <a:tabLst>
                <a:tab algn="l" pos="0"/>
              </a:tabLst>
            </a:pPr>
            <a:endParaRPr b="0" lang="cs-CZ" sz="2000" spc="-1" strike="noStrike">
              <a:solidFill>
                <a:srgbClr val="000000"/>
              </a:solidFill>
              <a:latin typeface="Arial"/>
            </a:endParaRPr>
          </a:p>
          <a:p>
            <a:pPr marL="182880" indent="-182880" defTabSz="914400">
              <a:lnSpc>
                <a:spcPct val="90000"/>
              </a:lnSpc>
              <a:spcBef>
                <a:spcPts val="1199"/>
              </a:spcBef>
              <a:buClr>
                <a:srgbClr val="9e3611"/>
              </a:buClr>
              <a:buSzPct val="85000"/>
              <a:buFont typeface="Wingdings" charset="2"/>
              <a:buChar char=""/>
              <a:tabLst>
                <a:tab algn="l" pos="0"/>
              </a:tabLst>
            </a:pPr>
            <a:r>
              <a:rPr b="0" lang="cs-CZ" sz="2000" spc="-1" strike="noStrike">
                <a:solidFill>
                  <a:schemeClr val="dk1"/>
                </a:solidFill>
                <a:latin typeface="Rockwell"/>
              </a:rPr>
              <a:t>Neuroplasticita je schopnost mozku a nervového systému se přizpůsobovat, měnit a reorganizovat v reakci na zkušenosti, poškození nebo změny v prostředí. Tato schopnost je klíčová pro učení, paměť, zotavení po úrazech a celkovou flexibilitu mozkových funkcí během celého života.</a:t>
            </a:r>
            <a:endParaRPr b="0" lang="cs-CZ" sz="2000" spc="-1" strike="noStrike">
              <a:solidFill>
                <a:srgbClr val="000000"/>
              </a:solidFill>
              <a:latin typeface="Arial"/>
            </a:endParaRPr>
          </a:p>
          <a:p>
            <a:pPr indent="0" defTabSz="914400">
              <a:lnSpc>
                <a:spcPct val="90000"/>
              </a:lnSpc>
              <a:spcBef>
                <a:spcPts val="1199"/>
              </a:spcBef>
              <a:buNone/>
              <a:tabLst>
                <a:tab algn="l" pos="0"/>
              </a:tabLst>
            </a:pPr>
            <a:endParaRPr b="0" lang="cs-CZ" sz="2000" spc="-1" strike="noStrike">
              <a:solidFill>
                <a:srgbClr val="000000"/>
              </a:solidFill>
              <a:latin typeface="Arial"/>
            </a:endParaRPr>
          </a:p>
          <a:p>
            <a:pPr indent="0" defTabSz="914400">
              <a:lnSpc>
                <a:spcPct val="90000"/>
              </a:lnSpc>
              <a:spcBef>
                <a:spcPts val="1199"/>
              </a:spcBef>
              <a:buNone/>
              <a:tabLst>
                <a:tab algn="l" pos="0"/>
              </a:tabLst>
            </a:pPr>
            <a:endParaRPr b="0" lang="cs-CZ" sz="20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1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85" name=""/>
          <p:cNvSpPr txBox="1"/>
          <p:nvPr/>
        </p:nvSpPr>
        <p:spPr>
          <a:xfrm>
            <a:off x="360000" y="227880"/>
            <a:ext cx="11520000" cy="6233760"/>
          </a:xfrm>
          <a:prstGeom prst="rect">
            <a:avLst/>
          </a:prstGeom>
          <a:noFill/>
          <a:ln w="0">
            <a:noFill/>
          </a:ln>
        </p:spPr>
        <p:txBody>
          <a:bodyPr lIns="90000" rIns="90000" tIns="45000" bIns="45000" anchor="t">
            <a:noAutofit/>
          </a:bodyPr>
          <a:p>
            <a:endParaRPr b="0" lang="cs-CZ" sz="1800" spc="-1" strike="noStrike">
              <a:solidFill>
                <a:srgbClr val="000000"/>
              </a:solidFill>
              <a:latin typeface="Arial"/>
            </a:endParaRPr>
          </a:p>
          <a:p>
            <a:r>
              <a:rPr b="1" lang="cs-CZ" sz="1800" spc="-1" strike="noStrike">
                <a:solidFill>
                  <a:srgbClr val="000000"/>
                </a:solidFill>
                <a:latin typeface="Arial"/>
              </a:rPr>
              <a:t>Hlavní typy plasticity nervové soustavy:</a:t>
            </a:r>
            <a:endParaRPr b="0" lang="cs-CZ" sz="1800" spc="-1" strike="noStrike">
              <a:solidFill>
                <a:srgbClr val="000000"/>
              </a:solidFill>
              <a:latin typeface="Arial"/>
            </a:endParaRPr>
          </a:p>
          <a:p>
            <a:endParaRPr b="0" lang="cs-CZ" sz="1800" spc="-1" strike="noStrike">
              <a:solidFill>
                <a:srgbClr val="000000"/>
              </a:solidFill>
              <a:latin typeface="Arial"/>
            </a:endParaRPr>
          </a:p>
          <a:p>
            <a:r>
              <a:rPr b="0" lang="cs-CZ" sz="1800" spc="-1" strike="noStrike" u="sng">
                <a:solidFill>
                  <a:srgbClr val="000000"/>
                </a:solidFill>
                <a:uFillTx/>
                <a:latin typeface="Arial"/>
              </a:rPr>
              <a:t>Strukturální plasticita:</a:t>
            </a:r>
            <a:endParaRPr b="0" lang="cs-CZ" sz="1800" spc="-1" strike="noStrike">
              <a:solidFill>
                <a:srgbClr val="000000"/>
              </a:solidFill>
              <a:latin typeface="Arial"/>
            </a:endParaRPr>
          </a:p>
          <a:p>
            <a:r>
              <a:rPr b="0" lang="cs-CZ" sz="1800" spc="-1" strike="noStrike">
                <a:solidFill>
                  <a:srgbClr val="000000"/>
                </a:solidFill>
                <a:latin typeface="Arial"/>
              </a:rPr>
              <a:t>Strukturální plasticita se týká fyzických změn v mozkové struktuře, kdy nervové buňky (neurony) vytvářejí nová spojení, nebo naopak zanikají nevyužívané synapse. Tento typ plasticity je obzvláště aktivní během dětství a mládí, ale může nastávat i v dospělosti.</a:t>
            </a:r>
            <a:endParaRPr b="0" lang="cs-CZ" sz="1800" spc="-1" strike="noStrike">
              <a:solidFill>
                <a:srgbClr val="000000"/>
              </a:solidFill>
              <a:latin typeface="Arial"/>
            </a:endParaRPr>
          </a:p>
          <a:p>
            <a:r>
              <a:rPr b="0" lang="cs-CZ" sz="1800" spc="-1" strike="noStrike">
                <a:solidFill>
                  <a:srgbClr val="000000"/>
                </a:solidFill>
                <a:latin typeface="Arial"/>
              </a:rPr>
              <a:t>Zahrnuje růst nových neuronů (neurogenezi), vznik nových synapsí a změny v dendritických větvích.</a:t>
            </a:r>
            <a:endParaRPr b="0" lang="cs-CZ" sz="1800" spc="-1" strike="noStrike">
              <a:solidFill>
                <a:srgbClr val="000000"/>
              </a:solidFill>
              <a:latin typeface="Arial"/>
            </a:endParaRPr>
          </a:p>
          <a:p>
            <a:endParaRPr b="0" lang="cs-CZ" sz="1800" spc="-1" strike="noStrike">
              <a:solidFill>
                <a:srgbClr val="000000"/>
              </a:solidFill>
              <a:latin typeface="Arial"/>
            </a:endParaRPr>
          </a:p>
          <a:p>
            <a:r>
              <a:rPr b="0" lang="cs-CZ" sz="1800" spc="-1" strike="noStrike" u="sng">
                <a:solidFill>
                  <a:srgbClr val="000000"/>
                </a:solidFill>
                <a:uFillTx/>
                <a:latin typeface="Arial"/>
              </a:rPr>
              <a:t>Funkční plasticita:</a:t>
            </a:r>
            <a:endParaRPr b="0" lang="cs-CZ" sz="1800" spc="-1" strike="noStrike">
              <a:solidFill>
                <a:srgbClr val="000000"/>
              </a:solidFill>
              <a:latin typeface="Arial"/>
            </a:endParaRPr>
          </a:p>
          <a:p>
            <a:r>
              <a:rPr b="0" lang="cs-CZ" sz="1800" spc="-1" strike="noStrike">
                <a:solidFill>
                  <a:srgbClr val="000000"/>
                </a:solidFill>
                <a:latin typeface="Arial"/>
              </a:rPr>
              <a:t>Funkční plasticita označuje schopnost mozku přenést určité funkce z jedné oblasti mozku do jiné, zejména po poškození. Například pokud je poškozena část mozku zodpovědná za určitou funkci (např. pohyb, řeč), jiná část mozku může tuto funkci částečně převzít.</a:t>
            </a:r>
            <a:endParaRPr b="0" lang="cs-CZ" sz="1800" spc="-1" strike="noStrike">
              <a:solidFill>
                <a:srgbClr val="000000"/>
              </a:solidFill>
              <a:latin typeface="Arial"/>
            </a:endParaRPr>
          </a:p>
          <a:p>
            <a:r>
              <a:rPr b="0" lang="cs-CZ" sz="1800" spc="-1" strike="noStrike">
                <a:solidFill>
                  <a:srgbClr val="000000"/>
                </a:solidFill>
                <a:latin typeface="Arial"/>
              </a:rPr>
              <a:t>Toto přeuspořádání může pomoci lidem zotavit se po mrtvici, traumatu nebo poškození nervového systému.</a:t>
            </a:r>
            <a:endParaRPr b="0" lang="cs-CZ" sz="1800" spc="-1" strike="noStrike">
              <a:solidFill>
                <a:srgbClr val="000000"/>
              </a:solidFill>
              <a:latin typeface="Arial"/>
            </a:endParaRPr>
          </a:p>
          <a:p>
            <a:endParaRPr b="0" lang="cs-CZ" sz="1800" spc="-1" strike="noStrike">
              <a:solidFill>
                <a:srgbClr val="000000"/>
              </a:solidFill>
              <a:latin typeface="Arial"/>
            </a:endParaRPr>
          </a:p>
          <a:p>
            <a:r>
              <a:rPr b="0" lang="cs-CZ" sz="1800" spc="-1" strike="noStrike" u="sng">
                <a:solidFill>
                  <a:srgbClr val="000000"/>
                </a:solidFill>
                <a:uFillTx/>
                <a:latin typeface="Arial"/>
              </a:rPr>
              <a:t>Synaptická plasticita:</a:t>
            </a:r>
            <a:endParaRPr b="0" lang="cs-CZ" sz="1800" spc="-1" strike="noStrike">
              <a:solidFill>
                <a:srgbClr val="000000"/>
              </a:solidFill>
              <a:latin typeface="Arial"/>
            </a:endParaRPr>
          </a:p>
          <a:p>
            <a:r>
              <a:rPr b="0" lang="cs-CZ" sz="1800" spc="-1" strike="noStrike">
                <a:solidFill>
                  <a:srgbClr val="000000"/>
                </a:solidFill>
                <a:latin typeface="Arial"/>
              </a:rPr>
              <a:t>Synaptická plasticita se týká změn v síle synapsí, což jsou spojení mezi neurony. Tato plasticita umožňuje zlepšit nebo oslabit komunikaci mezi neurony na základě zkušeností. Je klíčová pro procesy učení a paměti.</a:t>
            </a:r>
            <a:endParaRPr b="0" lang="cs-CZ" sz="1800" spc="-1" strike="noStrike">
              <a:solidFill>
                <a:srgbClr val="000000"/>
              </a:solidFill>
              <a:latin typeface="Arial"/>
            </a:endParaRPr>
          </a:p>
          <a:p>
            <a:r>
              <a:rPr b="0" lang="cs-CZ" sz="1800" spc="-1" strike="noStrike">
                <a:solidFill>
                  <a:srgbClr val="000000"/>
                </a:solidFill>
                <a:latin typeface="Arial"/>
              </a:rPr>
              <a:t>Příkladem je dlouhodobá potenciace (LTP), kde opakovaná stimulace synapse zvyšuje její efektivitu, což podporuje učení a zapamatování.</a:t>
            </a:r>
            <a:endParaRPr b="0" lang="cs-CZ" sz="18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1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86" name="PlaceHolder 1"/>
          <p:cNvSpPr>
            <a:spLocks noGrp="1"/>
          </p:cNvSpPr>
          <p:nvPr>
            <p:ph type="title"/>
          </p:nvPr>
        </p:nvSpPr>
        <p:spPr>
          <a:xfrm>
            <a:off x="360360" y="484560"/>
            <a:ext cx="11270880" cy="1608480"/>
          </a:xfrm>
          <a:prstGeom prst="rect">
            <a:avLst/>
          </a:prstGeom>
          <a:noFill/>
          <a:ln w="0">
            <a:noFill/>
          </a:ln>
        </p:spPr>
        <p:txBody>
          <a:bodyPr lIns="91440" rIns="91440" tIns="45720" bIns="45720" anchor="ctr">
            <a:noAutofit/>
          </a:bodyPr>
          <a:p>
            <a:pPr indent="0" defTabSz="914400">
              <a:lnSpc>
                <a:spcPct val="90000"/>
              </a:lnSpc>
              <a:buNone/>
              <a:tabLst>
                <a:tab algn="l" pos="0"/>
              </a:tabLst>
            </a:pPr>
            <a:r>
              <a:rPr b="0" lang="cs-CZ" sz="5400" spc="-1" strike="noStrike" cap="all">
                <a:solidFill>
                  <a:srgbClr val="000000"/>
                </a:solidFill>
                <a:latin typeface="Rockwell Condensed"/>
              </a:rPr>
              <a:t>Zobrazovací metody a pomocná vyšetření</a:t>
            </a:r>
            <a:endParaRPr b="0" lang="cs-CZ" sz="5400" spc="-1" strike="noStrike">
              <a:solidFill>
                <a:srgbClr val="000000"/>
              </a:solidFill>
              <a:latin typeface="Arial"/>
            </a:endParaRPr>
          </a:p>
        </p:txBody>
      </p:sp>
      <p:sp>
        <p:nvSpPr>
          <p:cNvPr id="187" name="PlaceHolder 2"/>
          <p:cNvSpPr>
            <a:spLocks noGrp="1"/>
          </p:cNvSpPr>
          <p:nvPr>
            <p:ph/>
          </p:nvPr>
        </p:nvSpPr>
        <p:spPr>
          <a:xfrm>
            <a:off x="1069920" y="2121480"/>
            <a:ext cx="10057680" cy="4050000"/>
          </a:xfrm>
          <a:prstGeom prst="rect">
            <a:avLst/>
          </a:prstGeom>
          <a:noFill/>
          <a:ln w="0">
            <a:noFill/>
          </a:ln>
        </p:spPr>
        <p:txBody>
          <a:bodyPr lIns="91440" rIns="91440" tIns="45720" bIns="45720" anchor="t">
            <a:noAutofit/>
          </a:bodyPr>
          <a:p>
            <a:pPr marL="182880" indent="-182880" defTabSz="914400">
              <a:lnSpc>
                <a:spcPct val="90000"/>
              </a:lnSpc>
              <a:spcBef>
                <a:spcPts val="1199"/>
              </a:spcBef>
              <a:buClr>
                <a:srgbClr val="9e3611"/>
              </a:buClr>
              <a:buSzPct val="85000"/>
              <a:buFont typeface="Wingdings" charset="2"/>
              <a:buChar char=""/>
            </a:pPr>
            <a:r>
              <a:rPr b="0" lang="cs-CZ" sz="2000" spc="-1" strike="noStrike">
                <a:solidFill>
                  <a:schemeClr val="dk1"/>
                </a:solidFill>
                <a:latin typeface="Rockwell"/>
              </a:rPr>
              <a:t>Elektroencefalografie (EEG)</a:t>
            </a:r>
            <a:endParaRPr b="0" lang="cs-CZ" sz="2000" spc="-1" strike="noStrike">
              <a:solidFill>
                <a:srgbClr val="000000"/>
              </a:solidFill>
              <a:latin typeface="Arial"/>
            </a:endParaRPr>
          </a:p>
          <a:p>
            <a:pPr marL="182880" indent="-182880" defTabSz="914400">
              <a:lnSpc>
                <a:spcPct val="90000"/>
              </a:lnSpc>
              <a:spcBef>
                <a:spcPts val="1199"/>
              </a:spcBef>
              <a:buClr>
                <a:srgbClr val="9e3611"/>
              </a:buClr>
              <a:buSzPct val="85000"/>
              <a:buFont typeface="Wingdings" charset="2"/>
              <a:buChar char=""/>
            </a:pPr>
            <a:r>
              <a:rPr b="0" lang="cs-CZ" sz="2000" spc="-1" strike="noStrike">
                <a:solidFill>
                  <a:schemeClr val="dk1"/>
                </a:solidFill>
                <a:latin typeface="Rockwell"/>
              </a:rPr>
              <a:t>Evokované potenciály (EP)</a:t>
            </a:r>
            <a:endParaRPr b="0" lang="cs-CZ" sz="2000" spc="-1" strike="noStrike">
              <a:solidFill>
                <a:srgbClr val="000000"/>
              </a:solidFill>
              <a:latin typeface="Arial"/>
            </a:endParaRPr>
          </a:p>
          <a:p>
            <a:pPr marL="182880" indent="-182880" defTabSz="914400">
              <a:lnSpc>
                <a:spcPct val="90000"/>
              </a:lnSpc>
              <a:spcBef>
                <a:spcPts val="1199"/>
              </a:spcBef>
              <a:buClr>
                <a:srgbClr val="9e3611"/>
              </a:buClr>
              <a:buSzPct val="85000"/>
              <a:buFont typeface="Wingdings" charset="2"/>
              <a:buChar char=""/>
            </a:pPr>
            <a:r>
              <a:rPr b="0" lang="cs-CZ" sz="2000" spc="-1" strike="noStrike">
                <a:solidFill>
                  <a:schemeClr val="dk1"/>
                </a:solidFill>
                <a:latin typeface="Rockwell"/>
              </a:rPr>
              <a:t>Počítačová tomografie (CT)</a:t>
            </a:r>
            <a:endParaRPr b="0" lang="cs-CZ" sz="2000" spc="-1" strike="noStrike">
              <a:solidFill>
                <a:srgbClr val="000000"/>
              </a:solidFill>
              <a:latin typeface="Arial"/>
            </a:endParaRPr>
          </a:p>
          <a:p>
            <a:pPr marL="182880" indent="-182880" defTabSz="914400">
              <a:lnSpc>
                <a:spcPct val="90000"/>
              </a:lnSpc>
              <a:spcBef>
                <a:spcPts val="1199"/>
              </a:spcBef>
              <a:buClr>
                <a:srgbClr val="9e3611"/>
              </a:buClr>
              <a:buSzPct val="85000"/>
              <a:buFont typeface="Wingdings" charset="2"/>
              <a:buChar char=""/>
            </a:pPr>
            <a:r>
              <a:rPr b="0" lang="cs-CZ" sz="2000" spc="-1" strike="noStrike">
                <a:solidFill>
                  <a:schemeClr val="dk1"/>
                </a:solidFill>
                <a:latin typeface="Rockwell"/>
              </a:rPr>
              <a:t>Magnetická rezonance (MRI)</a:t>
            </a:r>
            <a:endParaRPr b="0" lang="cs-CZ" sz="2000" spc="-1" strike="noStrike">
              <a:solidFill>
                <a:srgbClr val="000000"/>
              </a:solidFill>
              <a:latin typeface="Arial"/>
            </a:endParaRPr>
          </a:p>
          <a:p>
            <a:pPr marL="182880" indent="-182880" defTabSz="914400">
              <a:lnSpc>
                <a:spcPct val="90000"/>
              </a:lnSpc>
              <a:spcBef>
                <a:spcPts val="1199"/>
              </a:spcBef>
              <a:buClr>
                <a:srgbClr val="9e3611"/>
              </a:buClr>
              <a:buSzPct val="85000"/>
              <a:buFont typeface="Wingdings" charset="2"/>
              <a:buChar char=""/>
            </a:pPr>
            <a:r>
              <a:rPr b="0" lang="cs-CZ" sz="2000" spc="-1" strike="noStrike">
                <a:solidFill>
                  <a:schemeClr val="dk1"/>
                </a:solidFill>
                <a:latin typeface="Rockwell"/>
              </a:rPr>
              <a:t>Funkční magnetická rezonance (fMRI)</a:t>
            </a:r>
            <a:endParaRPr b="0" lang="cs-CZ" sz="2000" spc="-1" strike="noStrike">
              <a:solidFill>
                <a:srgbClr val="000000"/>
              </a:solidFill>
              <a:latin typeface="Arial"/>
            </a:endParaRPr>
          </a:p>
          <a:p>
            <a:pPr marL="182880" indent="-182880" defTabSz="914400">
              <a:lnSpc>
                <a:spcPct val="90000"/>
              </a:lnSpc>
              <a:spcBef>
                <a:spcPts val="1199"/>
              </a:spcBef>
              <a:buClr>
                <a:srgbClr val="9e3611"/>
              </a:buClr>
              <a:buSzPct val="85000"/>
              <a:buFont typeface="Wingdings" charset="2"/>
              <a:buChar char=""/>
            </a:pPr>
            <a:r>
              <a:rPr b="0" lang="cs-CZ" sz="2000" spc="-1" strike="noStrike">
                <a:solidFill>
                  <a:schemeClr val="dk1"/>
                </a:solidFill>
                <a:latin typeface="Rockwell"/>
              </a:rPr>
              <a:t>SPECT a PET</a:t>
            </a:r>
            <a:endParaRPr b="0" lang="cs-CZ" sz="2000" spc="-1" strike="noStrike">
              <a:solidFill>
                <a:srgbClr val="000000"/>
              </a:solidFill>
              <a:latin typeface="Arial"/>
            </a:endParaRPr>
          </a:p>
          <a:p>
            <a:pPr marL="182880" indent="-182880" defTabSz="914400">
              <a:lnSpc>
                <a:spcPct val="90000"/>
              </a:lnSpc>
              <a:spcBef>
                <a:spcPts val="1199"/>
              </a:spcBef>
              <a:buClr>
                <a:srgbClr val="9e3611"/>
              </a:buClr>
              <a:buSzPct val="85000"/>
              <a:buFont typeface="Wingdings" charset="2"/>
              <a:buChar char=""/>
            </a:pPr>
            <a:r>
              <a:rPr b="0" lang="cs-CZ" sz="2000" spc="-1" strike="noStrike">
                <a:solidFill>
                  <a:schemeClr val="dk1"/>
                </a:solidFill>
                <a:latin typeface="Rockwell"/>
              </a:rPr>
              <a:t>Ultrasonografie</a:t>
            </a:r>
            <a:endParaRPr b="0" lang="cs-CZ" sz="2000" spc="-1" strike="noStrike">
              <a:solidFill>
                <a:srgbClr val="000000"/>
              </a:solidFill>
              <a:latin typeface="Arial"/>
            </a:endParaRPr>
          </a:p>
          <a:p>
            <a:pPr indent="0" defTabSz="914400">
              <a:lnSpc>
                <a:spcPct val="90000"/>
              </a:lnSpc>
              <a:spcBef>
                <a:spcPts val="1199"/>
              </a:spcBef>
              <a:buNone/>
              <a:tabLst>
                <a:tab algn="l" pos="0"/>
              </a:tabLst>
            </a:pPr>
            <a:endParaRPr b="0" lang="cs-CZ" sz="2000" spc="-1" strike="noStrike">
              <a:solidFill>
                <a:srgbClr val="000000"/>
              </a:solidFill>
              <a:latin typeface="Arial"/>
            </a:endParaRPr>
          </a:p>
        </p:txBody>
      </p:sp>
      <p:pic>
        <p:nvPicPr>
          <p:cNvPr id="188" name="" descr="">
            <a:hlinkClick r:id="" action="ppaction://media"/>
          </p:cNvPr>
          <p:cNvPicPr/>
          <p:nvPr>
            <a:audioFile r:link="rId1"/>
            <p:extLst>
              <p:ext uri="{DAA4B4D4-6D71-4841-9C94-3DE7FCFB9230}">
                <p14:media r:embed="rId2"/>
              </p:ext>
            </p:extLst>
          </p:nvPr>
        </p:nvPicPr>
        <p:blipFill>
          <a:blip r:embed="rId3"/>
          <a:stretch>
            <a:fillRect/>
          </a:stretch>
        </p:blipFill>
        <p:spPr>
          <a:xfrm>
            <a:off x="7975080" y="2997360"/>
            <a:ext cx="486720" cy="486720"/>
          </a:xfrm>
          <a:prstGeom prst="rect">
            <a:avLst/>
          </a:prstGeom>
          <a:ln w="0">
            <a:noFill/>
          </a:ln>
        </p:spPr>
      </p:pic>
    </p:spTree>
  </p:cSld>
  <mc:AlternateContent>
    <mc:Choice Requires="p14">
      <p:transition spd="slow" p14:dur="2000"/>
    </mc:Choice>
    <mc:Fallback>
      <p:transition spd="slow"/>
    </mc:Fallback>
  </mc:AlternateContent>
  <p:timing>
    <p:tnLst>
      <p:par>
        <p:cTn id="73" dur="indefinite" restart="never" nodeType="tmRoot">
          <p:childTnLst>
            <p:seq>
              <p:cTn id="74" dur="indefinite" nodeType="mainSeq">
                <p:childTnLst>
                  <p:par>
                    <p:cTn id="75" fill="hold">
                      <p:stCondLst>
                        <p:cond delay="indefinite"/>
                      </p:stCondLst>
                      <p:childTnLst>
                        <p:par>
                          <p:cTn id="76" fill="hold">
                            <p:stCondLst>
                              <p:cond delay="0"/>
                            </p:stCondLst>
                            <p:childTnLst>
                              <p:par>
                                <p:cTn id="77" nodeType="clickEffect" fill="hold" presetClass="mediacall">
                                  <p:stCondLst>
                                    <p:cond delay="0"/>
                                  </p:stCondLst>
                                  <p:childTnLst>
                                    <p:cmd type="call" cmd="playFrom(0.0)">
                                      <p:cBhvr>
                                        <p:cTn id="78" dur="174331" fill="hold"/>
                                        <p:tgtEl>
                                          <p:spTgt spid="188"/>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showWhenStopped="1">
                <p:cTn>
                  <p:stCondLst>
                    <p:cond delay="indefinite"/>
                  </p:stCondLst>
                  <p:endCondLst>
                    <p:cond delay="0" evt="onStopAudio"/>
                  </p:endCondLst>
                </p:cTn>
                <p:tgtEl>
                  <p:spTgt spid="188"/>
                </p:tgtEl>
              </p:cMediaNode>
            </p:audio>
          </p:childTnLst>
        </p:cTn>
      </p:par>
    </p:tnLst>
  </p:timing>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lt1"/>
        </a:solidFill>
      </p:bgPr>
    </p:bg>
    <p:spTree>
      <p:nvGrpSpPr>
        <p:cNvPr id="1" name=""/>
        <p:cNvGrpSpPr/>
        <p:nvPr/>
      </p:nvGrpSpPr>
      <p:grpSpPr>
        <a:xfrm>
          <a:off x="0" y="0"/>
          <a:ext cx="0" cy="0"/>
          <a:chOff x="0" y="0"/>
          <a:chExt cx="0" cy="0"/>
        </a:xfrm>
      </p:grpSpPr>
      <p:sp useBgFill="1">
        <p:nvSpPr>
          <p:cNvPr id="99" name="Rectangle 7">
            <a:extLst>
              <a:ext uri="{C183D7F6-B498-43B3-948B-1728B52AA6E4}">
                <adec:decorative xmlns:adec="http://schemas.microsoft.com/office/drawing/2017/decorative" val="1"/>
              </a:ext>
            </a:extLst>
          </p:cNvPr>
          <p:cNvSpPr/>
          <p:nvPr/>
        </p:nvSpPr>
        <p:spPr>
          <a:xfrm>
            <a:off x="0" y="0"/>
            <a:ext cx="12191400" cy="6857280"/>
          </a:xfrm>
          <a:prstGeom prst="rect">
            <a:avLst/>
          </a:prstGeom>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457200">
              <a:lnSpc>
                <a:spcPct val="100000"/>
              </a:lnSpc>
            </a:pPr>
            <a:endParaRPr b="0" lang="en-US" sz="1800" spc="-1" strike="noStrike">
              <a:solidFill>
                <a:schemeClr val="lt1"/>
              </a:solidFill>
              <a:latin typeface="Rockwell"/>
            </a:endParaRPr>
          </a:p>
        </p:txBody>
      </p:sp>
      <p:sp>
        <p:nvSpPr>
          <p:cNvPr id="100" name="Rectangle 9">
            <a:extLst>
              <a:ext uri="{C183D7F6-B498-43B3-948B-1728B52AA6E4}">
                <adec:decorative xmlns:adec="http://schemas.microsoft.com/office/drawing/2017/decorative" val="1"/>
              </a:ext>
            </a:extLst>
          </p:cNvPr>
          <p:cNvSpPr/>
          <p:nvPr/>
        </p:nvSpPr>
        <p:spPr>
          <a:xfrm>
            <a:off x="984600" y="464040"/>
            <a:ext cx="10222200" cy="79920"/>
          </a:xfrm>
          <a:prstGeom prst="rect">
            <a:avLst/>
          </a:prstGeom>
          <a:blipFill rotWithShape="0">
            <a:blip r:embed="rId1">
              <a:alphaModFix amt="85000"/>
            </a:blip>
            <a:srcRect/>
            <a:tile tx="0" ty="1004864" sx="91979" sy="88971" algn="ctr"/>
          </a:blipFill>
          <a:ln>
            <a:noFill/>
          </a:ln>
        </p:spPr>
        <p:style>
          <a:lnRef idx="2">
            <a:schemeClr val="accent1">
              <a:shade val="50000"/>
            </a:schemeClr>
          </a:lnRef>
          <a:fillRef idx="1">
            <a:schemeClr val="accent1"/>
          </a:fillRef>
          <a:effectRef idx="0">
            <a:schemeClr val="accent1"/>
          </a:effectRef>
          <a:fontRef idx="minor"/>
        </p:style>
        <p:txBody>
          <a:bodyPr lIns="90000" rIns="90000" tIns="35640" bIns="35640" anchor="t">
            <a:noAutofit/>
          </a:bodyPr>
          <a:p>
            <a:pPr>
              <a:lnSpc>
                <a:spcPct val="100000"/>
              </a:lnSpc>
            </a:pPr>
            <a:endParaRPr b="0" lang="cs-CZ" sz="1800" spc="-1" strike="noStrike">
              <a:solidFill>
                <a:srgbClr val="000000"/>
              </a:solidFill>
              <a:latin typeface="Arial"/>
            </a:endParaRPr>
          </a:p>
        </p:txBody>
      </p:sp>
      <p:sp>
        <p:nvSpPr>
          <p:cNvPr id="101" name="Rectangle 13">
            <a:extLst>
              <a:ext uri="{C183D7F6-B498-43B3-948B-1728B52AA6E4}">
                <adec:decorative xmlns:adec="http://schemas.microsoft.com/office/drawing/2017/decorative" val="1"/>
              </a:ext>
            </a:extLst>
          </p:cNvPr>
          <p:cNvSpPr/>
          <p:nvPr/>
        </p:nvSpPr>
        <p:spPr>
          <a:xfrm>
            <a:off x="984600" y="2038680"/>
            <a:ext cx="10222200" cy="79920"/>
          </a:xfrm>
          <a:prstGeom prst="rect">
            <a:avLst/>
          </a:prstGeom>
          <a:blipFill rotWithShape="0">
            <a:blip r:embed="rId2">
              <a:alphaModFix amt="85000"/>
            </a:blip>
            <a:srcRect/>
            <a:tile tx="0" ty="1040122" sx="91979" sy="88971" algn="ctr"/>
          </a:blipFill>
          <a:ln>
            <a:noFill/>
          </a:ln>
        </p:spPr>
        <p:style>
          <a:lnRef idx="2">
            <a:schemeClr val="accent1">
              <a:shade val="50000"/>
            </a:schemeClr>
          </a:lnRef>
          <a:fillRef idx="1">
            <a:schemeClr val="accent1"/>
          </a:fillRef>
          <a:effectRef idx="0">
            <a:schemeClr val="accent1"/>
          </a:effectRef>
          <a:fontRef idx="minor"/>
        </p:style>
        <p:txBody>
          <a:bodyPr lIns="90000" rIns="90000" tIns="35640" bIns="35640" anchor="t">
            <a:noAutofit/>
          </a:bodyPr>
          <a:p>
            <a:pPr>
              <a:lnSpc>
                <a:spcPct val="100000"/>
              </a:lnSpc>
            </a:pPr>
            <a:endParaRPr b="0" lang="cs-CZ" sz="1800" spc="-1" strike="noStrike">
              <a:solidFill>
                <a:srgbClr val="000000"/>
              </a:solidFill>
              <a:latin typeface="Arial"/>
            </a:endParaRPr>
          </a:p>
        </p:txBody>
      </p:sp>
      <p:sp>
        <p:nvSpPr>
          <p:cNvPr id="102" name="PlaceHolder 1"/>
          <p:cNvSpPr>
            <a:spLocks noGrp="1"/>
          </p:cNvSpPr>
          <p:nvPr>
            <p:ph type="title"/>
          </p:nvPr>
        </p:nvSpPr>
        <p:spPr>
          <a:xfrm>
            <a:off x="1069920" y="484560"/>
            <a:ext cx="10057680" cy="1608480"/>
          </a:xfrm>
          <a:prstGeom prst="rect">
            <a:avLst/>
          </a:prstGeom>
          <a:noFill/>
          <a:ln w="0">
            <a:noFill/>
          </a:ln>
        </p:spPr>
        <p:txBody>
          <a:bodyPr lIns="91440" rIns="91440" tIns="45720" bIns="45720" anchor="ctr">
            <a:normAutofit/>
          </a:bodyPr>
          <a:p>
            <a:pPr indent="0" defTabSz="914400">
              <a:lnSpc>
                <a:spcPct val="90000"/>
              </a:lnSpc>
              <a:buNone/>
              <a:tabLst>
                <a:tab algn="l" pos="0"/>
              </a:tabLst>
            </a:pPr>
            <a:r>
              <a:rPr b="1" lang="cs-CZ" sz="5400" spc="-1" strike="noStrike" cap="all">
                <a:solidFill>
                  <a:srgbClr val="000000"/>
                </a:solidFill>
                <a:latin typeface="Arial"/>
              </a:rPr>
              <a:t>Předmět neuropsychologie</a:t>
            </a:r>
            <a:endParaRPr b="0" lang="cs-CZ" sz="5400" spc="-1" strike="noStrike">
              <a:solidFill>
                <a:srgbClr val="000000"/>
              </a:solidFill>
              <a:latin typeface="Arial"/>
            </a:endParaRPr>
          </a:p>
        </p:txBody>
      </p:sp>
      <p:sp>
        <p:nvSpPr>
          <p:cNvPr id="103" name="PlaceHolder 2"/>
          <p:cNvSpPr>
            <a:spLocks noGrp="1"/>
          </p:cNvSpPr>
          <p:nvPr>
            <p:ph/>
          </p:nvPr>
        </p:nvSpPr>
        <p:spPr>
          <a:xfrm>
            <a:off x="1069920" y="2320560"/>
            <a:ext cx="10057680" cy="3850920"/>
          </a:xfrm>
          <a:prstGeom prst="rect">
            <a:avLst/>
          </a:prstGeom>
          <a:noFill/>
          <a:ln w="0">
            <a:noFill/>
          </a:ln>
        </p:spPr>
        <p:txBody>
          <a:bodyPr lIns="91440" rIns="91440" tIns="45720" bIns="45720" anchor="t">
            <a:normAutofit/>
          </a:bodyPr>
          <a:p>
            <a:pPr marL="182880" indent="-182880" defTabSz="914400">
              <a:lnSpc>
                <a:spcPct val="90000"/>
              </a:lnSpc>
              <a:spcBef>
                <a:spcPts val="1199"/>
              </a:spcBef>
              <a:buClr>
                <a:srgbClr val="9e3611"/>
              </a:buClr>
              <a:buSzPct val="85000"/>
              <a:buFont typeface="Wingdings" charset="2"/>
              <a:buChar char=""/>
            </a:pPr>
            <a:r>
              <a:rPr b="0" lang="cs-CZ" sz="2000" spc="-1" strike="noStrike">
                <a:solidFill>
                  <a:schemeClr val="dk1"/>
                </a:solidFill>
                <a:latin typeface="Rockwell"/>
              </a:rPr>
              <a:t>Neuropsychologie je obor na pomezí přírodních a humanitních věd</a:t>
            </a:r>
            <a:endParaRPr b="0" lang="cs-CZ" sz="2000" spc="-1" strike="noStrike">
              <a:solidFill>
                <a:srgbClr val="000000"/>
              </a:solidFill>
              <a:latin typeface="Arial"/>
            </a:endParaRPr>
          </a:p>
          <a:p>
            <a:pPr marL="182880" indent="-182880" defTabSz="914400">
              <a:lnSpc>
                <a:spcPct val="90000"/>
              </a:lnSpc>
              <a:spcBef>
                <a:spcPts val="1199"/>
              </a:spcBef>
              <a:buClr>
                <a:srgbClr val="9e3611"/>
              </a:buClr>
              <a:buSzPct val="85000"/>
              <a:buFont typeface="Wingdings" charset="2"/>
              <a:buChar char=""/>
            </a:pPr>
            <a:r>
              <a:rPr b="0" lang="cs-CZ" sz="2000" spc="-1" strike="noStrike">
                <a:solidFill>
                  <a:schemeClr val="dk1"/>
                </a:solidFill>
                <a:latin typeface="Rockwell"/>
              </a:rPr>
              <a:t>Počátky tohoto oboru se datují zhruba do začátků 60. let</a:t>
            </a:r>
            <a:endParaRPr b="0" lang="cs-CZ" sz="2000" spc="-1" strike="noStrike">
              <a:solidFill>
                <a:srgbClr val="000000"/>
              </a:solidFill>
              <a:latin typeface="Arial"/>
            </a:endParaRPr>
          </a:p>
          <a:p>
            <a:pPr marL="182880" indent="-182880" defTabSz="914400">
              <a:lnSpc>
                <a:spcPct val="90000"/>
              </a:lnSpc>
              <a:spcBef>
                <a:spcPts val="1199"/>
              </a:spcBef>
              <a:buClr>
                <a:srgbClr val="9e3611"/>
              </a:buClr>
              <a:buSzPct val="85000"/>
              <a:buFont typeface="Wingdings" charset="2"/>
              <a:buChar char=""/>
            </a:pPr>
            <a:r>
              <a:rPr b="0" lang="cs-CZ" sz="2000" spc="-1" strike="noStrike">
                <a:solidFill>
                  <a:schemeClr val="dk1"/>
                </a:solidFill>
                <a:latin typeface="Rockwell"/>
              </a:rPr>
              <a:t>Zkoumá vztah mezi mozkem a chováním, resp. vztah neurofyziologických procesů a procesu psychologických.</a:t>
            </a:r>
            <a:endParaRPr b="0" lang="cs-CZ" sz="2000" spc="-1" strike="noStrike">
              <a:solidFill>
                <a:srgbClr val="000000"/>
              </a:solidFill>
              <a:latin typeface="Arial"/>
            </a:endParaRPr>
          </a:p>
          <a:p>
            <a:pPr marL="182880" indent="-182880" defTabSz="914400">
              <a:lnSpc>
                <a:spcPct val="90000"/>
              </a:lnSpc>
              <a:spcBef>
                <a:spcPts val="1199"/>
              </a:spcBef>
              <a:buClr>
                <a:srgbClr val="9e3611"/>
              </a:buClr>
              <a:buSzPct val="85000"/>
              <a:buFont typeface="Wingdings" charset="2"/>
              <a:buChar char=""/>
            </a:pPr>
            <a:r>
              <a:rPr b="0" lang="cs-CZ" sz="2000" spc="-1" strike="noStrike">
                <a:solidFill>
                  <a:schemeClr val="dk1"/>
                </a:solidFill>
                <a:latin typeface="Rockwell"/>
              </a:rPr>
              <a:t>A. R. Lurija - " nauka o mozkových základech psychické činnosti člověka, vytvářenou za použití nových psychologických metod topické diagnostiky lokálních poškození mozku"</a:t>
            </a:r>
            <a:endParaRPr b="0" lang="cs-CZ" sz="2000" spc="-1" strike="noStrike">
              <a:solidFill>
                <a:srgbClr val="000000"/>
              </a:solidFill>
              <a:latin typeface="Arial"/>
            </a:endParaRPr>
          </a:p>
          <a:p>
            <a:pPr marL="182880" indent="-182880" defTabSz="914400">
              <a:lnSpc>
                <a:spcPct val="90000"/>
              </a:lnSpc>
              <a:spcBef>
                <a:spcPts val="1199"/>
              </a:spcBef>
              <a:buClr>
                <a:srgbClr val="9e3611"/>
              </a:buClr>
              <a:buSzPct val="85000"/>
              <a:buFont typeface="Wingdings" charset="2"/>
              <a:buChar char=""/>
            </a:pPr>
            <a:r>
              <a:rPr b="0" lang="cs-CZ" sz="2000" spc="-1" strike="noStrike">
                <a:solidFill>
                  <a:schemeClr val="dk1"/>
                </a:solidFill>
                <a:latin typeface="Rockwell"/>
              </a:rPr>
              <a:t>Klinická neuropsychologie se vedle normálních funkcí CNS zabývá zejména jeho poškozením a vlivem poškození na funkci.</a:t>
            </a:r>
            <a:endParaRPr b="0" lang="cs-CZ" sz="2000" spc="-1" strike="noStrike">
              <a:solidFill>
                <a:srgbClr val="000000"/>
              </a:solidFill>
              <a:latin typeface="Arial"/>
            </a:endParaRPr>
          </a:p>
          <a:p>
            <a:pPr indent="0" defTabSz="914400">
              <a:lnSpc>
                <a:spcPct val="90000"/>
              </a:lnSpc>
              <a:spcBef>
                <a:spcPts val="1199"/>
              </a:spcBef>
              <a:buNone/>
              <a:tabLst>
                <a:tab algn="l" pos="0"/>
              </a:tabLst>
            </a:pPr>
            <a:endParaRPr b="0" lang="cs-CZ" sz="2000" spc="-1" strike="noStrike">
              <a:solidFill>
                <a:srgbClr val="000000"/>
              </a:solidFill>
              <a:latin typeface="Arial"/>
            </a:endParaRPr>
          </a:p>
        </p:txBody>
      </p:sp>
      <p:sp>
        <p:nvSpPr>
          <p:cNvPr id="104" name="Oval 15">
            <a:extLst>
              <a:ext uri="{C183D7F6-B498-43B3-948B-1728B52AA6E4}">
                <adec:decorative xmlns:adec="http://schemas.microsoft.com/office/drawing/2017/decorative" val="1"/>
              </a:ext>
            </a:extLst>
          </p:cNvPr>
          <p:cNvSpPr/>
          <p:nvPr/>
        </p:nvSpPr>
        <p:spPr>
          <a:xfrm>
            <a:off x="11401560" y="6229800"/>
            <a:ext cx="456480" cy="456480"/>
          </a:xfrm>
          <a:prstGeom prst="ellipse">
            <a:avLst/>
          </a:prstGeom>
          <a:blipFill rotWithShape="0">
            <a:blip r:embed="rId3"/>
            <a:srcRect/>
            <a:tile tx="56988" ty="0" sx="84979" sy="84974" algn="tl"/>
          </a:blipFill>
          <a:ln w="25400">
            <a:noFill/>
          </a:ln>
        </p:spPr>
        <p:style>
          <a:lnRef idx="0"/>
          <a:fillRef idx="0"/>
          <a:effectRef idx="0"/>
          <a:fontRef idx="minor"/>
        </p:style>
        <p:txBody>
          <a:bodyPr lIns="0" rIns="0" tIns="0" bIns="0" anchor="ctr">
            <a:noAutofit/>
          </a:bodyPr>
          <a:p>
            <a:pPr algn="ctr" defTabSz="914400">
              <a:lnSpc>
                <a:spcPct val="100000"/>
              </a:lnSpc>
              <a:tabLst>
                <a:tab algn="l" pos="0"/>
              </a:tabLst>
            </a:pPr>
            <a:endParaRPr b="0" lang="en-US" sz="2000" spc="-1" strike="noStrike">
              <a:solidFill>
                <a:srgbClr val="ffffff"/>
              </a:solidFill>
              <a:latin typeface="Rockwell Extra Bold"/>
            </a:endParaRPr>
          </a:p>
        </p:txBody>
      </p:sp>
      <p:sp>
        <p:nvSpPr>
          <p:cNvPr id="105" name="Oval 17">
            <a:extLst>
              <a:ext uri="{C183D7F6-B498-43B3-948B-1728B52AA6E4}">
                <adec:decorative xmlns:adec="http://schemas.microsoft.com/office/drawing/2017/decorative" val="1"/>
              </a:ext>
            </a:extLst>
          </p:cNvPr>
          <p:cNvSpPr/>
          <p:nvPr/>
        </p:nvSpPr>
        <p:spPr>
          <a:xfrm>
            <a:off x="11431080" y="6258960"/>
            <a:ext cx="398160" cy="398160"/>
          </a:xfrm>
          <a:prstGeom prst="ellipse">
            <a:avLst/>
          </a:prstGeom>
          <a:noFill/>
          <a:ln w="12700">
            <a:solidFill>
              <a:srgbClr val="ffffff"/>
            </a:solidFill>
            <a:round/>
          </a:ln>
        </p:spPr>
        <p:style>
          <a:lnRef idx="0"/>
          <a:fillRef idx="0"/>
          <a:effectRef idx="0"/>
          <a:fontRef idx="minor"/>
        </p:style>
        <p:txBody>
          <a:bodyPr lIns="90000" rIns="90000" tIns="45000" bIns="45000" anchor="ctr">
            <a:noAutofit/>
          </a:bodyPr>
          <a:p>
            <a:pPr algn="ctr" defTabSz="914400">
              <a:lnSpc>
                <a:spcPct val="100000"/>
              </a:lnSpc>
              <a:tabLst>
                <a:tab algn="l" pos="0"/>
              </a:tabLst>
            </a:pPr>
            <a:endParaRPr b="0" lang="en-US" sz="1800" spc="-1" strike="noStrike">
              <a:solidFill>
                <a:srgbClr val="ffffff"/>
              </a:solidFill>
              <a:latin typeface="Calibri"/>
            </a:endParaRPr>
          </a:p>
        </p:txBody>
      </p:sp>
      <p:pic>
        <p:nvPicPr>
          <p:cNvPr id="106" name="" descr="">
            <a:hlinkClick r:id="" action="ppaction://media"/>
          </p:cNvPr>
          <p:cNvPicPr/>
          <p:nvPr>
            <a:audioFile r:link="rId4"/>
            <p:extLst>
              <p:ext uri="{DAA4B4D4-6D71-4841-9C94-3DE7FCFB9230}">
                <p14:media r:embed="rId5"/>
              </p:ext>
            </p:extLst>
          </p:nvPr>
        </p:nvPicPr>
        <p:blipFill>
          <a:blip r:embed="rId6"/>
          <a:stretch>
            <a:fillRect/>
          </a:stretch>
        </p:blipFill>
        <p:spPr>
          <a:xfrm>
            <a:off x="9957600" y="900720"/>
            <a:ext cx="486720" cy="486720"/>
          </a:xfrm>
          <a:prstGeom prst="rect">
            <a:avLst/>
          </a:prstGeom>
          <a:ln w="0">
            <a:noFill/>
          </a:ln>
        </p:spPr>
      </p:pic>
    </p:spTree>
  </p:cSld>
  <mc:AlternateContent>
    <mc:Choice Requires="p14">
      <p:transition spd="slow" p14:dur="2000"/>
    </mc:Choice>
    <mc:Fallback>
      <p:transition spd="slow"/>
    </mc:Fallback>
  </mc:AlternateContent>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nodeType="clickEffect" fill="hold" presetClass="mediacall">
                                  <p:stCondLst>
                                    <p:cond delay="0"/>
                                  </p:stCondLst>
                                  <p:childTnLst>
                                    <p:cmd type="call" cmd="playFrom(0.0)">
                                      <p:cBhvr>
                                        <p:cTn id="6" dur="52550" fill="hold"/>
                                        <p:tgtEl>
                                          <p:spTgt spid="106"/>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showWhenStopped="1">
                <p:cTn>
                  <p:stCondLst>
                    <p:cond delay="indefinite"/>
                  </p:stCondLst>
                  <p:endCondLst>
                    <p:cond delay="0" evt="onStopAudio"/>
                  </p:endCondLst>
                </p:cTn>
                <p:tgtEl>
                  <p:spTgt spid="106"/>
                </p:tgtEl>
              </p:cMediaNode>
            </p:audio>
          </p:childTnLst>
        </p:cTn>
      </p:par>
    </p:tnLst>
  </p:timing>
</p:sld>
</file>

<file path=ppt/slides/slide2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89" name="Obrázek 4" descr="Obsah obrázku text, kniha&#10;&#10;Popis se vygeneroval automaticky."/>
          <p:cNvPicPr/>
          <p:nvPr/>
        </p:nvPicPr>
        <p:blipFill>
          <a:blip r:embed="rId1"/>
          <a:stretch/>
        </p:blipFill>
        <p:spPr>
          <a:xfrm>
            <a:off x="1502640" y="1080"/>
            <a:ext cx="9070920" cy="6800040"/>
          </a:xfrm>
          <a:prstGeom prst="rect">
            <a:avLst/>
          </a:prstGeom>
          <a:ln w="0">
            <a:noFill/>
          </a:ln>
        </p:spPr>
      </p:pic>
    </p:spTree>
  </p:cSld>
  <mc:AlternateContent>
    <mc:Choice Requires="p14">
      <p:transition spd="slow" p14:dur="2000"/>
    </mc:Choice>
    <mc:Fallback>
      <p:transition spd="slow"/>
    </mc:Fallback>
  </mc:AlternateContent>
</p:sld>
</file>

<file path=ppt/slides/slide2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90" name="Obrázek 4" descr="Obsah obrázku text, světlo&#10;&#10;Popis se vygeneroval automaticky."/>
          <p:cNvPicPr/>
          <p:nvPr/>
        </p:nvPicPr>
        <p:blipFill>
          <a:blip r:embed="rId1"/>
          <a:stretch/>
        </p:blipFill>
        <p:spPr>
          <a:xfrm>
            <a:off x="1800" y="542160"/>
            <a:ext cx="12182760" cy="5463720"/>
          </a:xfrm>
          <a:prstGeom prst="rect">
            <a:avLst/>
          </a:prstGeom>
          <a:ln w="0">
            <a:noFill/>
          </a:ln>
        </p:spPr>
      </p:pic>
    </p:spTree>
  </p:cSld>
  <mc:AlternateContent>
    <mc:Choice Requires="p14">
      <p:transition spd="slow" p14:dur="2000"/>
    </mc:Choice>
    <mc:Fallback>
      <p:transition spd="slow"/>
    </mc:Fallback>
  </mc:AlternateContent>
</p:sld>
</file>

<file path=ppt/slides/slide2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91" name="Obrázek 4" descr="Obsah obrázku text&#10;&#10;Popis se vygeneroval automaticky."/>
          <p:cNvPicPr/>
          <p:nvPr/>
        </p:nvPicPr>
        <p:blipFill>
          <a:blip r:embed="rId1"/>
          <a:stretch/>
        </p:blipFill>
        <p:spPr>
          <a:xfrm>
            <a:off x="1067400" y="1080"/>
            <a:ext cx="9477000" cy="6855120"/>
          </a:xfrm>
          <a:prstGeom prst="rect">
            <a:avLst/>
          </a:prstGeom>
          <a:ln w="0">
            <a:noFill/>
          </a:ln>
        </p:spPr>
      </p:pic>
    </p:spTree>
  </p:cSld>
  <mc:AlternateContent>
    <mc:Choice Requires="p14">
      <p:transition spd="slow" p14:dur="2000"/>
    </mc:Choice>
    <mc:Fallback>
      <p:transition spd="slow"/>
    </mc:Fallback>
  </mc:AlternateContent>
</p:sld>
</file>

<file path=ppt/slides/slide2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92" name="Obrázek 4" descr="Obsah obrázku text&#10;&#10;Popis se vygeneroval automaticky."/>
          <p:cNvPicPr/>
          <p:nvPr/>
        </p:nvPicPr>
        <p:blipFill>
          <a:blip r:embed="rId1"/>
          <a:stretch/>
        </p:blipFill>
        <p:spPr>
          <a:xfrm>
            <a:off x="1152360" y="1080"/>
            <a:ext cx="9296280" cy="6855120"/>
          </a:xfrm>
          <a:prstGeom prst="rect">
            <a:avLst/>
          </a:prstGeom>
          <a:ln w="0">
            <a:noFill/>
          </a:ln>
        </p:spPr>
      </p:pic>
    </p:spTree>
  </p:cSld>
  <mc:AlternateContent>
    <mc:Choice Requires="p14">
      <p:transition spd="slow" p14:dur="2000"/>
    </mc:Choice>
    <mc:Fallback>
      <p:transition spd="slow"/>
    </mc:Fallback>
  </mc:AlternateContent>
</p:sld>
</file>

<file path=ppt/slides/slide2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93" name="PlaceHolder 1"/>
          <p:cNvSpPr>
            <a:spLocks noGrp="1"/>
          </p:cNvSpPr>
          <p:nvPr>
            <p:ph type="title"/>
          </p:nvPr>
        </p:nvSpPr>
        <p:spPr>
          <a:xfrm>
            <a:off x="1069920" y="484560"/>
            <a:ext cx="10057680" cy="1608480"/>
          </a:xfrm>
          <a:prstGeom prst="rect">
            <a:avLst/>
          </a:prstGeom>
          <a:noFill/>
          <a:ln w="0">
            <a:noFill/>
          </a:ln>
        </p:spPr>
        <p:txBody>
          <a:bodyPr lIns="91440" rIns="91440" tIns="45720" bIns="45720" anchor="ctr">
            <a:noAutofit/>
          </a:bodyPr>
          <a:p>
            <a:pPr indent="0" defTabSz="914400">
              <a:lnSpc>
                <a:spcPct val="90000"/>
              </a:lnSpc>
              <a:buNone/>
              <a:tabLst>
                <a:tab algn="l" pos="0"/>
              </a:tabLst>
            </a:pPr>
            <a:r>
              <a:rPr b="1" lang="cs-CZ" sz="5400" spc="-1" strike="noStrike" cap="all">
                <a:solidFill>
                  <a:srgbClr val="000000"/>
                </a:solidFill>
                <a:latin typeface="Arial"/>
              </a:rPr>
              <a:t>Paměť</a:t>
            </a:r>
            <a:endParaRPr b="0" lang="cs-CZ" sz="5400" spc="-1" strike="noStrike">
              <a:solidFill>
                <a:srgbClr val="000000"/>
              </a:solidFill>
              <a:latin typeface="Arial"/>
            </a:endParaRPr>
          </a:p>
        </p:txBody>
      </p:sp>
      <p:sp>
        <p:nvSpPr>
          <p:cNvPr id="194" name="PlaceHolder 2"/>
          <p:cNvSpPr>
            <a:spLocks noGrp="1"/>
          </p:cNvSpPr>
          <p:nvPr>
            <p:ph/>
          </p:nvPr>
        </p:nvSpPr>
        <p:spPr>
          <a:xfrm>
            <a:off x="1069920" y="2121480"/>
            <a:ext cx="10057680" cy="4050000"/>
          </a:xfrm>
          <a:prstGeom prst="rect">
            <a:avLst/>
          </a:prstGeom>
          <a:noFill/>
          <a:ln w="0">
            <a:noFill/>
          </a:ln>
        </p:spPr>
        <p:txBody>
          <a:bodyPr lIns="91440" rIns="91440" tIns="45720" bIns="45720" anchor="t">
            <a:normAutofit fontScale="98333" lnSpcReduction="10000"/>
          </a:bodyPr>
          <a:p>
            <a:pPr marL="182880" indent="-182880" defTabSz="914400">
              <a:lnSpc>
                <a:spcPct val="90000"/>
              </a:lnSpc>
              <a:spcBef>
                <a:spcPts val="1199"/>
              </a:spcBef>
              <a:buClr>
                <a:srgbClr val="9e3611"/>
              </a:buClr>
              <a:buSzPct val="85000"/>
              <a:buFont typeface="Wingdings" charset="2"/>
              <a:buChar char=""/>
            </a:pPr>
            <a:r>
              <a:rPr b="0" lang="cs-CZ" sz="2000" spc="-1" strike="noStrike">
                <a:solidFill>
                  <a:schemeClr val="dk1"/>
                </a:solidFill>
                <a:latin typeface="Rockwell"/>
              </a:rPr>
              <a:t>Schopnost zaznamenat, uložit a později nalézt informaci</a:t>
            </a:r>
            <a:endParaRPr b="0" lang="cs-CZ" sz="2000" spc="-1" strike="noStrike">
              <a:solidFill>
                <a:srgbClr val="000000"/>
              </a:solidFill>
              <a:latin typeface="Arial"/>
            </a:endParaRPr>
          </a:p>
          <a:p>
            <a:pPr marL="182880" indent="-182880" defTabSz="914400">
              <a:lnSpc>
                <a:spcPct val="90000"/>
              </a:lnSpc>
              <a:spcBef>
                <a:spcPts val="1199"/>
              </a:spcBef>
              <a:buClr>
                <a:srgbClr val="9e3611"/>
              </a:buClr>
              <a:buSzPct val="85000"/>
              <a:buFont typeface="Wingdings" charset="2"/>
              <a:buChar char=""/>
            </a:pPr>
            <a:r>
              <a:rPr b="0" lang="cs-CZ" sz="2000" spc="-1" strike="noStrike">
                <a:solidFill>
                  <a:schemeClr val="dk1"/>
                </a:solidFill>
                <a:latin typeface="Rockwell"/>
              </a:rPr>
              <a:t>Paměť je funkcí celého mozku, některé struktury jsou však významnější, jejich poškození vede k poruchám paměti</a:t>
            </a:r>
            <a:endParaRPr b="0" lang="cs-CZ" sz="2000" spc="-1" strike="noStrike">
              <a:solidFill>
                <a:srgbClr val="000000"/>
              </a:solidFill>
              <a:latin typeface="Arial"/>
            </a:endParaRPr>
          </a:p>
          <a:p>
            <a:pPr marL="182880" indent="-182880" defTabSz="914400">
              <a:lnSpc>
                <a:spcPct val="90000"/>
              </a:lnSpc>
              <a:spcBef>
                <a:spcPts val="1199"/>
              </a:spcBef>
              <a:buClr>
                <a:srgbClr val="9e3611"/>
              </a:buClr>
              <a:buSzPct val="85000"/>
              <a:buFont typeface="Wingdings" charset="2"/>
              <a:buChar char=""/>
            </a:pPr>
            <a:r>
              <a:rPr b="0" lang="cs-CZ" sz="2000" spc="-1" strike="noStrike">
                <a:solidFill>
                  <a:schemeClr val="dk1"/>
                </a:solidFill>
                <a:latin typeface="Rockwell"/>
              </a:rPr>
              <a:t>Limbický systém (Papezuv okruh – význam emocí v paměťových procesech)</a:t>
            </a:r>
            <a:endParaRPr b="0" lang="cs-CZ" sz="2000" spc="-1" strike="noStrike">
              <a:solidFill>
                <a:srgbClr val="000000"/>
              </a:solidFill>
              <a:latin typeface="Arial"/>
            </a:endParaRPr>
          </a:p>
          <a:p>
            <a:pPr indent="0" defTabSz="914400">
              <a:lnSpc>
                <a:spcPct val="90000"/>
              </a:lnSpc>
              <a:spcBef>
                <a:spcPts val="1199"/>
              </a:spcBef>
              <a:buNone/>
              <a:tabLst>
                <a:tab algn="l" pos="0"/>
              </a:tabLst>
            </a:pPr>
            <a:endParaRPr b="0" lang="cs-CZ" sz="2000" spc="-1" strike="noStrike">
              <a:solidFill>
                <a:srgbClr val="000000"/>
              </a:solidFill>
              <a:latin typeface="Arial"/>
            </a:endParaRPr>
          </a:p>
          <a:p>
            <a:pPr marL="182880" indent="-182880" defTabSz="914400">
              <a:lnSpc>
                <a:spcPct val="90000"/>
              </a:lnSpc>
              <a:spcBef>
                <a:spcPts val="1199"/>
              </a:spcBef>
              <a:buClr>
                <a:srgbClr val="9e3611"/>
              </a:buClr>
              <a:buSzPct val="85000"/>
              <a:buFont typeface="Wingdings" charset="2"/>
              <a:buChar char=""/>
              <a:tabLst>
                <a:tab algn="l" pos="0"/>
              </a:tabLst>
            </a:pPr>
            <a:r>
              <a:rPr b="0" lang="cs-CZ" sz="2000" spc="-1" strike="noStrike">
                <a:solidFill>
                  <a:schemeClr val="dk1"/>
                </a:solidFill>
                <a:latin typeface="Rockwell"/>
              </a:rPr>
              <a:t>Podle analyzátorů: zraková, sluchová, hmatová, čichová…</a:t>
            </a:r>
            <a:endParaRPr b="0" lang="cs-CZ" sz="2000" spc="-1" strike="noStrike">
              <a:solidFill>
                <a:srgbClr val="000000"/>
              </a:solidFill>
              <a:latin typeface="Arial"/>
            </a:endParaRPr>
          </a:p>
          <a:p>
            <a:pPr marL="182880" indent="-182880" defTabSz="914400">
              <a:lnSpc>
                <a:spcPct val="90000"/>
              </a:lnSpc>
              <a:spcBef>
                <a:spcPts val="1199"/>
              </a:spcBef>
              <a:buClr>
                <a:srgbClr val="9e3611"/>
              </a:buClr>
              <a:buSzPct val="85000"/>
              <a:buFont typeface="Wingdings" charset="2"/>
              <a:buChar char=""/>
              <a:tabLst>
                <a:tab algn="l" pos="0"/>
              </a:tabLst>
            </a:pPr>
            <a:r>
              <a:rPr b="0" lang="cs-CZ" sz="2000" spc="-1" strike="noStrike">
                <a:solidFill>
                  <a:schemeClr val="dk1"/>
                </a:solidFill>
                <a:latin typeface="Rockwell"/>
              </a:rPr>
              <a:t>Podle doby uchování záznamu: krátkodobá, střednědobá, dlouhodobá</a:t>
            </a:r>
            <a:endParaRPr b="0" lang="cs-CZ" sz="2000" spc="-1" strike="noStrike">
              <a:solidFill>
                <a:srgbClr val="000000"/>
              </a:solidFill>
              <a:latin typeface="Arial"/>
            </a:endParaRPr>
          </a:p>
          <a:p>
            <a:pPr marL="182880" indent="-182880" defTabSz="914400">
              <a:lnSpc>
                <a:spcPct val="90000"/>
              </a:lnSpc>
              <a:spcBef>
                <a:spcPts val="1199"/>
              </a:spcBef>
              <a:buClr>
                <a:srgbClr val="9e3611"/>
              </a:buClr>
              <a:buSzPct val="85000"/>
              <a:buFont typeface="Wingdings" charset="2"/>
              <a:buChar char=""/>
              <a:tabLst>
                <a:tab algn="l" pos="0"/>
              </a:tabLst>
            </a:pPr>
            <a:r>
              <a:rPr b="0" lang="cs-CZ" sz="2000" spc="-1" strike="noStrike">
                <a:solidFill>
                  <a:schemeClr val="dk1"/>
                </a:solidFill>
                <a:latin typeface="Rockwell"/>
              </a:rPr>
              <a:t>Paměť deklarativní (explicitní) – složka sémantická (kdo, co) a epizodická (kdy, kde)</a:t>
            </a:r>
            <a:endParaRPr b="0" lang="cs-CZ" sz="2000" spc="-1" strike="noStrike">
              <a:solidFill>
                <a:srgbClr val="000000"/>
              </a:solidFill>
              <a:latin typeface="Arial"/>
            </a:endParaRPr>
          </a:p>
          <a:p>
            <a:pPr marL="182880" indent="-182880" defTabSz="914400">
              <a:lnSpc>
                <a:spcPct val="90000"/>
              </a:lnSpc>
              <a:spcBef>
                <a:spcPts val="1199"/>
              </a:spcBef>
              <a:buClr>
                <a:srgbClr val="9e3611"/>
              </a:buClr>
              <a:buSzPct val="85000"/>
              <a:buFont typeface="Wingdings" charset="2"/>
              <a:buChar char=""/>
              <a:tabLst>
                <a:tab algn="l" pos="0"/>
              </a:tabLst>
            </a:pPr>
            <a:r>
              <a:rPr b="0" lang="cs-CZ" sz="2000" spc="-1" strike="noStrike">
                <a:solidFill>
                  <a:schemeClr val="dk1"/>
                </a:solidFill>
                <a:latin typeface="Rockwell"/>
              </a:rPr>
              <a:t>Paměť nedeklarativní (implicitní) – nelze snadno verbalizovat, dovednost, jak zacházet s deklarativním materiálem</a:t>
            </a:r>
            <a:endParaRPr b="0" lang="cs-CZ" sz="20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2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95" name="PlaceHolder 1"/>
          <p:cNvSpPr>
            <a:spLocks noGrp="1"/>
          </p:cNvSpPr>
          <p:nvPr>
            <p:ph/>
          </p:nvPr>
        </p:nvSpPr>
        <p:spPr>
          <a:xfrm>
            <a:off x="180000" y="721080"/>
            <a:ext cx="11340000" cy="5450400"/>
          </a:xfrm>
          <a:prstGeom prst="rect">
            <a:avLst/>
          </a:prstGeom>
          <a:noFill/>
          <a:ln w="0">
            <a:noFill/>
          </a:ln>
        </p:spPr>
        <p:txBody>
          <a:bodyPr lIns="91440" rIns="91440" tIns="45720" bIns="45720" anchor="t">
            <a:normAutofit fontScale="93333"/>
          </a:bodyPr>
          <a:p>
            <a:pPr marL="182880" indent="-182880" defTabSz="914400">
              <a:lnSpc>
                <a:spcPct val="90000"/>
              </a:lnSpc>
              <a:spcBef>
                <a:spcPts val="1199"/>
              </a:spcBef>
              <a:buClr>
                <a:srgbClr val="9e3611"/>
              </a:buClr>
              <a:buSzPct val="85000"/>
              <a:buFont typeface="Wingdings" charset="2"/>
              <a:buChar char=""/>
            </a:pPr>
            <a:r>
              <a:rPr b="0" lang="cs-CZ" sz="2000" spc="-1" strike="noStrike">
                <a:solidFill>
                  <a:schemeClr val="dk1"/>
                </a:solidFill>
                <a:latin typeface="Rockwell"/>
              </a:rPr>
              <a:t>Ultrakrátkodobá – zlomky sekund – souvisí s pozorností a senzorickým vnímáním</a:t>
            </a:r>
            <a:endParaRPr b="0" lang="cs-CZ" sz="2000" spc="-1" strike="noStrike">
              <a:solidFill>
                <a:srgbClr val="000000"/>
              </a:solidFill>
              <a:latin typeface="Arial"/>
            </a:endParaRPr>
          </a:p>
          <a:p>
            <a:pPr marL="182880" indent="-182880" defTabSz="914400">
              <a:lnSpc>
                <a:spcPct val="90000"/>
              </a:lnSpc>
              <a:spcBef>
                <a:spcPts val="1199"/>
              </a:spcBef>
              <a:buClr>
                <a:srgbClr val="9e3611"/>
              </a:buClr>
              <a:buSzPct val="85000"/>
              <a:buFont typeface="Wingdings" charset="2"/>
              <a:buChar char=""/>
            </a:pPr>
            <a:r>
              <a:rPr b="0" lang="cs-CZ" sz="2000" spc="-1" strike="noStrike">
                <a:solidFill>
                  <a:schemeClr val="dk1"/>
                </a:solidFill>
                <a:latin typeface="Rockwell"/>
              </a:rPr>
              <a:t>Krátkodobá paměť – 30-90s – reverberační okruhy – dočasné zapojení neuronových sítí, po nichž vzruch krouží</a:t>
            </a:r>
            <a:endParaRPr b="0" lang="cs-CZ" sz="2000" spc="-1" strike="noStrike">
              <a:solidFill>
                <a:srgbClr val="000000"/>
              </a:solidFill>
              <a:latin typeface="Arial"/>
            </a:endParaRPr>
          </a:p>
          <a:p>
            <a:pPr marL="182880" indent="-182880" defTabSz="914400">
              <a:lnSpc>
                <a:spcPct val="90000"/>
              </a:lnSpc>
              <a:spcBef>
                <a:spcPts val="1199"/>
              </a:spcBef>
              <a:buClr>
                <a:srgbClr val="9e3611"/>
              </a:buClr>
              <a:buSzPct val="85000"/>
              <a:buFont typeface="Wingdings" charset="2"/>
              <a:buChar char=""/>
            </a:pPr>
            <a:r>
              <a:rPr b="0" lang="cs-CZ" sz="2000" spc="-1" strike="noStrike">
                <a:solidFill>
                  <a:schemeClr val="dk1"/>
                </a:solidFill>
                <a:latin typeface="Rockwell"/>
              </a:rPr>
              <a:t>Střednědobá paměť – zajišťuje převod z krátkodobé do dlouhodobé</a:t>
            </a:r>
            <a:endParaRPr b="0" lang="cs-CZ" sz="2000" spc="-1" strike="noStrike">
              <a:solidFill>
                <a:srgbClr val="000000"/>
              </a:solidFill>
              <a:latin typeface="Arial"/>
            </a:endParaRPr>
          </a:p>
          <a:p>
            <a:pPr marL="182880" indent="-182880" defTabSz="914400">
              <a:lnSpc>
                <a:spcPct val="90000"/>
              </a:lnSpc>
              <a:spcBef>
                <a:spcPts val="1199"/>
              </a:spcBef>
              <a:buClr>
                <a:srgbClr val="9e3611"/>
              </a:buClr>
              <a:buSzPct val="85000"/>
              <a:buFont typeface="Wingdings" charset="2"/>
              <a:buChar char=""/>
            </a:pPr>
            <a:r>
              <a:rPr b="0" lang="cs-CZ" sz="2000" spc="-1" strike="noStrike">
                <a:solidFill>
                  <a:schemeClr val="dk1"/>
                </a:solidFill>
                <a:latin typeface="Rockwell"/>
              </a:rPr>
              <a:t>Dlouhodobá paměť – mikroanatomická přestavba, recentní a trvalá paměť</a:t>
            </a:r>
            <a:endParaRPr b="0" lang="cs-CZ" sz="2000" spc="-1" strike="noStrike">
              <a:solidFill>
                <a:srgbClr val="000000"/>
              </a:solidFill>
              <a:latin typeface="Arial"/>
            </a:endParaRPr>
          </a:p>
          <a:p>
            <a:pPr indent="0" defTabSz="914400">
              <a:lnSpc>
                <a:spcPct val="90000"/>
              </a:lnSpc>
              <a:spcBef>
                <a:spcPts val="1199"/>
              </a:spcBef>
              <a:buNone/>
              <a:tabLst>
                <a:tab algn="l" pos="0"/>
              </a:tabLst>
            </a:pPr>
            <a:endParaRPr b="0" lang="cs-CZ" sz="2000" spc="-1" strike="noStrike">
              <a:solidFill>
                <a:srgbClr val="000000"/>
              </a:solidFill>
              <a:latin typeface="Arial"/>
            </a:endParaRPr>
          </a:p>
          <a:p>
            <a:pPr marL="182880" indent="-182880" defTabSz="914400">
              <a:lnSpc>
                <a:spcPct val="90000"/>
              </a:lnSpc>
              <a:spcBef>
                <a:spcPts val="1199"/>
              </a:spcBef>
              <a:buClr>
                <a:srgbClr val="9e3611"/>
              </a:buClr>
              <a:buSzPct val="85000"/>
              <a:buFont typeface="Wingdings" charset="2"/>
              <a:buChar char=""/>
              <a:tabLst>
                <a:tab algn="l" pos="0"/>
              </a:tabLst>
            </a:pPr>
            <a:r>
              <a:rPr b="0" lang="cs-CZ" sz="2000" spc="-1" strike="noStrike">
                <a:solidFill>
                  <a:schemeClr val="dk1"/>
                </a:solidFill>
                <a:latin typeface="Rockwell"/>
              </a:rPr>
              <a:t>Paměť pracovní </a:t>
            </a:r>
            <a:endParaRPr b="0" lang="cs-CZ" sz="2000" spc="-1" strike="noStrike">
              <a:solidFill>
                <a:srgbClr val="000000"/>
              </a:solidFill>
              <a:latin typeface="Arial"/>
            </a:endParaRPr>
          </a:p>
          <a:p>
            <a:pPr marL="182880" indent="-182880" defTabSz="914400">
              <a:lnSpc>
                <a:spcPct val="90000"/>
              </a:lnSpc>
              <a:spcBef>
                <a:spcPts val="1199"/>
              </a:spcBef>
              <a:buClr>
                <a:srgbClr val="9e3611"/>
              </a:buClr>
              <a:buSzPct val="85000"/>
              <a:buFont typeface="Wingdings" charset="2"/>
              <a:buChar char=""/>
              <a:tabLst>
                <a:tab algn="l" pos="0"/>
              </a:tabLst>
            </a:pPr>
            <a:r>
              <a:rPr b="0" lang="cs-CZ" sz="2000" spc="-1" strike="noStrike">
                <a:solidFill>
                  <a:schemeClr val="dk1"/>
                </a:solidFill>
                <a:latin typeface="Rockwell"/>
              </a:rPr>
              <a:t>Paměť referenční</a:t>
            </a:r>
            <a:endParaRPr b="0" lang="cs-CZ" sz="2000" spc="-1" strike="noStrike">
              <a:solidFill>
                <a:srgbClr val="000000"/>
              </a:solidFill>
              <a:latin typeface="Arial"/>
            </a:endParaRPr>
          </a:p>
          <a:p>
            <a:pPr indent="0" defTabSz="914400">
              <a:lnSpc>
                <a:spcPct val="90000"/>
              </a:lnSpc>
              <a:spcBef>
                <a:spcPts val="1199"/>
              </a:spcBef>
              <a:buNone/>
              <a:tabLst>
                <a:tab algn="l" pos="0"/>
              </a:tabLst>
            </a:pPr>
            <a:endParaRPr b="0" lang="cs-CZ" sz="2000" spc="-1" strike="noStrike">
              <a:solidFill>
                <a:srgbClr val="000000"/>
              </a:solidFill>
              <a:latin typeface="Arial"/>
            </a:endParaRPr>
          </a:p>
          <a:p>
            <a:pPr marL="182880" indent="-182880" defTabSz="914400">
              <a:lnSpc>
                <a:spcPct val="90000"/>
              </a:lnSpc>
              <a:spcBef>
                <a:spcPts val="1199"/>
              </a:spcBef>
              <a:buClr>
                <a:srgbClr val="9e3611"/>
              </a:buClr>
              <a:buSzPct val="85000"/>
              <a:buFont typeface="Wingdings" charset="2"/>
              <a:buChar char=""/>
              <a:tabLst>
                <a:tab algn="l" pos="0"/>
              </a:tabLst>
            </a:pPr>
            <a:r>
              <a:rPr b="0" lang="cs-CZ" sz="2000" spc="-1" strike="noStrike">
                <a:solidFill>
                  <a:schemeClr val="dk1"/>
                </a:solidFill>
                <a:latin typeface="Rockwell"/>
              </a:rPr>
              <a:t>Retence – se vztahuje na schopnost uchovávat a udržovat informace v paměti po určitou dobu. Je to proces, který zahrnuje zapamatování si a uchování informací, které byly dříve získány, a je klíčovým aspektem fungování paměti.</a:t>
            </a:r>
            <a:endParaRPr b="0" lang="cs-CZ" sz="2000" spc="-1" strike="noStrike">
              <a:solidFill>
                <a:srgbClr val="000000"/>
              </a:solidFill>
              <a:latin typeface="Arial"/>
            </a:endParaRPr>
          </a:p>
          <a:p>
            <a:pPr marL="182880" indent="-182880" defTabSz="914400">
              <a:lnSpc>
                <a:spcPct val="90000"/>
              </a:lnSpc>
              <a:spcBef>
                <a:spcPts val="1199"/>
              </a:spcBef>
              <a:buClr>
                <a:srgbClr val="9e3611"/>
              </a:buClr>
              <a:buSzPct val="85000"/>
              <a:buFont typeface="Wingdings" charset="2"/>
              <a:buChar char=""/>
              <a:tabLst>
                <a:tab algn="l" pos="0"/>
              </a:tabLst>
            </a:pPr>
            <a:r>
              <a:rPr b="0" lang="cs-CZ" sz="2000" spc="-1" strike="noStrike">
                <a:solidFill>
                  <a:schemeClr val="dk1"/>
                </a:solidFill>
                <a:latin typeface="Rockwell"/>
              </a:rPr>
              <a:t>Výbavování – proces vyhledávání a přesunu explicitních informací do vědomí</a:t>
            </a:r>
            <a:endParaRPr b="0" lang="cs-CZ" sz="2000" spc="-1" strike="noStrike">
              <a:solidFill>
                <a:srgbClr val="000000"/>
              </a:solidFill>
              <a:latin typeface="Arial"/>
            </a:endParaRPr>
          </a:p>
          <a:p>
            <a:pPr marL="182880" indent="-182880" defTabSz="914400">
              <a:lnSpc>
                <a:spcPct val="90000"/>
              </a:lnSpc>
              <a:spcBef>
                <a:spcPts val="1199"/>
              </a:spcBef>
              <a:buClr>
                <a:srgbClr val="9e3611"/>
              </a:buClr>
              <a:buSzPct val="85000"/>
              <a:buFont typeface="Wingdings" charset="2"/>
              <a:buChar char=""/>
              <a:tabLst>
                <a:tab algn="l" pos="0"/>
              </a:tabLst>
            </a:pPr>
            <a:r>
              <a:rPr b="0" lang="cs-CZ" sz="2000" spc="-1" strike="noStrike">
                <a:solidFill>
                  <a:schemeClr val="dk1"/>
                </a:solidFill>
                <a:latin typeface="Rockwell"/>
              </a:rPr>
              <a:t>Výbavnost – míra přístupnosti k informacím v pamětí na podkladě informací přítomných ve vědomí</a:t>
            </a:r>
            <a:endParaRPr b="0" lang="cs-CZ" sz="2000" spc="-1" strike="noStrike">
              <a:solidFill>
                <a:srgbClr val="000000"/>
              </a:solidFill>
              <a:latin typeface="Arial"/>
            </a:endParaRPr>
          </a:p>
          <a:p>
            <a:pPr indent="0" defTabSz="914400">
              <a:lnSpc>
                <a:spcPct val="90000"/>
              </a:lnSpc>
              <a:spcBef>
                <a:spcPts val="1199"/>
              </a:spcBef>
              <a:buNone/>
              <a:tabLst>
                <a:tab algn="l" pos="0"/>
              </a:tabLst>
            </a:pPr>
            <a:endParaRPr b="0" lang="cs-CZ" sz="2000" spc="-1" strike="noStrike">
              <a:solidFill>
                <a:srgbClr val="000000"/>
              </a:solidFill>
              <a:latin typeface="Arial"/>
            </a:endParaRPr>
          </a:p>
          <a:p>
            <a:pPr indent="0" defTabSz="914400">
              <a:lnSpc>
                <a:spcPct val="90000"/>
              </a:lnSpc>
              <a:spcBef>
                <a:spcPts val="1199"/>
              </a:spcBef>
              <a:buNone/>
              <a:tabLst>
                <a:tab algn="l" pos="0"/>
              </a:tabLst>
            </a:pPr>
            <a:endParaRPr b="0" lang="cs-CZ" sz="20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2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96" name="PlaceHolder 1"/>
          <p:cNvSpPr>
            <a:spLocks noGrp="1"/>
          </p:cNvSpPr>
          <p:nvPr>
            <p:ph type="title"/>
          </p:nvPr>
        </p:nvSpPr>
        <p:spPr>
          <a:xfrm>
            <a:off x="1069920" y="685800"/>
            <a:ext cx="10057680" cy="1247760"/>
          </a:xfrm>
          <a:prstGeom prst="rect">
            <a:avLst/>
          </a:prstGeom>
          <a:noFill/>
          <a:ln w="0">
            <a:noFill/>
          </a:ln>
        </p:spPr>
        <p:txBody>
          <a:bodyPr lIns="91440" rIns="91440" tIns="45720" bIns="45720" anchor="ctr">
            <a:noAutofit/>
          </a:bodyPr>
          <a:p>
            <a:pPr indent="0" defTabSz="914400">
              <a:lnSpc>
                <a:spcPct val="90000"/>
              </a:lnSpc>
              <a:buNone/>
              <a:tabLst>
                <a:tab algn="l" pos="0"/>
              </a:tabLst>
            </a:pPr>
            <a:r>
              <a:rPr b="0" lang="cs-CZ" sz="5400" spc="-1" strike="noStrike" cap="all">
                <a:solidFill>
                  <a:srgbClr val="000000"/>
                </a:solidFill>
                <a:latin typeface="Rockwell Condensed"/>
              </a:rPr>
              <a:t>Poruchy paměti</a:t>
            </a:r>
            <a:endParaRPr b="0" lang="cs-CZ" sz="5400" spc="-1" strike="noStrike">
              <a:solidFill>
                <a:srgbClr val="000000"/>
              </a:solidFill>
              <a:latin typeface="Arial"/>
            </a:endParaRPr>
          </a:p>
        </p:txBody>
      </p:sp>
      <p:sp>
        <p:nvSpPr>
          <p:cNvPr id="197" name="PlaceHolder 2"/>
          <p:cNvSpPr>
            <a:spLocks noGrp="1"/>
          </p:cNvSpPr>
          <p:nvPr>
            <p:ph/>
          </p:nvPr>
        </p:nvSpPr>
        <p:spPr>
          <a:xfrm>
            <a:off x="1069920" y="2092680"/>
            <a:ext cx="10057680" cy="4149360"/>
          </a:xfrm>
          <a:prstGeom prst="rect">
            <a:avLst/>
          </a:prstGeom>
          <a:noFill/>
          <a:ln w="0">
            <a:noFill/>
          </a:ln>
        </p:spPr>
        <p:txBody>
          <a:bodyPr lIns="91440" rIns="91440" tIns="45720" bIns="45720" anchor="t">
            <a:noAutofit/>
          </a:bodyPr>
          <a:p>
            <a:pPr marL="182880" indent="-182880" defTabSz="914400">
              <a:lnSpc>
                <a:spcPct val="90000"/>
              </a:lnSpc>
              <a:spcBef>
                <a:spcPts val="1199"/>
              </a:spcBef>
              <a:buClr>
                <a:srgbClr val="9e3611"/>
              </a:buClr>
              <a:buSzPct val="85000"/>
              <a:buFont typeface="Wingdings" charset="2"/>
              <a:buChar char=""/>
            </a:pPr>
            <a:r>
              <a:rPr b="0" lang="cs-CZ" sz="2000" spc="-1" strike="noStrike">
                <a:solidFill>
                  <a:schemeClr val="dk1"/>
                </a:solidFill>
                <a:latin typeface="Rockwell"/>
              </a:rPr>
              <a:t>Anterográdní amnézie zahrnuje poruchu epizodické paměti na události, odehrávající se po proběhlém mozkovém postižení. Jako retrográdní amnézii pak můžeme označit ztrátu epizodické paměti na dobu před danou událostí. Retrográdní amnézie často disproporčně více postihuje události nedávné ve srovnání se vzdálenější minulostí. Tato nerovnováha bývá označována jako Ribotův gradient</a:t>
            </a:r>
            <a:endParaRPr b="0" lang="cs-CZ" sz="2000" spc="-1" strike="noStrike">
              <a:solidFill>
                <a:srgbClr val="000000"/>
              </a:solidFill>
              <a:latin typeface="Arial"/>
            </a:endParaRPr>
          </a:p>
          <a:p>
            <a:pPr marL="182880" indent="-182880" defTabSz="914400">
              <a:lnSpc>
                <a:spcPct val="90000"/>
              </a:lnSpc>
              <a:spcBef>
                <a:spcPts val="1199"/>
              </a:spcBef>
              <a:buClr>
                <a:srgbClr val="9e3611"/>
              </a:buClr>
              <a:buSzPct val="85000"/>
              <a:buFont typeface="Wingdings" charset="2"/>
              <a:buChar char=""/>
            </a:pPr>
            <a:r>
              <a:rPr b="0" lang="cs-CZ" sz="2000" spc="-1" strike="noStrike">
                <a:solidFill>
                  <a:schemeClr val="dk1"/>
                </a:solidFill>
                <a:latin typeface="Rockwell"/>
              </a:rPr>
              <a:t>Porucha anterográdní epizodické paměti je nejčastější ze všech amnézií</a:t>
            </a:r>
            <a:endParaRPr b="0" lang="cs-CZ" sz="2000" spc="-1" strike="noStrike">
              <a:solidFill>
                <a:srgbClr val="000000"/>
              </a:solidFill>
              <a:latin typeface="Arial"/>
            </a:endParaRPr>
          </a:p>
          <a:p>
            <a:pPr marL="182880" indent="-182880" defTabSz="914400">
              <a:lnSpc>
                <a:spcPct val="90000"/>
              </a:lnSpc>
              <a:spcBef>
                <a:spcPts val="1199"/>
              </a:spcBef>
              <a:buClr>
                <a:srgbClr val="9e3611"/>
              </a:buClr>
              <a:buSzPct val="85000"/>
              <a:buFont typeface="Wingdings" charset="2"/>
              <a:buChar char=""/>
            </a:pPr>
            <a:r>
              <a:rPr b="0" lang="cs-CZ" sz="2000" spc="-1" strike="noStrike">
                <a:solidFill>
                  <a:schemeClr val="dk1"/>
                </a:solidFill>
                <a:latin typeface="Rockwell"/>
              </a:rPr>
              <a:t>Retrográdní paměť bývá postižena vzácněji, většinou v kontextu pokročilé anterográdní amnézie, přičemž respektuje </a:t>
            </a:r>
            <a:r>
              <a:rPr b="1" lang="cs-CZ" sz="2000" spc="-1" strike="noStrike">
                <a:solidFill>
                  <a:schemeClr val="dk1"/>
                </a:solidFill>
                <a:latin typeface="Rockwell"/>
              </a:rPr>
              <a:t>Ribotovo pravidlo </a:t>
            </a:r>
            <a:r>
              <a:rPr b="0" lang="cs-CZ" sz="2000" spc="-1" strike="noStrike">
                <a:solidFill>
                  <a:schemeClr val="dk1"/>
                </a:solidFill>
                <a:latin typeface="Rockwell"/>
              </a:rPr>
              <a:t>(více zachovány vzpomínky na vzdálenější dobu v minulosti).</a:t>
            </a:r>
            <a:endParaRPr b="0" lang="cs-CZ" sz="2000" spc="-1" strike="noStrike">
              <a:solidFill>
                <a:srgbClr val="000000"/>
              </a:solidFill>
              <a:latin typeface="Arial"/>
            </a:endParaRPr>
          </a:p>
          <a:p>
            <a:pPr marL="182880" indent="-182880" defTabSz="914400">
              <a:lnSpc>
                <a:spcPct val="90000"/>
              </a:lnSpc>
              <a:spcBef>
                <a:spcPts val="1199"/>
              </a:spcBef>
              <a:buClr>
                <a:srgbClr val="9e3611"/>
              </a:buClr>
              <a:buSzPct val="85000"/>
              <a:buFont typeface="Wingdings" charset="2"/>
              <a:buChar char=""/>
            </a:pPr>
            <a:r>
              <a:rPr b="0" lang="cs-CZ" sz="2000" spc="-1" strike="noStrike">
                <a:solidFill>
                  <a:schemeClr val="dk1"/>
                </a:solidFill>
                <a:latin typeface="Rockwell"/>
              </a:rPr>
              <a:t>Alkoholická okénka (palimpsesty) – ostrůvkovitá a bloková</a:t>
            </a:r>
            <a:endParaRPr b="0" lang="cs-CZ" sz="2000" spc="-1" strike="noStrike">
              <a:solidFill>
                <a:srgbClr val="000000"/>
              </a:solidFill>
              <a:latin typeface="Arial"/>
            </a:endParaRPr>
          </a:p>
          <a:p>
            <a:pPr indent="0" defTabSz="914400">
              <a:lnSpc>
                <a:spcPct val="90000"/>
              </a:lnSpc>
              <a:spcBef>
                <a:spcPts val="1199"/>
              </a:spcBef>
              <a:buNone/>
              <a:tabLst>
                <a:tab algn="l" pos="0"/>
              </a:tabLst>
            </a:pPr>
            <a:endParaRPr b="0" lang="cs-CZ" sz="2000" spc="-1" strike="noStrike">
              <a:solidFill>
                <a:srgbClr val="000000"/>
              </a:solidFill>
              <a:latin typeface="Arial"/>
            </a:endParaRPr>
          </a:p>
          <a:p>
            <a:pPr indent="0" defTabSz="914400">
              <a:lnSpc>
                <a:spcPct val="90000"/>
              </a:lnSpc>
              <a:spcBef>
                <a:spcPts val="1199"/>
              </a:spcBef>
              <a:buNone/>
              <a:tabLst>
                <a:tab algn="l" pos="0"/>
              </a:tabLst>
            </a:pPr>
            <a:endParaRPr b="0" lang="cs-CZ" sz="2000" spc="-1" strike="noStrike">
              <a:solidFill>
                <a:srgbClr val="000000"/>
              </a:solidFill>
              <a:latin typeface="Arial"/>
            </a:endParaRPr>
          </a:p>
          <a:p>
            <a:pPr indent="0" defTabSz="914400">
              <a:lnSpc>
                <a:spcPct val="90000"/>
              </a:lnSpc>
              <a:spcBef>
                <a:spcPts val="1199"/>
              </a:spcBef>
              <a:buNone/>
              <a:tabLst>
                <a:tab algn="l" pos="0"/>
              </a:tabLst>
            </a:pPr>
            <a:endParaRPr b="0" lang="cs-CZ" sz="2000" spc="-1" strike="noStrike">
              <a:solidFill>
                <a:srgbClr val="000000"/>
              </a:solidFill>
              <a:latin typeface="Arial"/>
            </a:endParaRPr>
          </a:p>
          <a:p>
            <a:pPr indent="0" defTabSz="914400">
              <a:lnSpc>
                <a:spcPct val="90000"/>
              </a:lnSpc>
              <a:spcBef>
                <a:spcPts val="1199"/>
              </a:spcBef>
              <a:buNone/>
              <a:tabLst>
                <a:tab algn="l" pos="0"/>
              </a:tabLst>
            </a:pPr>
            <a:endParaRPr b="0" lang="cs-CZ" sz="2000" spc="-1" strike="noStrike">
              <a:solidFill>
                <a:srgbClr val="000000"/>
              </a:solidFill>
              <a:latin typeface="Arial"/>
            </a:endParaRPr>
          </a:p>
        </p:txBody>
      </p:sp>
      <p:pic>
        <p:nvPicPr>
          <p:cNvPr id="198" name="" descr="">
            <a:hlinkClick r:id="" action="ppaction://media"/>
          </p:cNvPr>
          <p:cNvPicPr/>
          <p:nvPr>
            <a:audioFile r:link="rId1"/>
            <p:extLst>
              <p:ext uri="{DAA4B4D4-6D71-4841-9C94-3DE7FCFB9230}">
                <p14:media r:embed="rId2"/>
              </p:ext>
            </p:extLst>
          </p:nvPr>
        </p:nvPicPr>
        <p:blipFill>
          <a:blip r:embed="rId3"/>
          <a:stretch>
            <a:fillRect/>
          </a:stretch>
        </p:blipFill>
        <p:spPr>
          <a:xfrm>
            <a:off x="6644160" y="939240"/>
            <a:ext cx="486720" cy="486720"/>
          </a:xfrm>
          <a:prstGeom prst="rect">
            <a:avLst/>
          </a:prstGeom>
          <a:ln w="0">
            <a:noFill/>
          </a:ln>
        </p:spPr>
      </p:pic>
    </p:spTree>
  </p:cSld>
  <mc:AlternateContent>
    <mc:Choice Requires="p14">
      <p:transition spd="slow" p14:dur="2000"/>
    </mc:Choice>
    <mc:Fallback>
      <p:transition spd="slow"/>
    </mc:Fallback>
  </mc:AlternateContent>
  <p:timing>
    <p:tnLst>
      <p:par>
        <p:cTn id="79" dur="indefinite" restart="never" nodeType="tmRoot">
          <p:childTnLst>
            <p:seq>
              <p:cTn id="80" dur="indefinite" nodeType="mainSeq">
                <p:childTnLst>
                  <p:par>
                    <p:cTn id="81" fill="hold">
                      <p:stCondLst>
                        <p:cond delay="indefinite"/>
                      </p:stCondLst>
                      <p:childTnLst>
                        <p:par>
                          <p:cTn id="82" fill="hold">
                            <p:stCondLst>
                              <p:cond delay="0"/>
                            </p:stCondLst>
                            <p:childTnLst>
                              <p:par>
                                <p:cTn id="83" nodeType="clickEffect" fill="hold" presetClass="mediacall">
                                  <p:stCondLst>
                                    <p:cond delay="0"/>
                                  </p:stCondLst>
                                  <p:childTnLst>
                                    <p:cmd type="call" cmd="playFrom(0.0)">
                                      <p:cBhvr>
                                        <p:cTn id="84" dur="135031" fill="hold"/>
                                        <p:tgtEl>
                                          <p:spTgt spid="198"/>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showWhenStopped="1">
                <p:cTn>
                  <p:stCondLst>
                    <p:cond delay="indefinite"/>
                  </p:stCondLst>
                  <p:endCondLst>
                    <p:cond delay="0" evt="onStopAudio"/>
                  </p:endCondLst>
                </p:cTn>
                <p:tgtEl>
                  <p:spTgt spid="198"/>
                </p:tgtEl>
              </p:cMediaNode>
            </p:audio>
          </p:childTnLst>
        </p:cTn>
      </p:par>
    </p:tnLst>
  </p:timing>
</p:sld>
</file>

<file path=ppt/slides/slide2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99" name="PlaceHolder 1"/>
          <p:cNvSpPr>
            <a:spLocks noGrp="1"/>
          </p:cNvSpPr>
          <p:nvPr>
            <p:ph type="title"/>
          </p:nvPr>
        </p:nvSpPr>
        <p:spPr>
          <a:xfrm>
            <a:off x="1069920" y="484560"/>
            <a:ext cx="10057680" cy="1608480"/>
          </a:xfrm>
          <a:prstGeom prst="rect">
            <a:avLst/>
          </a:prstGeom>
          <a:noFill/>
          <a:ln w="0">
            <a:noFill/>
          </a:ln>
        </p:spPr>
        <p:txBody>
          <a:bodyPr lIns="91440" rIns="91440" tIns="45720" bIns="45720" anchor="ctr">
            <a:noAutofit/>
          </a:bodyPr>
          <a:p>
            <a:pPr indent="0" defTabSz="914400">
              <a:lnSpc>
                <a:spcPct val="90000"/>
              </a:lnSpc>
              <a:buNone/>
              <a:tabLst>
                <a:tab algn="l" pos="0"/>
              </a:tabLst>
            </a:pPr>
            <a:r>
              <a:rPr b="0" lang="cs-CZ" sz="5400" spc="-1" strike="noStrike" cap="all">
                <a:solidFill>
                  <a:srgbClr val="000000"/>
                </a:solidFill>
                <a:latin typeface="Rockwell Condensed"/>
              </a:rPr>
              <a:t>Korsakovův syndrom</a:t>
            </a:r>
            <a:endParaRPr b="0" lang="cs-CZ" sz="5400" spc="-1" strike="noStrike">
              <a:solidFill>
                <a:srgbClr val="000000"/>
              </a:solidFill>
              <a:latin typeface="Arial"/>
            </a:endParaRPr>
          </a:p>
        </p:txBody>
      </p:sp>
      <p:sp>
        <p:nvSpPr>
          <p:cNvPr id="200" name="PlaceHolder 2"/>
          <p:cNvSpPr>
            <a:spLocks noGrp="1"/>
          </p:cNvSpPr>
          <p:nvPr>
            <p:ph/>
          </p:nvPr>
        </p:nvSpPr>
        <p:spPr>
          <a:xfrm>
            <a:off x="1069920" y="1784880"/>
            <a:ext cx="10057680" cy="4386600"/>
          </a:xfrm>
          <a:prstGeom prst="rect">
            <a:avLst/>
          </a:prstGeom>
          <a:noFill/>
          <a:ln w="0">
            <a:noFill/>
          </a:ln>
        </p:spPr>
        <p:txBody>
          <a:bodyPr lIns="91440" rIns="91440" tIns="45720" bIns="45720" anchor="t">
            <a:normAutofit fontScale="81111"/>
          </a:bodyPr>
          <a:p>
            <a:pPr marL="182880" indent="-182880" defTabSz="914400">
              <a:lnSpc>
                <a:spcPct val="90000"/>
              </a:lnSpc>
              <a:spcBef>
                <a:spcPts val="1199"/>
              </a:spcBef>
              <a:buClr>
                <a:srgbClr val="9e3611"/>
              </a:buClr>
              <a:buSzPct val="85000"/>
              <a:buFont typeface="Wingdings" charset="2"/>
              <a:buChar char=""/>
            </a:pPr>
            <a:r>
              <a:rPr b="0" lang="cs-CZ" sz="2000" spc="-1" strike="noStrike">
                <a:solidFill>
                  <a:schemeClr val="dk1"/>
                </a:solidFill>
                <a:latin typeface="Rockwell"/>
              </a:rPr>
              <a:t>popsaný již v roce 1889. </a:t>
            </a:r>
            <a:endParaRPr b="0" lang="cs-CZ" sz="2000" spc="-1" strike="noStrike">
              <a:solidFill>
                <a:srgbClr val="000000"/>
              </a:solidFill>
              <a:latin typeface="Arial"/>
            </a:endParaRPr>
          </a:p>
          <a:p>
            <a:pPr marL="182880" indent="-182880" defTabSz="914400">
              <a:lnSpc>
                <a:spcPct val="90000"/>
              </a:lnSpc>
              <a:spcBef>
                <a:spcPts val="1199"/>
              </a:spcBef>
              <a:buClr>
                <a:srgbClr val="9e3611"/>
              </a:buClr>
              <a:buSzPct val="85000"/>
              <a:buFont typeface="Wingdings" charset="2"/>
              <a:buChar char=""/>
            </a:pPr>
            <a:r>
              <a:rPr b="0" lang="cs-CZ" sz="2000" spc="-1" strike="noStrike">
                <a:solidFill>
                  <a:schemeClr val="dk1"/>
                </a:solidFill>
                <a:latin typeface="Rockwell"/>
              </a:rPr>
              <a:t>Klasická tetráda zahrnuje:</a:t>
            </a:r>
            <a:endParaRPr b="0" lang="cs-CZ" sz="2000" spc="-1" strike="noStrike">
              <a:solidFill>
                <a:srgbClr val="000000"/>
              </a:solidFill>
              <a:latin typeface="Arial"/>
            </a:endParaRPr>
          </a:p>
          <a:p>
            <a:pPr lvl="1" marL="457200" indent="-182880" defTabSz="914400">
              <a:lnSpc>
                <a:spcPct val="90000"/>
              </a:lnSpc>
              <a:spcBef>
                <a:spcPts val="400"/>
              </a:spcBef>
              <a:spcAft>
                <a:spcPts val="201"/>
              </a:spcAft>
              <a:buClr>
                <a:srgbClr val="9e3611"/>
              </a:buClr>
              <a:buSzPct val="85000"/>
              <a:buFont typeface="Wingdings" charset="2"/>
              <a:buChar char=""/>
            </a:pPr>
            <a:r>
              <a:rPr b="0" lang="cs-CZ" sz="1800" spc="-1" strike="noStrike">
                <a:solidFill>
                  <a:schemeClr val="dk1"/>
                </a:solidFill>
                <a:latin typeface="Rockwell"/>
              </a:rPr>
              <a:t>anterográdní a částečně i retrográdní amnézii</a:t>
            </a:r>
            <a:endParaRPr b="0" lang="cs-CZ" sz="1800" spc="-1" strike="noStrike">
              <a:solidFill>
                <a:srgbClr val="000000"/>
              </a:solidFill>
              <a:latin typeface="Arial"/>
            </a:endParaRPr>
          </a:p>
          <a:p>
            <a:pPr lvl="1" marL="457200" indent="-182880" defTabSz="914400">
              <a:lnSpc>
                <a:spcPct val="90000"/>
              </a:lnSpc>
              <a:spcBef>
                <a:spcPts val="400"/>
              </a:spcBef>
              <a:spcAft>
                <a:spcPts val="201"/>
              </a:spcAft>
              <a:buClr>
                <a:srgbClr val="9e3611"/>
              </a:buClr>
              <a:buSzPct val="85000"/>
              <a:buFont typeface="Wingdings" charset="2"/>
              <a:buChar char=""/>
            </a:pPr>
            <a:r>
              <a:rPr b="0" lang="cs-CZ" sz="1800" spc="-1" strike="noStrike">
                <a:solidFill>
                  <a:schemeClr val="dk1"/>
                </a:solidFill>
                <a:latin typeface="Rockwell"/>
              </a:rPr>
              <a:t>konfabulace</a:t>
            </a:r>
            <a:endParaRPr b="0" lang="cs-CZ" sz="1800" spc="-1" strike="noStrike">
              <a:solidFill>
                <a:srgbClr val="000000"/>
              </a:solidFill>
              <a:latin typeface="Arial"/>
            </a:endParaRPr>
          </a:p>
          <a:p>
            <a:pPr lvl="1" marL="457200" indent="-182880" defTabSz="914400">
              <a:lnSpc>
                <a:spcPct val="90000"/>
              </a:lnSpc>
              <a:spcBef>
                <a:spcPts val="400"/>
              </a:spcBef>
              <a:spcAft>
                <a:spcPts val="201"/>
              </a:spcAft>
              <a:buClr>
                <a:srgbClr val="9e3611"/>
              </a:buClr>
              <a:buSzPct val="85000"/>
              <a:buFont typeface="Wingdings" charset="2"/>
              <a:buChar char=""/>
            </a:pPr>
            <a:r>
              <a:rPr b="0" lang="cs-CZ" sz="1800" spc="-1" strike="noStrike">
                <a:solidFill>
                  <a:schemeClr val="dk1"/>
                </a:solidFill>
                <a:latin typeface="Rockwell"/>
              </a:rPr>
              <a:t>nesprávné rozpoznávání (false recognition)</a:t>
            </a:r>
            <a:endParaRPr b="0" lang="cs-CZ" sz="1800" spc="-1" strike="noStrike">
              <a:solidFill>
                <a:srgbClr val="000000"/>
              </a:solidFill>
              <a:latin typeface="Arial"/>
            </a:endParaRPr>
          </a:p>
          <a:p>
            <a:pPr lvl="1" marL="457200" indent="-182880" defTabSz="914400">
              <a:lnSpc>
                <a:spcPct val="90000"/>
              </a:lnSpc>
              <a:spcBef>
                <a:spcPts val="400"/>
              </a:spcBef>
              <a:spcAft>
                <a:spcPts val="201"/>
              </a:spcAft>
              <a:buClr>
                <a:srgbClr val="9e3611"/>
              </a:buClr>
              <a:buSzPct val="85000"/>
              <a:buFont typeface="Wingdings" charset="2"/>
              <a:buChar char=""/>
            </a:pPr>
            <a:r>
              <a:rPr b="0" lang="cs-CZ" sz="1800" spc="-1" strike="noStrike">
                <a:solidFill>
                  <a:schemeClr val="dk1"/>
                </a:solidFill>
                <a:latin typeface="Rockwell"/>
              </a:rPr>
              <a:t>časoprostorovou dezorientaci. </a:t>
            </a:r>
            <a:endParaRPr b="0" lang="cs-CZ" sz="1800" spc="-1" strike="noStrike">
              <a:solidFill>
                <a:srgbClr val="000000"/>
              </a:solidFill>
              <a:latin typeface="Arial"/>
            </a:endParaRPr>
          </a:p>
          <a:p>
            <a:pPr marL="182880" indent="-182880" defTabSz="914400">
              <a:lnSpc>
                <a:spcPct val="90000"/>
              </a:lnSpc>
              <a:spcBef>
                <a:spcPts val="1199"/>
              </a:spcBef>
              <a:buClr>
                <a:srgbClr val="9e3611"/>
              </a:buClr>
              <a:buSzPct val="85000"/>
              <a:buFont typeface="Wingdings" charset="2"/>
              <a:buChar char=""/>
            </a:pPr>
            <a:r>
              <a:rPr b="0" lang="cs-CZ" sz="2000" spc="-1" strike="noStrike">
                <a:solidFill>
                  <a:schemeClr val="dk1"/>
                </a:solidFill>
                <a:latin typeface="Rockwell"/>
              </a:rPr>
              <a:t>Vzniká při rozsáhlém oboustranném postižení Papezova okruhu a přilehlých oblastí mediální temporální a frontobazální krajiny a především gyrus cinguli. </a:t>
            </a:r>
            <a:endParaRPr b="0" lang="cs-CZ" sz="2000" spc="-1" strike="noStrike">
              <a:solidFill>
                <a:srgbClr val="000000"/>
              </a:solidFill>
              <a:latin typeface="Arial"/>
            </a:endParaRPr>
          </a:p>
          <a:p>
            <a:pPr marL="182880" indent="-182880" defTabSz="914400">
              <a:lnSpc>
                <a:spcPct val="90000"/>
              </a:lnSpc>
              <a:spcBef>
                <a:spcPts val="1199"/>
              </a:spcBef>
              <a:buClr>
                <a:srgbClr val="9e3611"/>
              </a:buClr>
              <a:buSzPct val="85000"/>
              <a:buFont typeface="Wingdings" charset="2"/>
              <a:buChar char=""/>
            </a:pPr>
            <a:r>
              <a:rPr b="0" lang="cs-CZ" sz="2000" spc="-1" strike="noStrike">
                <a:solidFill>
                  <a:schemeClr val="dk1"/>
                </a:solidFill>
                <a:latin typeface="Rockwell"/>
              </a:rPr>
              <a:t>Krátkodobá paměť je zachována, pacient je schopen přiměřeně odpovídat na cílené otázky, nemá narušen úsudek ani vizuální a prostorové funkce, intelekt je zachován</a:t>
            </a:r>
            <a:endParaRPr b="0" lang="cs-CZ" sz="2000" spc="-1" strike="noStrike">
              <a:solidFill>
                <a:srgbClr val="000000"/>
              </a:solidFill>
              <a:latin typeface="Arial"/>
            </a:endParaRPr>
          </a:p>
          <a:p>
            <a:pPr marL="182880" indent="-182880" defTabSz="914400">
              <a:lnSpc>
                <a:spcPct val="90000"/>
              </a:lnSpc>
              <a:spcBef>
                <a:spcPts val="1199"/>
              </a:spcBef>
              <a:buClr>
                <a:srgbClr val="9e3611"/>
              </a:buClr>
              <a:buSzPct val="85000"/>
              <a:buFont typeface="Wingdings" charset="2"/>
              <a:buChar char=""/>
            </a:pPr>
            <a:r>
              <a:rPr b="0" lang="cs-CZ" sz="2000" spc="-1" strike="noStrike">
                <a:solidFill>
                  <a:schemeClr val="dk1"/>
                </a:solidFill>
                <a:latin typeface="Rockwell"/>
              </a:rPr>
              <a:t>„</a:t>
            </a:r>
            <a:r>
              <a:rPr b="0" lang="cs-CZ" sz="2000" spc="-1" strike="noStrike">
                <a:solidFill>
                  <a:schemeClr val="dk1"/>
                </a:solidFill>
                <a:latin typeface="Rockwell"/>
              </a:rPr>
              <a:t>zajatcem přítomnosti“, kdy nedokáže uchovávat nové informace ani orientovat se ve svém prostředí</a:t>
            </a:r>
            <a:endParaRPr b="0" lang="cs-CZ" sz="2000" spc="-1" strike="noStrike">
              <a:solidFill>
                <a:srgbClr val="000000"/>
              </a:solidFill>
              <a:latin typeface="Arial"/>
            </a:endParaRPr>
          </a:p>
          <a:p>
            <a:pPr marL="182880" indent="-182880" defTabSz="914400">
              <a:lnSpc>
                <a:spcPct val="90000"/>
              </a:lnSpc>
              <a:spcBef>
                <a:spcPts val="1199"/>
              </a:spcBef>
              <a:buClr>
                <a:srgbClr val="9e3611"/>
              </a:buClr>
              <a:buSzPct val="85000"/>
              <a:buFont typeface="Wingdings" charset="2"/>
              <a:buChar char=""/>
            </a:pPr>
            <a:r>
              <a:rPr b="0" lang="cs-CZ" sz="2000" spc="-1" strike="noStrike">
                <a:solidFill>
                  <a:schemeClr val="dk1"/>
                </a:solidFill>
                <a:latin typeface="Rockwell"/>
              </a:rPr>
              <a:t>akutní hypovitaminóza B1, většinou u chronických alkoholiků, izolovaně nebo v rámci Wernickeovy encefalopatie. K vzácnějším etiologiím patří tumory stropu třetí komory (např. kraniofaryngeom), traumata nebo jiná postižení předního cingula</a:t>
            </a:r>
            <a:endParaRPr b="0" lang="cs-CZ" sz="20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2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01" name="PlaceHolder 1"/>
          <p:cNvSpPr>
            <a:spLocks noGrp="1"/>
          </p:cNvSpPr>
          <p:nvPr>
            <p:ph type="title"/>
          </p:nvPr>
        </p:nvSpPr>
        <p:spPr>
          <a:xfrm>
            <a:off x="1069920" y="484560"/>
            <a:ext cx="10057680" cy="1608480"/>
          </a:xfrm>
          <a:prstGeom prst="rect">
            <a:avLst/>
          </a:prstGeom>
          <a:noFill/>
          <a:ln w="0">
            <a:noFill/>
          </a:ln>
        </p:spPr>
        <p:txBody>
          <a:bodyPr lIns="91440" rIns="91440" tIns="45720" bIns="45720" anchor="ctr">
            <a:noAutofit/>
          </a:bodyPr>
          <a:p>
            <a:pPr indent="0" defTabSz="914400">
              <a:lnSpc>
                <a:spcPct val="90000"/>
              </a:lnSpc>
              <a:buNone/>
              <a:tabLst>
                <a:tab algn="l" pos="0"/>
              </a:tabLst>
            </a:pPr>
            <a:r>
              <a:rPr b="0" lang="cs-CZ" sz="5400" spc="-1" strike="noStrike" cap="all">
                <a:solidFill>
                  <a:srgbClr val="000000"/>
                </a:solidFill>
                <a:latin typeface="Rockwell Condensed"/>
              </a:rPr>
              <a:t>Tranzitorní globální amnézie</a:t>
            </a:r>
            <a:endParaRPr b="0" lang="cs-CZ" sz="5400" spc="-1" strike="noStrike">
              <a:solidFill>
                <a:srgbClr val="000000"/>
              </a:solidFill>
              <a:latin typeface="Arial"/>
            </a:endParaRPr>
          </a:p>
        </p:txBody>
      </p:sp>
      <p:sp>
        <p:nvSpPr>
          <p:cNvPr id="202" name="PlaceHolder 2"/>
          <p:cNvSpPr>
            <a:spLocks noGrp="1"/>
          </p:cNvSpPr>
          <p:nvPr>
            <p:ph/>
          </p:nvPr>
        </p:nvSpPr>
        <p:spPr>
          <a:xfrm>
            <a:off x="1069920" y="2121480"/>
            <a:ext cx="10057680" cy="4050000"/>
          </a:xfrm>
          <a:prstGeom prst="rect">
            <a:avLst/>
          </a:prstGeom>
          <a:noFill/>
          <a:ln w="0">
            <a:noFill/>
          </a:ln>
        </p:spPr>
        <p:txBody>
          <a:bodyPr lIns="91440" rIns="91440" tIns="45720" bIns="45720" anchor="t">
            <a:normAutofit/>
          </a:bodyPr>
          <a:p>
            <a:pPr marL="182880" indent="-182880" defTabSz="914400">
              <a:lnSpc>
                <a:spcPct val="90000"/>
              </a:lnSpc>
              <a:spcBef>
                <a:spcPts val="1199"/>
              </a:spcBef>
              <a:buClr>
                <a:srgbClr val="9e3611"/>
              </a:buClr>
              <a:buSzPct val="85000"/>
              <a:buFont typeface="Wingdings" charset="2"/>
              <a:buChar char=""/>
            </a:pPr>
            <a:r>
              <a:rPr b="0" lang="cs-CZ" sz="2000" spc="-1" strike="noStrike">
                <a:solidFill>
                  <a:schemeClr val="dk1"/>
                </a:solidFill>
                <a:latin typeface="Rockwell"/>
              </a:rPr>
              <a:t>Postihuje nejčastěji pacienty mezi 50-70 lety</a:t>
            </a:r>
            <a:endParaRPr b="0" lang="cs-CZ" sz="2000" spc="-1" strike="noStrike">
              <a:solidFill>
                <a:srgbClr val="000000"/>
              </a:solidFill>
              <a:latin typeface="Arial"/>
            </a:endParaRPr>
          </a:p>
          <a:p>
            <a:pPr marL="182880" indent="-182880" defTabSz="914400">
              <a:lnSpc>
                <a:spcPct val="90000"/>
              </a:lnSpc>
              <a:spcBef>
                <a:spcPts val="1199"/>
              </a:spcBef>
              <a:buClr>
                <a:srgbClr val="9e3611"/>
              </a:buClr>
              <a:buSzPct val="85000"/>
              <a:buFont typeface="Wingdings" charset="2"/>
              <a:buChar char=""/>
            </a:pPr>
            <a:r>
              <a:rPr b="0" lang="cs-CZ" sz="2000" spc="-1" strike="noStrike">
                <a:solidFill>
                  <a:schemeClr val="dk1"/>
                </a:solidFill>
                <a:latin typeface="Rockwell"/>
              </a:rPr>
              <a:t>Postiženy jsou některé části paměti (tedy není tak docela globbální)</a:t>
            </a:r>
            <a:endParaRPr b="0" lang="cs-CZ" sz="2000" spc="-1" strike="noStrike">
              <a:solidFill>
                <a:srgbClr val="000000"/>
              </a:solidFill>
              <a:latin typeface="Arial"/>
            </a:endParaRPr>
          </a:p>
          <a:p>
            <a:pPr marL="182880" indent="-182880" defTabSz="914400">
              <a:lnSpc>
                <a:spcPct val="90000"/>
              </a:lnSpc>
              <a:spcBef>
                <a:spcPts val="1199"/>
              </a:spcBef>
              <a:buClr>
                <a:srgbClr val="9e3611"/>
              </a:buClr>
              <a:buSzPct val="85000"/>
              <a:buFont typeface="Wingdings" charset="2"/>
              <a:buChar char=""/>
            </a:pPr>
            <a:r>
              <a:rPr b="0" lang="cs-CZ" sz="2000" spc="-1" strike="noStrike">
                <a:solidFill>
                  <a:schemeClr val="dk1"/>
                </a:solidFill>
                <a:latin typeface="Rockwell"/>
              </a:rPr>
              <a:t>Náhlý začátek, silný emoční prožitek předchází (např. úmrtí blízké osoby, konflik apod.)</a:t>
            </a:r>
            <a:endParaRPr b="0" lang="cs-CZ" sz="2000" spc="-1" strike="noStrike">
              <a:solidFill>
                <a:srgbClr val="000000"/>
              </a:solidFill>
              <a:latin typeface="Arial"/>
            </a:endParaRPr>
          </a:p>
          <a:p>
            <a:pPr marL="182880" indent="-182880" defTabSz="914400">
              <a:lnSpc>
                <a:spcPct val="90000"/>
              </a:lnSpc>
              <a:spcBef>
                <a:spcPts val="1199"/>
              </a:spcBef>
              <a:buClr>
                <a:srgbClr val="9e3611"/>
              </a:buClr>
              <a:buSzPct val="85000"/>
              <a:buFont typeface="Wingdings" charset="2"/>
              <a:buChar char=""/>
            </a:pPr>
            <a:r>
              <a:rPr b="0" lang="cs-CZ" sz="2000" spc="-1" strike="noStrike">
                <a:solidFill>
                  <a:schemeClr val="dk1"/>
                </a:solidFill>
                <a:latin typeface="Rockwell"/>
              </a:rPr>
              <a:t>Rychle se rozvine porucha anterográdní i retrográdní paměti</a:t>
            </a:r>
            <a:endParaRPr b="0" lang="cs-CZ" sz="2000" spc="-1" strike="noStrike">
              <a:solidFill>
                <a:srgbClr val="000000"/>
              </a:solidFill>
              <a:latin typeface="Arial"/>
            </a:endParaRPr>
          </a:p>
          <a:p>
            <a:pPr marL="182880" indent="-182880" defTabSz="914400">
              <a:lnSpc>
                <a:spcPct val="90000"/>
              </a:lnSpc>
              <a:spcBef>
                <a:spcPts val="1199"/>
              </a:spcBef>
              <a:buClr>
                <a:srgbClr val="9e3611"/>
              </a:buClr>
              <a:buSzPct val="85000"/>
              <a:buFont typeface="Wingdings" charset="2"/>
              <a:buChar char=""/>
            </a:pPr>
            <a:r>
              <a:rPr b="0" lang="cs-CZ" sz="2000" spc="-1" strike="noStrike">
                <a:solidFill>
                  <a:schemeClr val="dk1"/>
                </a:solidFill>
                <a:latin typeface="Rockwell"/>
              </a:rPr>
              <a:t>Není přítomna zmatenost ani porucha intelektu</a:t>
            </a:r>
            <a:endParaRPr b="0" lang="cs-CZ" sz="2000" spc="-1" strike="noStrike">
              <a:solidFill>
                <a:srgbClr val="000000"/>
              </a:solidFill>
              <a:latin typeface="Arial"/>
            </a:endParaRPr>
          </a:p>
          <a:p>
            <a:pPr marL="182880" indent="-182880" defTabSz="914400">
              <a:lnSpc>
                <a:spcPct val="90000"/>
              </a:lnSpc>
              <a:spcBef>
                <a:spcPts val="1199"/>
              </a:spcBef>
              <a:buClr>
                <a:srgbClr val="9e3611"/>
              </a:buClr>
              <a:buSzPct val="85000"/>
              <a:buFont typeface="Wingdings" charset="2"/>
              <a:buChar char=""/>
            </a:pPr>
            <a:r>
              <a:rPr b="0" lang="cs-CZ" sz="2000" spc="-1" strike="noStrike">
                <a:solidFill>
                  <a:schemeClr val="dk1"/>
                </a:solidFill>
                <a:latin typeface="Rockwell"/>
              </a:rPr>
              <a:t>Pacient se ptá stále na totéž, chápe, ale informace neretinuje.</a:t>
            </a:r>
            <a:endParaRPr b="0" lang="cs-CZ" sz="2000" spc="-1" strike="noStrike">
              <a:solidFill>
                <a:srgbClr val="000000"/>
              </a:solidFill>
              <a:latin typeface="Arial"/>
            </a:endParaRPr>
          </a:p>
          <a:p>
            <a:pPr marL="182880" indent="-182880" defTabSz="914400">
              <a:lnSpc>
                <a:spcPct val="90000"/>
              </a:lnSpc>
              <a:spcBef>
                <a:spcPts val="1199"/>
              </a:spcBef>
              <a:buClr>
                <a:srgbClr val="9e3611"/>
              </a:buClr>
              <a:buSzPct val="85000"/>
              <a:buFont typeface="Wingdings" charset="2"/>
              <a:buChar char=""/>
            </a:pPr>
            <a:r>
              <a:rPr b="0" lang="cs-CZ" sz="2000" spc="-1" strike="noStrike">
                <a:solidFill>
                  <a:schemeClr val="dk1"/>
                </a:solidFill>
                <a:latin typeface="Rockwell"/>
              </a:rPr>
              <a:t>Neklid, úzkost</a:t>
            </a:r>
            <a:endParaRPr b="0" lang="cs-CZ" sz="2000" spc="-1" strike="noStrike">
              <a:solidFill>
                <a:srgbClr val="000000"/>
              </a:solidFill>
              <a:latin typeface="Arial"/>
            </a:endParaRPr>
          </a:p>
          <a:p>
            <a:pPr marL="182880" indent="-182880" defTabSz="914400">
              <a:lnSpc>
                <a:spcPct val="90000"/>
              </a:lnSpc>
              <a:spcBef>
                <a:spcPts val="1199"/>
              </a:spcBef>
              <a:buClr>
                <a:srgbClr val="9e3611"/>
              </a:buClr>
              <a:buSzPct val="85000"/>
              <a:buFont typeface="Wingdings" charset="2"/>
              <a:buChar char=""/>
            </a:pPr>
            <a:r>
              <a:rPr b="0" lang="cs-CZ" sz="2000" spc="-1" strike="noStrike">
                <a:solidFill>
                  <a:schemeClr val="dk1"/>
                </a:solidFill>
                <a:latin typeface="Rockwell"/>
              </a:rPr>
              <a:t>Spontánně odezní do 4-6 hodin, nepřesahuje 24 hodin</a:t>
            </a:r>
            <a:endParaRPr b="0" lang="cs-CZ" sz="2000" spc="-1" strike="noStrike">
              <a:solidFill>
                <a:srgbClr val="000000"/>
              </a:solidFill>
              <a:latin typeface="Arial"/>
            </a:endParaRPr>
          </a:p>
          <a:p>
            <a:pPr marL="182880" indent="-182880" defTabSz="914400">
              <a:lnSpc>
                <a:spcPct val="90000"/>
              </a:lnSpc>
              <a:spcBef>
                <a:spcPts val="1199"/>
              </a:spcBef>
              <a:buClr>
                <a:srgbClr val="9e3611"/>
              </a:buClr>
              <a:buSzPct val="85000"/>
              <a:buFont typeface="Wingdings" charset="2"/>
              <a:buChar char=""/>
            </a:pPr>
            <a:r>
              <a:rPr b="0" lang="cs-CZ" sz="2000" spc="-1" strike="noStrike">
                <a:solidFill>
                  <a:schemeClr val="dk1"/>
                </a:solidFill>
                <a:latin typeface="Rockwell"/>
              </a:rPr>
              <a:t>Následně se dostavuje palimpsest</a:t>
            </a:r>
            <a:endParaRPr b="0" lang="cs-CZ" sz="20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2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03" name="PlaceHolder 1"/>
          <p:cNvSpPr>
            <a:spLocks noGrp="1"/>
          </p:cNvSpPr>
          <p:nvPr>
            <p:ph type="title"/>
          </p:nvPr>
        </p:nvSpPr>
        <p:spPr>
          <a:xfrm>
            <a:off x="1069920" y="484560"/>
            <a:ext cx="10057680" cy="1608480"/>
          </a:xfrm>
          <a:prstGeom prst="rect">
            <a:avLst/>
          </a:prstGeom>
          <a:noFill/>
          <a:ln w="0">
            <a:noFill/>
          </a:ln>
        </p:spPr>
        <p:txBody>
          <a:bodyPr lIns="91440" rIns="91440" tIns="45720" bIns="45720" anchor="ctr">
            <a:noAutofit/>
          </a:bodyPr>
          <a:p>
            <a:pPr indent="0" defTabSz="914400">
              <a:lnSpc>
                <a:spcPct val="90000"/>
              </a:lnSpc>
              <a:buNone/>
              <a:tabLst>
                <a:tab algn="l" pos="0"/>
              </a:tabLst>
            </a:pPr>
            <a:r>
              <a:rPr b="0" lang="cs-CZ" sz="5400" spc="-1" strike="noStrike" cap="all">
                <a:solidFill>
                  <a:srgbClr val="000000"/>
                </a:solidFill>
                <a:latin typeface="Rockwell Condensed"/>
              </a:rPr>
              <a:t>demence</a:t>
            </a:r>
            <a:endParaRPr b="0" lang="cs-CZ" sz="5400" spc="-1" strike="noStrike">
              <a:solidFill>
                <a:srgbClr val="000000"/>
              </a:solidFill>
              <a:latin typeface="Arial"/>
            </a:endParaRPr>
          </a:p>
        </p:txBody>
      </p:sp>
      <p:sp>
        <p:nvSpPr>
          <p:cNvPr id="204" name="PlaceHolder 2"/>
          <p:cNvSpPr>
            <a:spLocks noGrp="1"/>
          </p:cNvSpPr>
          <p:nvPr>
            <p:ph/>
          </p:nvPr>
        </p:nvSpPr>
        <p:spPr>
          <a:xfrm>
            <a:off x="1069920" y="2121480"/>
            <a:ext cx="10057680" cy="4050000"/>
          </a:xfrm>
          <a:prstGeom prst="rect">
            <a:avLst/>
          </a:prstGeom>
          <a:noFill/>
          <a:ln w="0">
            <a:noFill/>
          </a:ln>
        </p:spPr>
        <p:txBody>
          <a:bodyPr lIns="91440" rIns="91440" tIns="45720" bIns="45720" anchor="t">
            <a:noAutofit/>
          </a:bodyPr>
          <a:p>
            <a:pPr marL="182880" indent="-182880" defTabSz="914400">
              <a:lnSpc>
                <a:spcPct val="90000"/>
              </a:lnSpc>
              <a:spcBef>
                <a:spcPts val="1199"/>
              </a:spcBef>
              <a:buClr>
                <a:srgbClr val="9e3611"/>
              </a:buClr>
              <a:buSzPct val="85000"/>
              <a:buFont typeface="Wingdings" charset="2"/>
              <a:buChar char=""/>
            </a:pPr>
            <a:r>
              <a:rPr b="0" lang="cs-CZ" sz="2000" spc="-1" strike="noStrike">
                <a:solidFill>
                  <a:schemeClr val="dk1"/>
                </a:solidFill>
                <a:latin typeface="Rockwell"/>
              </a:rPr>
              <a:t>Demence je syndrom který zahrnuje komplexní postižení kognitivních funkcí</a:t>
            </a:r>
            <a:endParaRPr b="0" lang="cs-CZ" sz="2000" spc="-1" strike="noStrike">
              <a:solidFill>
                <a:srgbClr val="000000"/>
              </a:solidFill>
              <a:latin typeface="Arial"/>
            </a:endParaRPr>
          </a:p>
          <a:p>
            <a:pPr marL="182880" indent="-182880" defTabSz="914400">
              <a:lnSpc>
                <a:spcPct val="90000"/>
              </a:lnSpc>
              <a:spcBef>
                <a:spcPts val="1199"/>
              </a:spcBef>
              <a:buClr>
                <a:srgbClr val="9e3611"/>
              </a:buClr>
              <a:buSzPct val="85000"/>
              <a:buFont typeface="Wingdings" charset="2"/>
              <a:buChar char=""/>
            </a:pPr>
            <a:r>
              <a:rPr b="0" lang="cs-CZ" sz="2000" spc="-1" strike="noStrike">
                <a:solidFill>
                  <a:schemeClr val="dk1"/>
                </a:solidFill>
                <a:latin typeface="Rockwell"/>
              </a:rPr>
              <a:t>Nejčastější demence:</a:t>
            </a:r>
            <a:endParaRPr b="0" lang="cs-CZ" sz="2000" spc="-1" strike="noStrike">
              <a:solidFill>
                <a:srgbClr val="000000"/>
              </a:solidFill>
              <a:latin typeface="Arial"/>
            </a:endParaRPr>
          </a:p>
          <a:p>
            <a:pPr lvl="1" marL="457200" indent="-182880" defTabSz="914400">
              <a:lnSpc>
                <a:spcPct val="90000"/>
              </a:lnSpc>
              <a:spcBef>
                <a:spcPts val="400"/>
              </a:spcBef>
              <a:spcAft>
                <a:spcPts val="201"/>
              </a:spcAft>
              <a:buClr>
                <a:srgbClr val="9e3611"/>
              </a:buClr>
              <a:buSzPct val="85000"/>
              <a:buFont typeface="Wingdings" charset="2"/>
              <a:buChar char=""/>
            </a:pPr>
            <a:r>
              <a:rPr b="0" lang="cs-CZ" sz="1800" spc="-1" strike="noStrike">
                <a:solidFill>
                  <a:schemeClr val="dk1"/>
                </a:solidFill>
                <a:latin typeface="Rockwell"/>
              </a:rPr>
              <a:t>Demence Alzheimerova typu</a:t>
            </a:r>
            <a:endParaRPr b="0" lang="cs-CZ" sz="1800" spc="-1" strike="noStrike">
              <a:solidFill>
                <a:srgbClr val="000000"/>
              </a:solidFill>
              <a:latin typeface="Arial"/>
            </a:endParaRPr>
          </a:p>
          <a:p>
            <a:pPr lvl="1" marL="457200" indent="-182880" defTabSz="914400">
              <a:lnSpc>
                <a:spcPct val="90000"/>
              </a:lnSpc>
              <a:spcBef>
                <a:spcPts val="400"/>
              </a:spcBef>
              <a:spcAft>
                <a:spcPts val="201"/>
              </a:spcAft>
              <a:buClr>
                <a:srgbClr val="9e3611"/>
              </a:buClr>
              <a:buSzPct val="85000"/>
              <a:buFont typeface="Wingdings" charset="2"/>
              <a:buChar char=""/>
            </a:pPr>
            <a:r>
              <a:rPr b="0" lang="cs-CZ" sz="1800" spc="-1" strike="noStrike">
                <a:solidFill>
                  <a:schemeClr val="dk1"/>
                </a:solidFill>
                <a:latin typeface="Rockwell"/>
              </a:rPr>
              <a:t>Vaskulární demence</a:t>
            </a:r>
            <a:endParaRPr b="0" lang="cs-CZ" sz="1800" spc="-1" strike="noStrike">
              <a:solidFill>
                <a:srgbClr val="000000"/>
              </a:solidFill>
              <a:latin typeface="Arial"/>
            </a:endParaRPr>
          </a:p>
          <a:p>
            <a:pPr lvl="1" marL="457200" indent="-182880" defTabSz="914400">
              <a:lnSpc>
                <a:spcPct val="90000"/>
              </a:lnSpc>
              <a:spcBef>
                <a:spcPts val="400"/>
              </a:spcBef>
              <a:spcAft>
                <a:spcPts val="201"/>
              </a:spcAft>
              <a:buClr>
                <a:srgbClr val="9e3611"/>
              </a:buClr>
              <a:buSzPct val="85000"/>
              <a:buFont typeface="Wingdings" charset="2"/>
              <a:buChar char=""/>
            </a:pPr>
            <a:r>
              <a:rPr b="0" lang="cs-CZ" sz="1800" spc="-1" strike="noStrike">
                <a:solidFill>
                  <a:schemeClr val="dk1"/>
                </a:solidFill>
                <a:latin typeface="Rockwell"/>
              </a:rPr>
              <a:t>Smíšená demence</a:t>
            </a:r>
            <a:endParaRPr b="0" lang="cs-CZ" sz="1800" spc="-1" strike="noStrike">
              <a:solidFill>
                <a:srgbClr val="000000"/>
              </a:solidFill>
              <a:latin typeface="Arial"/>
            </a:endParaRPr>
          </a:p>
          <a:p>
            <a:pPr lvl="1" marL="457200" indent="-182880" defTabSz="914400">
              <a:lnSpc>
                <a:spcPct val="90000"/>
              </a:lnSpc>
              <a:spcBef>
                <a:spcPts val="400"/>
              </a:spcBef>
              <a:spcAft>
                <a:spcPts val="201"/>
              </a:spcAft>
              <a:buClr>
                <a:srgbClr val="9e3611"/>
              </a:buClr>
              <a:buSzPct val="85000"/>
              <a:buFont typeface="Wingdings" charset="2"/>
              <a:buChar char=""/>
            </a:pPr>
            <a:r>
              <a:rPr b="0" lang="cs-CZ" sz="1800" spc="-1" strike="noStrike">
                <a:solidFill>
                  <a:schemeClr val="dk1"/>
                </a:solidFill>
                <a:latin typeface="Rockwell"/>
              </a:rPr>
              <a:t>Demence s Lewyho tělísky (Lewy Body Disease)</a:t>
            </a:r>
            <a:endParaRPr b="0" lang="cs-CZ" sz="1800" spc="-1" strike="noStrike">
              <a:solidFill>
                <a:srgbClr val="000000"/>
              </a:solidFill>
              <a:latin typeface="Arial"/>
            </a:endParaRPr>
          </a:p>
          <a:p>
            <a:pPr lvl="1" marL="457200" indent="-182880" defTabSz="914400">
              <a:lnSpc>
                <a:spcPct val="90000"/>
              </a:lnSpc>
              <a:spcBef>
                <a:spcPts val="400"/>
              </a:spcBef>
              <a:spcAft>
                <a:spcPts val="201"/>
              </a:spcAft>
              <a:buClr>
                <a:srgbClr val="9e3611"/>
              </a:buClr>
              <a:buSzPct val="85000"/>
              <a:buFont typeface="Wingdings" charset="2"/>
              <a:buChar char=""/>
            </a:pPr>
            <a:r>
              <a:rPr b="0" lang="cs-CZ" sz="1800" spc="-1" strike="noStrike">
                <a:solidFill>
                  <a:schemeClr val="dk1"/>
                </a:solidFill>
                <a:latin typeface="Rockwell"/>
              </a:rPr>
              <a:t>Frontální demence, Pickova choroba, prionová onemocnění</a:t>
            </a:r>
            <a:endParaRPr b="0" lang="cs-CZ" sz="1800" spc="-1" strike="noStrike">
              <a:solidFill>
                <a:srgbClr val="000000"/>
              </a:solidFill>
              <a:latin typeface="Arial"/>
            </a:endParaRPr>
          </a:p>
          <a:p>
            <a:pPr lvl="1" marL="457200" indent="-182880" defTabSz="914400">
              <a:lnSpc>
                <a:spcPct val="90000"/>
              </a:lnSpc>
              <a:spcBef>
                <a:spcPts val="400"/>
              </a:spcBef>
              <a:spcAft>
                <a:spcPts val="201"/>
              </a:spcAft>
              <a:buClr>
                <a:srgbClr val="9e3611"/>
              </a:buClr>
              <a:buSzPct val="85000"/>
              <a:buFont typeface="Wingdings" charset="2"/>
              <a:buChar char=""/>
            </a:pPr>
            <a:r>
              <a:rPr b="0" lang="cs-CZ" sz="1800" spc="-1" strike="noStrike">
                <a:solidFill>
                  <a:schemeClr val="dk1"/>
                </a:solidFill>
                <a:latin typeface="Rockwell"/>
              </a:rPr>
              <a:t>Subkortikální degenerace (Parkinsonova nemoc, Huntigtonova chorea, Wilsonova nemoc)</a:t>
            </a:r>
            <a:endParaRPr b="0" lang="cs-CZ" sz="1800" spc="-1" strike="noStrike">
              <a:solidFill>
                <a:srgbClr val="000000"/>
              </a:solidFill>
              <a:latin typeface="Arial"/>
            </a:endParaRPr>
          </a:p>
          <a:p>
            <a:pPr marL="182880" indent="-182880" defTabSz="914400">
              <a:lnSpc>
                <a:spcPct val="90000"/>
              </a:lnSpc>
              <a:spcBef>
                <a:spcPts val="1199"/>
              </a:spcBef>
              <a:buClr>
                <a:srgbClr val="9e3611"/>
              </a:buClr>
              <a:buSzPct val="85000"/>
              <a:buFont typeface="Wingdings" charset="2"/>
              <a:buChar char=""/>
            </a:pPr>
            <a:r>
              <a:rPr b="0" lang="cs-CZ" sz="2000" spc="-1" strike="noStrike">
                <a:solidFill>
                  <a:schemeClr val="dk1"/>
                </a:solidFill>
                <a:latin typeface="Rockwell"/>
              </a:rPr>
              <a:t>Demence Alzheimerova typu: u osob starších 50 let, dominuje porucha paměti a učení novému, občas konfabulace, afektivní složka, halucinace. Léčba je málo úspěšná.</a:t>
            </a:r>
            <a:endParaRPr b="0" lang="cs-CZ" sz="2000" spc="-1" strike="noStrike">
              <a:solidFill>
                <a:srgbClr val="000000"/>
              </a:solidFill>
              <a:latin typeface="Arial"/>
            </a:endParaRPr>
          </a:p>
        </p:txBody>
      </p:sp>
      <p:pic>
        <p:nvPicPr>
          <p:cNvPr id="205" name="" descr="">
            <a:hlinkClick r:id="" action="ppaction://media"/>
          </p:cNvPr>
          <p:cNvPicPr/>
          <p:nvPr>
            <a:audioFile r:link="rId1"/>
            <p:extLst>
              <p:ext uri="{DAA4B4D4-6D71-4841-9C94-3DE7FCFB9230}">
                <p14:media r:embed="rId2"/>
              </p:ext>
            </p:extLst>
          </p:nvPr>
        </p:nvPicPr>
        <p:blipFill>
          <a:blip r:embed="rId3"/>
          <a:stretch>
            <a:fillRect/>
          </a:stretch>
        </p:blipFill>
        <p:spPr>
          <a:xfrm>
            <a:off x="4754160" y="929160"/>
            <a:ext cx="486720" cy="486720"/>
          </a:xfrm>
          <a:prstGeom prst="rect">
            <a:avLst/>
          </a:prstGeom>
          <a:ln w="0">
            <a:noFill/>
          </a:ln>
        </p:spPr>
      </p:pic>
    </p:spTree>
  </p:cSld>
  <mc:AlternateContent>
    <mc:Choice Requires="p14">
      <p:transition spd="slow" p14:dur="2000"/>
    </mc:Choice>
    <mc:Fallback>
      <p:transition spd="slow"/>
    </mc:Fallback>
  </mc:AlternateContent>
  <p:timing>
    <p:tnLst>
      <p:par>
        <p:cTn id="85" dur="indefinite" restart="never" nodeType="tmRoot">
          <p:childTnLst>
            <p:seq>
              <p:cTn id="86" dur="indefinite" nodeType="mainSeq">
                <p:childTnLst>
                  <p:par>
                    <p:cTn id="87" fill="hold">
                      <p:stCondLst>
                        <p:cond delay="indefinite"/>
                      </p:stCondLst>
                      <p:childTnLst>
                        <p:par>
                          <p:cTn id="88" fill="hold">
                            <p:stCondLst>
                              <p:cond delay="0"/>
                            </p:stCondLst>
                            <p:childTnLst>
                              <p:par>
                                <p:cTn id="89" nodeType="clickEffect" fill="hold" presetClass="mediacall">
                                  <p:stCondLst>
                                    <p:cond delay="0"/>
                                  </p:stCondLst>
                                  <p:childTnLst>
                                    <p:cmd type="call" cmd="playFrom(0.0)">
                                      <p:cBhvr>
                                        <p:cTn id="90" dur="23461" fill="hold"/>
                                        <p:tgtEl>
                                          <p:spTgt spid="205"/>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showWhenStopped="1">
                <p:cTn>
                  <p:stCondLst>
                    <p:cond delay="indefinite"/>
                  </p:stCondLst>
                  <p:endCondLst>
                    <p:cond delay="0" evt="onStopAudio"/>
                  </p:endCondLst>
                </p:cTn>
                <p:tgtEl>
                  <p:spTgt spid="205"/>
                </p:tgtEl>
              </p:cMediaNode>
            </p:audio>
          </p:childTnLst>
        </p:cTn>
      </p:par>
    </p:tnLst>
  </p:timing>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07" name="PlaceHolder 1"/>
          <p:cNvSpPr>
            <a:spLocks noGrp="1"/>
          </p:cNvSpPr>
          <p:nvPr>
            <p:ph type="title"/>
          </p:nvPr>
        </p:nvSpPr>
        <p:spPr>
          <a:xfrm>
            <a:off x="972000" y="-5400"/>
            <a:ext cx="10057680" cy="1608480"/>
          </a:xfrm>
          <a:prstGeom prst="rect">
            <a:avLst/>
          </a:prstGeom>
          <a:noFill/>
          <a:ln w="0">
            <a:noFill/>
          </a:ln>
        </p:spPr>
        <p:txBody>
          <a:bodyPr lIns="91440" rIns="91440" tIns="45720" bIns="45720" anchor="ctr">
            <a:noAutofit/>
          </a:bodyPr>
          <a:p>
            <a:pPr indent="0" defTabSz="914400">
              <a:lnSpc>
                <a:spcPct val="90000"/>
              </a:lnSpc>
              <a:buNone/>
              <a:tabLst>
                <a:tab algn="l" pos="0"/>
              </a:tabLst>
            </a:pPr>
            <a:r>
              <a:rPr b="0" lang="cs-CZ" sz="5400" spc="-1" strike="noStrike" cap="all">
                <a:solidFill>
                  <a:srgbClr val="000000"/>
                </a:solidFill>
                <a:latin typeface="Rockwell Condensed"/>
              </a:rPr>
              <a:t>Základy neuroanatomie</a:t>
            </a:r>
            <a:endParaRPr b="0" lang="cs-CZ" sz="5400" spc="-1" strike="noStrike">
              <a:solidFill>
                <a:srgbClr val="000000"/>
              </a:solidFill>
              <a:latin typeface="Arial"/>
            </a:endParaRPr>
          </a:p>
        </p:txBody>
      </p:sp>
      <p:graphicFrame>
        <p:nvGraphicFramePr>
          <p:cNvPr id="1" name="Diagram1"/>
          <p:cNvGraphicFramePr/>
          <p:nvPr>
            <p:extLst>
              <p:ext uri="{D42A27DB-BD31-4B8C-83A1-F6EECF244321}">
                <p14:modId xmlns:p14="http://schemas.microsoft.com/office/powerpoint/2010/main" val="4154077387"/>
              </p:ext>
            </p:extLst>
          </p:nvPr>
        </p:nvGraphicFramePr>
        <p:xfrm>
          <a:off x="732240" y="1446480"/>
          <a:ext cx="10667160" cy="3451320"/>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sp>
        <p:nvSpPr>
          <p:cNvPr id="108" name="TextovéPole 34"/>
          <p:cNvSpPr/>
          <p:nvPr/>
        </p:nvSpPr>
        <p:spPr>
          <a:xfrm>
            <a:off x="609480" y="5137920"/>
            <a:ext cx="10787040" cy="1242000"/>
          </a:xfrm>
          <a:prstGeom prst="rect">
            <a:avLst/>
          </a:prstGeom>
          <a:noFill/>
          <a:ln w="0">
            <a:noFill/>
          </a:ln>
        </p:spPr>
        <p:style>
          <a:lnRef idx="0"/>
          <a:fillRef idx="0"/>
          <a:effectRef idx="0"/>
          <a:fontRef idx="minor"/>
        </p:style>
        <p:txBody>
          <a:bodyPr numCol="1" spcCol="0" horzOverflow="overflow" lIns="90000" rIns="90000" tIns="45000" bIns="45000" anchor="t">
            <a:spAutoFit/>
          </a:bodyPr>
          <a:p>
            <a:pPr defTabSz="457200">
              <a:lnSpc>
                <a:spcPct val="90000"/>
              </a:lnSpc>
              <a:spcBef>
                <a:spcPts val="1199"/>
              </a:spcBef>
            </a:pPr>
            <a:r>
              <a:rPr b="0" lang="cs-CZ" sz="2800" spc="-1" strike="noStrike">
                <a:solidFill>
                  <a:schemeClr val="dk1"/>
                </a:solidFill>
                <a:latin typeface="Rockwell"/>
              </a:rPr>
              <a:t>NS přijímá, analyzuje a integruje informace z vnitřního i vnějšího prostředí organismu a vytváří odpovědi (reakce) na ně, podílí se na homeostáze.</a:t>
            </a:r>
            <a:endParaRPr b="0" lang="cs-CZ" sz="2800" spc="-1" strike="noStrike">
              <a:solidFill>
                <a:srgbClr val="000000"/>
              </a:solidFill>
              <a:latin typeface="Arial"/>
            </a:endParaRPr>
          </a:p>
        </p:txBody>
      </p:sp>
      <p:pic>
        <p:nvPicPr>
          <p:cNvPr id="109" name="" descr="">
            <a:hlinkClick r:id="" action="ppaction://media"/>
          </p:cNvPr>
          <p:cNvPicPr/>
          <p:nvPr>
            <a:audioFile r:link="rId6"/>
            <p:extLst>
              <p:ext uri="{DAA4B4D4-6D71-4841-9C94-3DE7FCFB9230}">
                <p14:media r:embed="rId7"/>
              </p:ext>
            </p:extLst>
          </p:nvPr>
        </p:nvPicPr>
        <p:blipFill>
          <a:blip r:embed="rId8"/>
          <a:stretch>
            <a:fillRect/>
          </a:stretch>
        </p:blipFill>
        <p:spPr>
          <a:xfrm>
            <a:off x="9632160" y="555840"/>
            <a:ext cx="486720" cy="486720"/>
          </a:xfrm>
          <a:prstGeom prst="rect">
            <a:avLst/>
          </a:prstGeom>
          <a:ln w="0">
            <a:noFill/>
          </a:ln>
        </p:spPr>
      </p:pic>
    </p:spTree>
  </p:cSld>
  <mc:AlternateContent>
    <mc:Choice Requires="p14">
      <p:transition spd="slow" p14:dur="2000"/>
    </mc:Choice>
    <mc:Fallback>
      <p:transition spd="slow"/>
    </mc:Fallback>
  </mc:AlternateContent>
  <p:timing>
    <p:tnLst>
      <p:par>
        <p:cTn id="7" dur="indefinite" restart="never" nodeType="tmRoot">
          <p:childTnLst>
            <p:seq>
              <p:cTn id="8" dur="indefinite" nodeType="mainSeq">
                <p:childTnLst>
                  <p:par>
                    <p:cTn id="9" fill="hold">
                      <p:stCondLst>
                        <p:cond delay="indefinite"/>
                      </p:stCondLst>
                      <p:childTnLst>
                        <p:par>
                          <p:cTn id="10" fill="hold">
                            <p:stCondLst>
                              <p:cond delay="0"/>
                            </p:stCondLst>
                            <p:childTnLst>
                              <p:par>
                                <p:cTn id="11" nodeType="clickEffect" fill="hold" presetClass="mediacall">
                                  <p:stCondLst>
                                    <p:cond delay="0"/>
                                  </p:stCondLst>
                                  <p:childTnLst>
                                    <p:cmd type="call" cmd="playFrom(0.0)">
                                      <p:cBhvr>
                                        <p:cTn id="12" dur="45544" fill="hold"/>
                                        <p:tgtEl>
                                          <p:spTgt spid="109"/>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showWhenStopped="1">
                <p:cTn>
                  <p:stCondLst>
                    <p:cond delay="indefinite"/>
                  </p:stCondLst>
                  <p:endCondLst>
                    <p:cond delay="0" evt="onStopAudio"/>
                  </p:endCondLst>
                </p:cTn>
                <p:tgtEl>
                  <p:spTgt spid="109"/>
                </p:tgtEl>
              </p:cMediaNode>
            </p:audio>
          </p:childTnLst>
        </p:cTn>
      </p:par>
    </p:tnLst>
  </p:timing>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lt1"/>
        </a:solidFill>
      </p:bgPr>
    </p:bg>
    <p:spTree>
      <p:nvGrpSpPr>
        <p:cNvPr id="1" name=""/>
        <p:cNvGrpSpPr/>
        <p:nvPr/>
      </p:nvGrpSpPr>
      <p:grpSpPr>
        <a:xfrm>
          <a:off x="0" y="0"/>
          <a:ext cx="0" cy="0"/>
          <a:chOff x="0" y="0"/>
          <a:chExt cx="0" cy="0"/>
        </a:xfrm>
      </p:grpSpPr>
      <p:sp>
        <p:nvSpPr>
          <p:cNvPr id="110" name="PlaceHolder 1"/>
          <p:cNvSpPr>
            <a:spLocks noGrp="1"/>
          </p:cNvSpPr>
          <p:nvPr>
            <p:ph type="title"/>
          </p:nvPr>
        </p:nvSpPr>
        <p:spPr>
          <a:xfrm>
            <a:off x="382320" y="484560"/>
            <a:ext cx="6743160" cy="1608480"/>
          </a:xfrm>
          <a:prstGeom prst="rect">
            <a:avLst/>
          </a:prstGeom>
          <a:noFill/>
          <a:ln w="0">
            <a:noFill/>
          </a:ln>
        </p:spPr>
        <p:txBody>
          <a:bodyPr lIns="91440" rIns="91440" tIns="45720" bIns="45720" anchor="ctr">
            <a:normAutofit/>
          </a:bodyPr>
          <a:p>
            <a:pPr indent="0" defTabSz="914400">
              <a:lnSpc>
                <a:spcPct val="90000"/>
              </a:lnSpc>
              <a:buNone/>
              <a:tabLst>
                <a:tab algn="l" pos="0"/>
              </a:tabLst>
            </a:pPr>
            <a:r>
              <a:rPr b="0" lang="cs-CZ" sz="4800" spc="-1" strike="noStrike" cap="all">
                <a:solidFill>
                  <a:srgbClr val="000000"/>
                </a:solidFill>
                <a:latin typeface="Rockwell Condensed"/>
              </a:rPr>
              <a:t>Stavba nervového systému</a:t>
            </a:r>
            <a:endParaRPr b="0" lang="cs-CZ" sz="4800" spc="-1" strike="noStrike">
              <a:solidFill>
                <a:srgbClr val="000000"/>
              </a:solidFill>
              <a:latin typeface="Arial"/>
            </a:endParaRPr>
          </a:p>
        </p:txBody>
      </p:sp>
      <p:sp>
        <p:nvSpPr>
          <p:cNvPr id="111" name="PlaceHolder 2"/>
          <p:cNvSpPr>
            <a:spLocks noGrp="1"/>
          </p:cNvSpPr>
          <p:nvPr>
            <p:ph/>
          </p:nvPr>
        </p:nvSpPr>
        <p:spPr>
          <a:xfrm>
            <a:off x="382320" y="2121480"/>
            <a:ext cx="6743160" cy="4050000"/>
          </a:xfrm>
          <a:prstGeom prst="rect">
            <a:avLst/>
          </a:prstGeom>
          <a:noFill/>
          <a:ln w="0">
            <a:noFill/>
          </a:ln>
        </p:spPr>
        <p:txBody>
          <a:bodyPr lIns="91440" rIns="91440" tIns="45720" bIns="45720" anchor="t">
            <a:normAutofit fontScale="91111"/>
          </a:bodyPr>
          <a:p>
            <a:pPr marL="182880" indent="-182880" defTabSz="914400">
              <a:lnSpc>
                <a:spcPct val="90000"/>
              </a:lnSpc>
              <a:spcBef>
                <a:spcPts val="1199"/>
              </a:spcBef>
              <a:buClr>
                <a:srgbClr val="9e3611"/>
              </a:buClr>
              <a:buSzPct val="85000"/>
              <a:buFont typeface="Wingdings" charset="2"/>
              <a:buChar char=""/>
            </a:pPr>
            <a:r>
              <a:rPr b="0" lang="cs-CZ" sz="1800" spc="-1" strike="noStrike">
                <a:solidFill>
                  <a:schemeClr val="dk1"/>
                </a:solidFill>
                <a:latin typeface="Rockwell"/>
              </a:rPr>
              <a:t>Neuron</a:t>
            </a:r>
            <a:endParaRPr b="0" lang="cs-CZ" sz="1800" spc="-1" strike="noStrike">
              <a:solidFill>
                <a:srgbClr val="000000"/>
              </a:solidFill>
              <a:latin typeface="Arial"/>
            </a:endParaRPr>
          </a:p>
          <a:p>
            <a:pPr lvl="1" marL="457200" indent="-182880" defTabSz="914400">
              <a:lnSpc>
                <a:spcPct val="90000"/>
              </a:lnSpc>
              <a:spcBef>
                <a:spcPts val="400"/>
              </a:spcBef>
              <a:spcAft>
                <a:spcPts val="201"/>
              </a:spcAft>
              <a:buClr>
                <a:srgbClr val="9e3611"/>
              </a:buClr>
              <a:buSzPct val="85000"/>
              <a:buFont typeface="Wingdings" charset="2"/>
              <a:buChar char=""/>
            </a:pPr>
            <a:r>
              <a:rPr b="0" lang="cs-CZ" sz="1800" spc="-1" strike="noStrike">
                <a:solidFill>
                  <a:schemeClr val="dk1"/>
                </a:solidFill>
                <a:latin typeface="Rockwell"/>
              </a:rPr>
              <a:t>Dendrity - aferentní </a:t>
            </a:r>
            <a:endParaRPr b="0" lang="cs-CZ" sz="1800" spc="-1" strike="noStrike">
              <a:solidFill>
                <a:srgbClr val="000000"/>
              </a:solidFill>
              <a:latin typeface="Arial"/>
            </a:endParaRPr>
          </a:p>
          <a:p>
            <a:pPr lvl="1" marL="457200" indent="-182880" defTabSz="914400">
              <a:lnSpc>
                <a:spcPct val="90000"/>
              </a:lnSpc>
              <a:spcBef>
                <a:spcPts val="400"/>
              </a:spcBef>
              <a:spcAft>
                <a:spcPts val="201"/>
              </a:spcAft>
              <a:buClr>
                <a:srgbClr val="9e3611"/>
              </a:buClr>
              <a:buSzPct val="85000"/>
              <a:buFont typeface="Wingdings" charset="2"/>
              <a:buChar char=""/>
            </a:pPr>
            <a:r>
              <a:rPr b="0" lang="cs-CZ" sz="1800" spc="-1" strike="noStrike">
                <a:solidFill>
                  <a:schemeClr val="dk1"/>
                </a:solidFill>
                <a:latin typeface="Rockwell"/>
              </a:rPr>
              <a:t>Axony - eferentní (až 1m)</a:t>
            </a:r>
            <a:endParaRPr b="0" lang="cs-CZ" sz="1800" spc="-1" strike="noStrike">
              <a:solidFill>
                <a:srgbClr val="000000"/>
              </a:solidFill>
              <a:latin typeface="Arial"/>
            </a:endParaRPr>
          </a:p>
          <a:p>
            <a:pPr lvl="2" marL="731520" indent="-182880" defTabSz="914400">
              <a:lnSpc>
                <a:spcPct val="90000"/>
              </a:lnSpc>
              <a:spcBef>
                <a:spcPts val="400"/>
              </a:spcBef>
              <a:spcAft>
                <a:spcPts val="201"/>
              </a:spcAft>
              <a:buClr>
                <a:srgbClr val="9e3611"/>
              </a:buClr>
              <a:buSzPct val="85000"/>
              <a:buFont typeface="Wingdings" charset="2"/>
              <a:buChar char=""/>
            </a:pPr>
            <a:r>
              <a:rPr b="0" lang="cs-CZ" sz="1600" spc="-1" strike="noStrike">
                <a:solidFill>
                  <a:schemeClr val="dk1"/>
                </a:solidFill>
                <a:latin typeface="Rockwell"/>
              </a:rPr>
              <a:t>Myelinizované - Schwannovy buňky</a:t>
            </a:r>
            <a:endParaRPr b="0" lang="cs-CZ" sz="1600" spc="-1" strike="noStrike">
              <a:solidFill>
                <a:srgbClr val="000000"/>
              </a:solidFill>
              <a:latin typeface="Arial"/>
            </a:endParaRPr>
          </a:p>
          <a:p>
            <a:pPr lvl="2" marL="731520" indent="-182880" defTabSz="914400">
              <a:lnSpc>
                <a:spcPct val="90000"/>
              </a:lnSpc>
              <a:spcBef>
                <a:spcPts val="400"/>
              </a:spcBef>
              <a:spcAft>
                <a:spcPts val="201"/>
              </a:spcAft>
              <a:buClr>
                <a:srgbClr val="9e3611"/>
              </a:buClr>
              <a:buSzPct val="85000"/>
              <a:buFont typeface="Wingdings" charset="2"/>
              <a:buChar char=""/>
            </a:pPr>
            <a:r>
              <a:rPr b="0" lang="cs-CZ" sz="1600" spc="-1" strike="noStrike">
                <a:solidFill>
                  <a:schemeClr val="dk1"/>
                </a:solidFill>
                <a:latin typeface="Rockwell"/>
              </a:rPr>
              <a:t>Nemyelinizované </a:t>
            </a:r>
            <a:endParaRPr b="0" lang="cs-CZ" sz="1600" spc="-1" strike="noStrike">
              <a:solidFill>
                <a:srgbClr val="000000"/>
              </a:solidFill>
              <a:latin typeface="Arial"/>
            </a:endParaRPr>
          </a:p>
          <a:p>
            <a:pPr lvl="1" marL="457200" indent="-182880" defTabSz="914400">
              <a:lnSpc>
                <a:spcPct val="90000"/>
              </a:lnSpc>
              <a:spcBef>
                <a:spcPts val="400"/>
              </a:spcBef>
              <a:spcAft>
                <a:spcPts val="201"/>
              </a:spcAft>
              <a:buClr>
                <a:srgbClr val="9e3611"/>
              </a:buClr>
              <a:buSzPct val="85000"/>
              <a:buFont typeface="Wingdings" charset="2"/>
              <a:buChar char=""/>
            </a:pPr>
            <a:r>
              <a:rPr b="0" lang="cs-CZ" sz="1800" spc="-1" strike="noStrike">
                <a:solidFill>
                  <a:schemeClr val="dk1"/>
                </a:solidFill>
                <a:latin typeface="Rockwell"/>
              </a:rPr>
              <a:t>Tělo neuronu – perykaryon</a:t>
            </a:r>
            <a:endParaRPr b="0" lang="cs-CZ" sz="1800" spc="-1" strike="noStrike">
              <a:solidFill>
                <a:srgbClr val="000000"/>
              </a:solidFill>
              <a:latin typeface="Arial"/>
            </a:endParaRPr>
          </a:p>
          <a:p>
            <a:pPr marL="182880" indent="-182880" defTabSz="914400">
              <a:lnSpc>
                <a:spcPct val="90000"/>
              </a:lnSpc>
              <a:spcBef>
                <a:spcPts val="1199"/>
              </a:spcBef>
              <a:buClr>
                <a:srgbClr val="9e3611"/>
              </a:buClr>
              <a:buSzPct val="85000"/>
              <a:buFont typeface="Wingdings" charset="2"/>
              <a:buChar char=""/>
            </a:pPr>
            <a:r>
              <a:rPr b="0" lang="cs-CZ" sz="1800" spc="-1" strike="noStrike">
                <a:solidFill>
                  <a:schemeClr val="dk1"/>
                </a:solidFill>
                <a:latin typeface="Rockwell"/>
              </a:rPr>
              <a:t>Gliové buňky - stavební část CNS</a:t>
            </a:r>
            <a:endParaRPr b="0" lang="cs-CZ" sz="1800" spc="-1" strike="noStrike">
              <a:solidFill>
                <a:srgbClr val="000000"/>
              </a:solidFill>
              <a:latin typeface="Arial"/>
            </a:endParaRPr>
          </a:p>
          <a:p>
            <a:pPr lvl="1" marL="457200" indent="-182880" defTabSz="914400">
              <a:lnSpc>
                <a:spcPct val="90000"/>
              </a:lnSpc>
              <a:spcBef>
                <a:spcPts val="400"/>
              </a:spcBef>
              <a:spcAft>
                <a:spcPts val="201"/>
              </a:spcAft>
              <a:buClr>
                <a:srgbClr val="9e3611"/>
              </a:buClr>
              <a:buSzPct val="85000"/>
              <a:buFont typeface="Wingdings" charset="2"/>
              <a:buChar char=""/>
            </a:pPr>
            <a:r>
              <a:rPr b="0" lang="cs-CZ" sz="1800" spc="-1" strike="noStrike">
                <a:solidFill>
                  <a:schemeClr val="dk1"/>
                </a:solidFill>
                <a:latin typeface="Rockwell"/>
              </a:rPr>
              <a:t>Makroglie (</a:t>
            </a:r>
            <a:r>
              <a:rPr b="0" lang="cs-CZ" sz="1800" spc="-1" strike="noStrike">
                <a:solidFill>
                  <a:schemeClr val="dk1"/>
                </a:solidFill>
                <a:latin typeface="Rockwell"/>
                <a:ea typeface="Rockwell"/>
              </a:rPr>
              <a:t>astrocyty, oligodendrocyty)</a:t>
            </a:r>
            <a:endParaRPr b="0" lang="cs-CZ" sz="1800" spc="-1" strike="noStrike">
              <a:solidFill>
                <a:srgbClr val="000000"/>
              </a:solidFill>
              <a:latin typeface="Arial"/>
            </a:endParaRPr>
          </a:p>
          <a:p>
            <a:pPr lvl="1" marL="457200" indent="-182880" defTabSz="914400">
              <a:lnSpc>
                <a:spcPct val="90000"/>
              </a:lnSpc>
              <a:spcBef>
                <a:spcPts val="400"/>
              </a:spcBef>
              <a:spcAft>
                <a:spcPts val="201"/>
              </a:spcAft>
              <a:buClr>
                <a:srgbClr val="9e3611"/>
              </a:buClr>
              <a:buSzPct val="85000"/>
              <a:buFont typeface="Wingdings" charset="2"/>
              <a:buChar char=""/>
            </a:pPr>
            <a:r>
              <a:rPr b="0" lang="cs-CZ" sz="1800" spc="-1" strike="noStrike">
                <a:solidFill>
                  <a:schemeClr val="dk1"/>
                </a:solidFill>
                <a:latin typeface="Rockwell"/>
                <a:ea typeface="Rockwell"/>
              </a:rPr>
              <a:t>Mikroglie </a:t>
            </a:r>
            <a:endParaRPr b="0" lang="cs-CZ" sz="1800" spc="-1" strike="noStrike">
              <a:solidFill>
                <a:srgbClr val="000000"/>
              </a:solidFill>
              <a:latin typeface="Arial"/>
            </a:endParaRPr>
          </a:p>
          <a:p>
            <a:pPr indent="0" defTabSz="914400">
              <a:lnSpc>
                <a:spcPct val="90000"/>
              </a:lnSpc>
              <a:spcBef>
                <a:spcPts val="1199"/>
              </a:spcBef>
              <a:buNone/>
              <a:tabLst>
                <a:tab algn="l" pos="0"/>
              </a:tabLst>
            </a:pPr>
            <a:endParaRPr b="0" lang="cs-CZ" sz="1800" spc="-1" strike="noStrike">
              <a:solidFill>
                <a:srgbClr val="000000"/>
              </a:solidFill>
              <a:latin typeface="Arial"/>
            </a:endParaRPr>
          </a:p>
          <a:p>
            <a:pPr indent="0" defTabSz="914400">
              <a:lnSpc>
                <a:spcPct val="90000"/>
              </a:lnSpc>
              <a:spcBef>
                <a:spcPts val="1199"/>
              </a:spcBef>
              <a:buNone/>
              <a:tabLst>
                <a:tab algn="l" pos="0"/>
              </a:tabLst>
            </a:pPr>
            <a:endParaRPr b="0" lang="cs-CZ" sz="1800" spc="-1" strike="noStrike">
              <a:solidFill>
                <a:srgbClr val="000000"/>
              </a:solidFill>
              <a:latin typeface="Arial"/>
            </a:endParaRPr>
          </a:p>
          <a:p>
            <a:pPr indent="0" defTabSz="914400">
              <a:lnSpc>
                <a:spcPct val="90000"/>
              </a:lnSpc>
              <a:spcBef>
                <a:spcPts val="1199"/>
              </a:spcBef>
              <a:buNone/>
              <a:tabLst>
                <a:tab algn="l" pos="0"/>
              </a:tabLst>
            </a:pPr>
            <a:r>
              <a:rPr b="0" lang="cs-CZ" sz="1800" spc="-1" strike="noStrike">
                <a:solidFill>
                  <a:schemeClr val="dk1"/>
                </a:solidFill>
                <a:latin typeface="Rockwell"/>
                <a:ea typeface="Rockwell"/>
              </a:rPr>
              <a:t>Poměr neuronů a gliových buněj je 1:10. Glie zaujímá cca 50% objemu CNS.</a:t>
            </a:r>
            <a:endParaRPr b="0" lang="cs-CZ" sz="1800" spc="-1" strike="noStrike">
              <a:solidFill>
                <a:srgbClr val="000000"/>
              </a:solidFill>
              <a:latin typeface="Arial"/>
            </a:endParaRPr>
          </a:p>
          <a:p>
            <a:pPr indent="0" defTabSz="914400">
              <a:lnSpc>
                <a:spcPct val="90000"/>
              </a:lnSpc>
              <a:spcBef>
                <a:spcPts val="1199"/>
              </a:spcBef>
              <a:buNone/>
              <a:tabLst>
                <a:tab algn="l" pos="0"/>
              </a:tabLst>
            </a:pPr>
            <a:endParaRPr b="0" lang="cs-CZ" sz="1800" spc="-1" strike="noStrike">
              <a:solidFill>
                <a:srgbClr val="000000"/>
              </a:solidFill>
              <a:latin typeface="Arial"/>
            </a:endParaRPr>
          </a:p>
          <a:p>
            <a:pPr indent="0" defTabSz="914400">
              <a:lnSpc>
                <a:spcPct val="90000"/>
              </a:lnSpc>
              <a:spcBef>
                <a:spcPts val="1199"/>
              </a:spcBef>
              <a:buNone/>
              <a:tabLst>
                <a:tab algn="l" pos="0"/>
              </a:tabLst>
            </a:pPr>
            <a:endParaRPr b="0" lang="cs-CZ" sz="1800" spc="-1" strike="noStrike">
              <a:solidFill>
                <a:srgbClr val="000000"/>
              </a:solidFill>
              <a:latin typeface="Arial"/>
            </a:endParaRPr>
          </a:p>
        </p:txBody>
      </p:sp>
      <p:pic>
        <p:nvPicPr>
          <p:cNvPr id="112" name="Obrázek 4" descr=""/>
          <p:cNvPicPr/>
          <p:nvPr/>
        </p:nvPicPr>
        <p:blipFill>
          <a:blip r:embed="rId1"/>
          <a:stretch/>
        </p:blipFill>
        <p:spPr>
          <a:xfrm>
            <a:off x="8205840" y="640080"/>
            <a:ext cx="3363840" cy="5279760"/>
          </a:xfrm>
          <a:prstGeom prst="rect">
            <a:avLst/>
          </a:prstGeom>
          <a:ln w="0">
            <a:noFill/>
          </a:ln>
        </p:spPr>
      </p:pic>
      <p:grpSp>
        <p:nvGrpSpPr>
          <p:cNvPr id="113" name="Group 10">
            <a:extLst>
              <a:ext uri="{C183D7F6-B498-43B3-948B-1728B52AA6E4}">
                <adec:decorative xmlns:adec="http://schemas.microsoft.com/office/drawing/2017/decorative" val="1"/>
              </a:ext>
            </a:extLst>
          </p:cNvPr>
          <p:cNvGrpSpPr/>
          <p:nvPr/>
        </p:nvGrpSpPr>
        <p:grpSpPr>
          <a:xfrm>
            <a:off x="11401560" y="6229800"/>
            <a:ext cx="456480" cy="456480"/>
            <a:chOff x="11401560" y="6229800"/>
            <a:chExt cx="456480" cy="456480"/>
          </a:xfrm>
        </p:grpSpPr>
        <p:sp>
          <p:nvSpPr>
            <p:cNvPr id="114" name="Oval 11">
              <a:extLst>
                <a:ext uri="{C183D7F6-B498-43B3-948B-1728B52AA6E4}">
                  <adec:decorative xmlns:adec="http://schemas.microsoft.com/office/drawing/2017/decorative" val="1"/>
                </a:ext>
              </a:extLst>
            </p:cNvPr>
            <p:cNvSpPr/>
            <p:nvPr/>
          </p:nvSpPr>
          <p:spPr>
            <a:xfrm>
              <a:off x="11401560" y="6229800"/>
              <a:ext cx="456480" cy="456480"/>
            </a:xfrm>
            <a:prstGeom prst="ellipse">
              <a:avLst/>
            </a:prstGeom>
            <a:blipFill rotWithShape="0">
              <a:blip r:embed="rId2"/>
              <a:srcRect/>
              <a:tile tx="56988" ty="0" sx="84979" sy="84974" algn="tl"/>
            </a:blipFill>
            <a:ln w="25400">
              <a:noFill/>
            </a:ln>
          </p:spPr>
          <p:style>
            <a:lnRef idx="0"/>
            <a:fillRef idx="0"/>
            <a:effectRef idx="0"/>
            <a:fontRef idx="minor"/>
          </p:style>
          <p:txBody>
            <a:bodyPr lIns="0" rIns="0" tIns="0" bIns="0" anchor="ctr">
              <a:noAutofit/>
            </a:bodyPr>
            <a:p>
              <a:pPr algn="ctr" defTabSz="914400">
                <a:lnSpc>
                  <a:spcPct val="100000"/>
                </a:lnSpc>
                <a:tabLst>
                  <a:tab algn="l" pos="0"/>
                </a:tabLst>
              </a:pPr>
              <a:endParaRPr b="0" lang="en-US" sz="2000" spc="-1" strike="noStrike">
                <a:solidFill>
                  <a:srgbClr val="ffffff"/>
                </a:solidFill>
                <a:latin typeface="Rockwell Extra Bold"/>
              </a:endParaRPr>
            </a:p>
          </p:txBody>
        </p:sp>
        <p:sp>
          <p:nvSpPr>
            <p:cNvPr id="115" name="Oval 12">
              <a:extLst>
                <a:ext uri="{C183D7F6-B498-43B3-948B-1728B52AA6E4}">
                  <adec:decorative xmlns:adec="http://schemas.microsoft.com/office/drawing/2017/decorative" val="1"/>
                </a:ext>
              </a:extLst>
            </p:cNvPr>
            <p:cNvSpPr/>
            <p:nvPr/>
          </p:nvSpPr>
          <p:spPr>
            <a:xfrm>
              <a:off x="11431080" y="6258960"/>
              <a:ext cx="398160" cy="398160"/>
            </a:xfrm>
            <a:prstGeom prst="ellipse">
              <a:avLst/>
            </a:prstGeom>
            <a:noFill/>
            <a:ln w="12700">
              <a:solidFill>
                <a:srgbClr val="ffffff"/>
              </a:solidFill>
              <a:round/>
            </a:ln>
          </p:spPr>
          <p:style>
            <a:lnRef idx="0"/>
            <a:fillRef idx="0"/>
            <a:effectRef idx="0"/>
            <a:fontRef idx="minor"/>
          </p:style>
          <p:txBody>
            <a:bodyPr lIns="90000" rIns="90000" tIns="45000" bIns="45000" anchor="ctr">
              <a:noAutofit/>
            </a:bodyPr>
            <a:p>
              <a:pPr algn="ctr" defTabSz="914400">
                <a:lnSpc>
                  <a:spcPct val="100000"/>
                </a:lnSpc>
                <a:tabLst>
                  <a:tab algn="l" pos="0"/>
                </a:tabLst>
              </a:pPr>
              <a:endParaRPr b="0" lang="en-US" sz="1800" spc="-1" strike="noStrike">
                <a:solidFill>
                  <a:srgbClr val="ffffff"/>
                </a:solidFill>
                <a:latin typeface="Calibri"/>
              </a:endParaRPr>
            </a:p>
          </p:txBody>
        </p:sp>
      </p:grpSp>
      <p:pic>
        <p:nvPicPr>
          <p:cNvPr id="116" name="" descr="">
            <a:hlinkClick r:id="" action="ppaction://media"/>
          </p:cNvPr>
          <p:cNvPicPr/>
          <p:nvPr>
            <a:audioFile r:link="rId3"/>
            <p:extLst>
              <p:ext uri="{DAA4B4D4-6D71-4841-9C94-3DE7FCFB9230}">
                <p14:media r:embed="rId4"/>
              </p:ext>
            </p:extLst>
          </p:nvPr>
        </p:nvPicPr>
        <p:blipFill>
          <a:blip r:embed="rId5"/>
          <a:stretch>
            <a:fillRect/>
          </a:stretch>
        </p:blipFill>
        <p:spPr>
          <a:xfrm>
            <a:off x="7632000" y="1045800"/>
            <a:ext cx="486720" cy="486720"/>
          </a:xfrm>
          <a:prstGeom prst="rect">
            <a:avLst/>
          </a:prstGeom>
          <a:ln w="0">
            <a:noFill/>
          </a:ln>
        </p:spPr>
      </p:pic>
    </p:spTree>
  </p:cSld>
  <mc:AlternateContent>
    <mc:Choice Requires="p14">
      <p:transition spd="slow" p14:dur="2000"/>
    </mc:Choice>
    <mc:Fallback>
      <p:transition spd="slow"/>
    </mc:Fallback>
  </mc:AlternateContent>
  <p:timing>
    <p:tnLst>
      <p:par>
        <p:cTn id="13" dur="indefinite" restart="never" nodeType="tmRoot">
          <p:childTnLst>
            <p:seq>
              <p:cTn id="14" dur="indefinite" nodeType="mainSeq">
                <p:childTnLst>
                  <p:par>
                    <p:cTn id="15" fill="hold">
                      <p:stCondLst>
                        <p:cond delay="indefinite"/>
                      </p:stCondLst>
                      <p:childTnLst>
                        <p:par>
                          <p:cTn id="16" fill="hold">
                            <p:stCondLst>
                              <p:cond delay="0"/>
                            </p:stCondLst>
                            <p:childTnLst>
                              <p:par>
                                <p:cTn id="17" nodeType="clickEffect" fill="hold" presetClass="mediacall">
                                  <p:stCondLst>
                                    <p:cond delay="0"/>
                                  </p:stCondLst>
                                  <p:childTnLst>
                                    <p:cmd type="call" cmd="playFrom(0.0)">
                                      <p:cBhvr>
                                        <p:cTn id="18" dur="85598" fill="hold"/>
                                        <p:tgtEl>
                                          <p:spTgt spid="116"/>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showWhenStopped="1">
                <p:cTn>
                  <p:stCondLst>
                    <p:cond delay="indefinite"/>
                  </p:stCondLst>
                  <p:endCondLst>
                    <p:cond delay="0" evt="onStopAudio"/>
                  </p:endCondLst>
                </p:cTn>
                <p:tgtEl>
                  <p:spTgt spid="116"/>
                </p:tgtEl>
              </p:cMediaNode>
            </p:audio>
          </p:childTnLst>
        </p:cTn>
      </p:par>
    </p:tnLst>
  </p:timing>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lt2"/>
        </a:solidFill>
      </p:bgPr>
    </p:bg>
    <p:spTree>
      <p:nvGrpSpPr>
        <p:cNvPr id="1" name=""/>
        <p:cNvGrpSpPr/>
        <p:nvPr/>
      </p:nvGrpSpPr>
      <p:grpSpPr>
        <a:xfrm>
          <a:off x="0" y="0"/>
          <a:ext cx="0" cy="0"/>
          <a:chOff x="0" y="0"/>
          <a:chExt cx="0" cy="0"/>
        </a:xfrm>
      </p:grpSpPr>
      <p:sp useBgFill="1">
        <p:nvSpPr>
          <p:cNvPr id="117" name="Rectangle 9">
            <a:extLst>
              <a:ext uri="{C183D7F6-B498-43B3-948B-1728B52AA6E4}">
                <adec:decorative xmlns:adec="http://schemas.microsoft.com/office/drawing/2017/decorative" val="1"/>
              </a:ext>
            </a:extLst>
          </p:cNvPr>
          <p:cNvSpPr/>
          <p:nvPr/>
        </p:nvSpPr>
        <p:spPr>
          <a:xfrm>
            <a:off x="0" y="0"/>
            <a:ext cx="12191040" cy="6857280"/>
          </a:xfrm>
          <a:prstGeom prst="rect">
            <a:avLst/>
          </a:prstGeom>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457200">
              <a:lnSpc>
                <a:spcPct val="100000"/>
              </a:lnSpc>
            </a:pPr>
            <a:endParaRPr b="0" lang="en-US" sz="1800" spc="-1" strike="noStrike">
              <a:solidFill>
                <a:schemeClr val="lt1"/>
              </a:solidFill>
              <a:latin typeface="Rockwell"/>
            </a:endParaRPr>
          </a:p>
        </p:txBody>
      </p:sp>
      <p:sp>
        <p:nvSpPr>
          <p:cNvPr id="118" name="PlaceHolder 1"/>
          <p:cNvSpPr>
            <a:spLocks noGrp="1"/>
          </p:cNvSpPr>
          <p:nvPr>
            <p:ph type="title"/>
          </p:nvPr>
        </p:nvSpPr>
        <p:spPr>
          <a:xfrm>
            <a:off x="6550920" y="293760"/>
            <a:ext cx="4919400" cy="2020680"/>
          </a:xfrm>
          <a:prstGeom prst="rect">
            <a:avLst/>
          </a:prstGeom>
          <a:noFill/>
          <a:ln w="0">
            <a:noFill/>
          </a:ln>
        </p:spPr>
        <p:txBody>
          <a:bodyPr lIns="91440" rIns="91440" tIns="45720" bIns="45720" anchor="ctr">
            <a:normAutofit/>
          </a:bodyPr>
          <a:p>
            <a:pPr indent="0" defTabSz="914400">
              <a:lnSpc>
                <a:spcPct val="90000"/>
              </a:lnSpc>
              <a:buNone/>
              <a:tabLst>
                <a:tab algn="l" pos="0"/>
              </a:tabLst>
            </a:pPr>
            <a:r>
              <a:rPr b="0" lang="cs-CZ" sz="5400" spc="-1" strike="noStrike" cap="all">
                <a:solidFill>
                  <a:schemeClr val="dk1"/>
                </a:solidFill>
                <a:latin typeface="Rockwell Condensed"/>
              </a:rPr>
              <a:t>KOmunikace mezi neurony</a:t>
            </a:r>
            <a:endParaRPr b="0" lang="cs-CZ" sz="5400" spc="-1" strike="noStrike">
              <a:solidFill>
                <a:srgbClr val="000000"/>
              </a:solidFill>
              <a:latin typeface="Arial"/>
            </a:endParaRPr>
          </a:p>
        </p:txBody>
      </p:sp>
      <p:sp>
        <p:nvSpPr>
          <p:cNvPr id="119" name="Freeform: Shape 11">
            <a:extLst>
              <a:ext uri="{C183D7F6-B498-43B3-948B-1728B52AA6E4}">
                <adec:decorative xmlns:adec="http://schemas.microsoft.com/office/drawing/2017/decorative" val="1"/>
              </a:ext>
            </a:extLst>
          </p:cNvPr>
          <p:cNvSpPr/>
          <p:nvPr/>
        </p:nvSpPr>
        <p:spPr>
          <a:xfrm>
            <a:off x="0" y="0"/>
            <a:ext cx="5858640" cy="6857280"/>
          </a:xfrm>
          <a:custGeom>
            <a:avLst/>
            <a:gdLst>
              <a:gd name="textAreaLeft" fmla="*/ 0 w 5858640"/>
              <a:gd name="textAreaRight" fmla="*/ 5859360 w 5858640"/>
              <a:gd name="textAreaTop" fmla="*/ 0 h 6857280"/>
              <a:gd name="textAreaBottom" fmla="*/ 6858000 h 6857280"/>
            </a:gdLst>
            <a:ahLst/>
            <a:rect l="textAreaLeft" t="textAreaTop" r="textAreaRight" b="textAreaBottom"/>
            <a:pathLst>
              <a:path w="5859484" h="6857997">
                <a:moveTo>
                  <a:pt x="3198825" y="0"/>
                </a:moveTo>
                <a:lnTo>
                  <a:pt x="3962351" y="0"/>
                </a:lnTo>
                <a:lnTo>
                  <a:pt x="4129776" y="128761"/>
                </a:lnTo>
                <a:cubicBezTo>
                  <a:pt x="5186152" y="981944"/>
                  <a:pt x="5859484" y="2273123"/>
                  <a:pt x="5859484" y="3718209"/>
                </a:cubicBezTo>
                <a:cubicBezTo>
                  <a:pt x="5859484" y="4922447"/>
                  <a:pt x="5391893" y="6019805"/>
                  <a:pt x="4624700" y="6845880"/>
                </a:cubicBezTo>
                <a:lnTo>
                  <a:pt x="4612896" y="6857997"/>
                </a:lnTo>
                <a:lnTo>
                  <a:pt x="4017658" y="6857997"/>
                </a:lnTo>
                <a:lnTo>
                  <a:pt x="4173230" y="6719623"/>
                </a:lnTo>
                <a:cubicBezTo>
                  <a:pt x="4958119" y="5951494"/>
                  <a:pt x="5443583" y="4890334"/>
                  <a:pt x="5443583" y="3718209"/>
                </a:cubicBezTo>
                <a:cubicBezTo>
                  <a:pt x="5443583" y="2179795"/>
                  <a:pt x="4607295" y="832535"/>
                  <a:pt x="3355352" y="88079"/>
                </a:cubicBezTo>
                <a:close/>
                <a:moveTo>
                  <a:pt x="0" y="0"/>
                </a:moveTo>
                <a:lnTo>
                  <a:pt x="2941255" y="0"/>
                </a:lnTo>
                <a:lnTo>
                  <a:pt x="3117080" y="88129"/>
                </a:lnTo>
                <a:cubicBezTo>
                  <a:pt x="4432070" y="787221"/>
                  <a:pt x="5324754" y="2150692"/>
                  <a:pt x="5324754" y="3718209"/>
                </a:cubicBezTo>
                <a:cubicBezTo>
                  <a:pt x="5324754" y="4858221"/>
                  <a:pt x="4852591" y="5890308"/>
                  <a:pt x="4089206" y="6637392"/>
                </a:cubicBezTo>
                <a:lnTo>
                  <a:pt x="3841183" y="6857997"/>
                </a:lnTo>
                <a:lnTo>
                  <a:pt x="0" y="6857997"/>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457200">
              <a:lnSpc>
                <a:spcPct val="100000"/>
              </a:lnSpc>
            </a:pPr>
            <a:endParaRPr b="0" lang="en-US" sz="1800" spc="-1" strike="noStrike">
              <a:solidFill>
                <a:schemeClr val="lt1"/>
              </a:solidFill>
              <a:latin typeface="Rockwell"/>
            </a:endParaRPr>
          </a:p>
        </p:txBody>
      </p:sp>
      <p:sp>
        <p:nvSpPr>
          <p:cNvPr id="120" name="Obrázek 4"/>
          <p:cNvSpPr/>
          <p:nvPr/>
        </p:nvSpPr>
        <p:spPr>
          <a:xfrm>
            <a:off x="0" y="0"/>
            <a:ext cx="6094800" cy="6857280"/>
          </a:xfrm>
          <a:custGeom>
            <a:avLst/>
            <a:gdLst>
              <a:gd name="textAreaLeft" fmla="*/ 0 w 6094800"/>
              <a:gd name="textAreaRight" fmla="*/ 6095520 w 6094800"/>
              <a:gd name="textAreaTop" fmla="*/ 0 h 6857280"/>
              <a:gd name="textAreaBottom" fmla="*/ 6858000 h 6857280"/>
            </a:gdLst>
            <a:ahLst/>
            <a:rect l="textAreaLeft" t="textAreaTop" r="textAreaRight" b="textAreaBottom"/>
            <a:pathLst>
              <a:path w="6095695" h="6857997">
                <a:moveTo>
                  <a:pt x="3435036" y="0"/>
                </a:moveTo>
                <a:lnTo>
                  <a:pt x="4198562" y="0"/>
                </a:lnTo>
                <a:lnTo>
                  <a:pt x="4365987" y="128761"/>
                </a:lnTo>
                <a:cubicBezTo>
                  <a:pt x="5422363" y="981944"/>
                  <a:pt x="6095695" y="2273123"/>
                  <a:pt x="6095695" y="3718209"/>
                </a:cubicBezTo>
                <a:cubicBezTo>
                  <a:pt x="6095695" y="4922447"/>
                  <a:pt x="5628104" y="6019805"/>
                  <a:pt x="4860911" y="6845880"/>
                </a:cubicBezTo>
                <a:lnTo>
                  <a:pt x="4849107" y="6857997"/>
                </a:lnTo>
                <a:lnTo>
                  <a:pt x="4253869" y="6857997"/>
                </a:lnTo>
                <a:lnTo>
                  <a:pt x="4409441" y="6719623"/>
                </a:lnTo>
                <a:cubicBezTo>
                  <a:pt x="5194330" y="5951494"/>
                  <a:pt x="5679794" y="4890334"/>
                  <a:pt x="5679794" y="3718209"/>
                </a:cubicBezTo>
                <a:cubicBezTo>
                  <a:pt x="5679794" y="2179795"/>
                  <a:pt x="4843506" y="832535"/>
                  <a:pt x="3591563" y="88079"/>
                </a:cubicBezTo>
                <a:close/>
                <a:moveTo>
                  <a:pt x="0" y="0"/>
                </a:moveTo>
                <a:lnTo>
                  <a:pt x="3177466" y="0"/>
                </a:lnTo>
                <a:lnTo>
                  <a:pt x="3353291" y="88129"/>
                </a:lnTo>
                <a:cubicBezTo>
                  <a:pt x="4668281" y="787221"/>
                  <a:pt x="5560965" y="2150692"/>
                  <a:pt x="5560965" y="3718209"/>
                </a:cubicBezTo>
                <a:cubicBezTo>
                  <a:pt x="5560965" y="4858221"/>
                  <a:pt x="5088802" y="5890308"/>
                  <a:pt x="4325417" y="6637392"/>
                </a:cubicBezTo>
                <a:lnTo>
                  <a:pt x="4077394" y="6857997"/>
                </a:lnTo>
                <a:lnTo>
                  <a:pt x="0" y="6857997"/>
                </a:lnTo>
                <a:close/>
              </a:path>
            </a:pathLst>
          </a:custGeom>
          <a:blipFill rotWithShape="0">
            <a:blip r:embed="rId1"/>
            <a:srcRect/>
            <a:stretch/>
          </a:blipFill>
          <a:ln w="0">
            <a:noFill/>
          </a:ln>
        </p:spPr>
        <p:style>
          <a:lnRef idx="0"/>
          <a:fillRef idx="0"/>
          <a:effectRef idx="0"/>
          <a:fontRef idx="minor"/>
        </p:style>
        <p:txBody>
          <a:bodyPr lIns="90000" rIns="90000" tIns="45000" bIns="45000" anchor="t">
            <a:noAutofit/>
          </a:bodyPr>
          <a:p>
            <a:pPr>
              <a:lnSpc>
                <a:spcPct val="100000"/>
              </a:lnSpc>
            </a:pPr>
            <a:endParaRPr b="0" lang="cs-CZ" sz="1800" spc="-1" strike="noStrike">
              <a:solidFill>
                <a:srgbClr val="000000"/>
              </a:solidFill>
              <a:latin typeface="Arial"/>
            </a:endParaRPr>
          </a:p>
        </p:txBody>
      </p:sp>
      <p:sp>
        <p:nvSpPr>
          <p:cNvPr id="121" name="PlaceHolder 2"/>
          <p:cNvSpPr>
            <a:spLocks noGrp="1"/>
          </p:cNvSpPr>
          <p:nvPr>
            <p:ph/>
          </p:nvPr>
        </p:nvSpPr>
        <p:spPr>
          <a:xfrm>
            <a:off x="6550920" y="2013120"/>
            <a:ext cx="5343840" cy="4550400"/>
          </a:xfrm>
          <a:prstGeom prst="rect">
            <a:avLst/>
          </a:prstGeom>
          <a:noFill/>
          <a:ln w="0">
            <a:noFill/>
          </a:ln>
        </p:spPr>
        <p:txBody>
          <a:bodyPr lIns="91440" rIns="91440" tIns="45720" bIns="45720" anchor="t">
            <a:normAutofit/>
          </a:bodyPr>
          <a:p>
            <a:pPr marL="182880" indent="-182880" defTabSz="914400">
              <a:lnSpc>
                <a:spcPct val="90000"/>
              </a:lnSpc>
              <a:spcBef>
                <a:spcPts val="1199"/>
              </a:spcBef>
              <a:buClr>
                <a:srgbClr val="9e3611"/>
              </a:buClr>
              <a:buSzPct val="85000"/>
              <a:buFont typeface="Wingdings" charset="2"/>
              <a:buChar char=""/>
            </a:pPr>
            <a:r>
              <a:rPr b="1" lang="cs-CZ" sz="1500" spc="-1" strike="noStrike">
                <a:solidFill>
                  <a:schemeClr val="dk1"/>
                </a:solidFill>
                <a:latin typeface="Rockwell"/>
              </a:rPr>
              <a:t>Synapse</a:t>
            </a:r>
            <a:r>
              <a:rPr b="0" lang="cs-CZ" sz="1500" spc="-1" strike="noStrike">
                <a:solidFill>
                  <a:schemeClr val="dk1"/>
                </a:solidFill>
                <a:latin typeface="Rockwell"/>
              </a:rPr>
              <a:t> - spojení mezi neurony nebo neuronem a efektorem</a:t>
            </a:r>
            <a:endParaRPr b="0" lang="cs-CZ" sz="1500" spc="-1" strike="noStrike">
              <a:solidFill>
                <a:srgbClr val="000000"/>
              </a:solidFill>
              <a:latin typeface="Arial"/>
            </a:endParaRPr>
          </a:p>
          <a:p>
            <a:pPr marL="182880" indent="-182880" defTabSz="914400">
              <a:lnSpc>
                <a:spcPct val="90000"/>
              </a:lnSpc>
              <a:spcBef>
                <a:spcPts val="1199"/>
              </a:spcBef>
              <a:buClr>
                <a:srgbClr val="9e3611"/>
              </a:buClr>
              <a:buSzPct val="85000"/>
              <a:buFont typeface="Wingdings" charset="2"/>
              <a:buChar char=""/>
            </a:pPr>
            <a:r>
              <a:rPr b="1" lang="cs-CZ" sz="1500" spc="-1" strike="noStrike">
                <a:solidFill>
                  <a:schemeClr val="dk1"/>
                </a:solidFill>
                <a:latin typeface="Rockwell"/>
              </a:rPr>
              <a:t>Elektrické synapse</a:t>
            </a:r>
            <a:r>
              <a:rPr b="0" lang="cs-CZ" sz="1500" spc="-1" strike="noStrike">
                <a:solidFill>
                  <a:schemeClr val="dk1"/>
                </a:solidFill>
                <a:latin typeface="Rockwell"/>
              </a:rPr>
              <a:t> - obousměrné</a:t>
            </a:r>
            <a:endParaRPr b="0" lang="cs-CZ" sz="1500" spc="-1" strike="noStrike">
              <a:solidFill>
                <a:srgbClr val="000000"/>
              </a:solidFill>
              <a:latin typeface="Arial"/>
            </a:endParaRPr>
          </a:p>
          <a:p>
            <a:pPr marL="182880" indent="-182880" defTabSz="914400">
              <a:lnSpc>
                <a:spcPct val="90000"/>
              </a:lnSpc>
              <a:spcBef>
                <a:spcPts val="1199"/>
              </a:spcBef>
              <a:buClr>
                <a:srgbClr val="9e3611"/>
              </a:buClr>
              <a:buSzPct val="85000"/>
              <a:buFont typeface="Wingdings" charset="2"/>
              <a:buChar char=""/>
            </a:pPr>
            <a:r>
              <a:rPr b="1" lang="cs-CZ" sz="1500" spc="-1" strike="noStrike">
                <a:solidFill>
                  <a:schemeClr val="dk1"/>
                </a:solidFill>
                <a:latin typeface="Rockwell"/>
              </a:rPr>
              <a:t>Chemické synapse</a:t>
            </a:r>
            <a:r>
              <a:rPr b="0" lang="cs-CZ" sz="1500" spc="-1" strike="noStrike">
                <a:solidFill>
                  <a:schemeClr val="dk1"/>
                </a:solidFill>
                <a:latin typeface="Rockwell"/>
              </a:rPr>
              <a:t> - jednosměrné</a:t>
            </a:r>
            <a:endParaRPr b="0" lang="cs-CZ" sz="1500" spc="-1" strike="noStrike">
              <a:solidFill>
                <a:srgbClr val="000000"/>
              </a:solidFill>
              <a:latin typeface="Arial"/>
            </a:endParaRPr>
          </a:p>
          <a:p>
            <a:pPr lvl="1" marL="457200" indent="-182880" defTabSz="914400">
              <a:lnSpc>
                <a:spcPct val="90000"/>
              </a:lnSpc>
              <a:spcBef>
                <a:spcPts val="400"/>
              </a:spcBef>
              <a:spcAft>
                <a:spcPts val="201"/>
              </a:spcAft>
              <a:buClr>
                <a:srgbClr val="9e3611"/>
              </a:buClr>
              <a:buSzPct val="85000"/>
              <a:buFont typeface="Wingdings" charset="2"/>
              <a:buChar char=""/>
            </a:pPr>
            <a:r>
              <a:rPr b="0" lang="cs-CZ" sz="1500" spc="-1" strike="noStrike">
                <a:solidFill>
                  <a:schemeClr val="dk1"/>
                </a:solidFill>
                <a:latin typeface="Rockwell"/>
              </a:rPr>
              <a:t>Neuromediátory</a:t>
            </a:r>
            <a:endParaRPr b="0" lang="cs-CZ" sz="1500" spc="-1" strike="noStrike">
              <a:solidFill>
                <a:srgbClr val="000000"/>
              </a:solidFill>
              <a:latin typeface="Arial"/>
            </a:endParaRPr>
          </a:p>
          <a:p>
            <a:pPr lvl="1" marL="457200" indent="-182880" defTabSz="914400">
              <a:lnSpc>
                <a:spcPct val="90000"/>
              </a:lnSpc>
              <a:spcBef>
                <a:spcPts val="400"/>
              </a:spcBef>
              <a:spcAft>
                <a:spcPts val="201"/>
              </a:spcAft>
              <a:buClr>
                <a:srgbClr val="9e3611"/>
              </a:buClr>
              <a:buSzPct val="85000"/>
              <a:buFont typeface="Wingdings" charset="2"/>
              <a:buChar char=""/>
            </a:pPr>
            <a:r>
              <a:rPr b="0" lang="cs-CZ" sz="1500" spc="-1" strike="noStrike">
                <a:solidFill>
                  <a:schemeClr val="dk1"/>
                </a:solidFill>
                <a:latin typeface="Rockwell"/>
              </a:rPr>
              <a:t>Presynaptická oblast, synaptická štěrbina, postsynaptická oblast, synptické váčky</a:t>
            </a:r>
            <a:endParaRPr b="0" lang="cs-CZ" sz="1500" spc="-1" strike="noStrike">
              <a:solidFill>
                <a:srgbClr val="000000"/>
              </a:solidFill>
              <a:latin typeface="Arial"/>
            </a:endParaRPr>
          </a:p>
          <a:p>
            <a:pPr lvl="1" marL="457200" indent="-182880" defTabSz="914400">
              <a:lnSpc>
                <a:spcPct val="90000"/>
              </a:lnSpc>
              <a:spcBef>
                <a:spcPts val="400"/>
              </a:spcBef>
              <a:spcAft>
                <a:spcPts val="201"/>
              </a:spcAft>
              <a:buClr>
                <a:srgbClr val="9e3611"/>
              </a:buClr>
              <a:buSzPct val="85000"/>
              <a:buFont typeface="Wingdings" charset="2"/>
              <a:buChar char=""/>
            </a:pPr>
            <a:r>
              <a:rPr b="1" lang="cs-CZ" sz="1500" spc="-1" strike="noStrike">
                <a:solidFill>
                  <a:schemeClr val="dk1"/>
                </a:solidFill>
                <a:latin typeface="Rockwell"/>
              </a:rPr>
              <a:t>Receptor</a:t>
            </a:r>
            <a:r>
              <a:rPr b="0" lang="cs-CZ" sz="1500" spc="-1" strike="noStrike">
                <a:solidFill>
                  <a:schemeClr val="dk1"/>
                </a:solidFill>
                <a:latin typeface="Rockwell"/>
              </a:rPr>
              <a:t> - místo na buněčné membráně - glykoprotein - předává do nitra neuronu informaci o kontaktu se signální molekulou</a:t>
            </a:r>
            <a:endParaRPr b="0" lang="cs-CZ" sz="1500" spc="-1" strike="noStrike">
              <a:solidFill>
                <a:srgbClr val="000000"/>
              </a:solidFill>
              <a:latin typeface="Arial"/>
            </a:endParaRPr>
          </a:p>
          <a:p>
            <a:pPr indent="0" defTabSz="914400">
              <a:lnSpc>
                <a:spcPct val="90000"/>
              </a:lnSpc>
              <a:spcBef>
                <a:spcPts val="400"/>
              </a:spcBef>
              <a:spcAft>
                <a:spcPts val="201"/>
              </a:spcAft>
              <a:buNone/>
              <a:tabLst>
                <a:tab algn="l" pos="0"/>
              </a:tabLst>
            </a:pPr>
            <a:endParaRPr b="0" lang="cs-CZ" sz="1500" spc="-1" strike="noStrike">
              <a:solidFill>
                <a:srgbClr val="000000"/>
              </a:solidFill>
              <a:latin typeface="Arial"/>
            </a:endParaRPr>
          </a:p>
          <a:p>
            <a:pPr indent="0" defTabSz="914400">
              <a:lnSpc>
                <a:spcPct val="90000"/>
              </a:lnSpc>
              <a:spcBef>
                <a:spcPts val="1199"/>
              </a:spcBef>
              <a:buNone/>
              <a:tabLst>
                <a:tab algn="l" pos="0"/>
              </a:tabLst>
            </a:pPr>
            <a:r>
              <a:rPr b="0" lang="cs-CZ" sz="1700" spc="-1" strike="noStrike">
                <a:solidFill>
                  <a:schemeClr val="dk1"/>
                </a:solidFill>
                <a:latin typeface="Rockwell"/>
              </a:rPr>
              <a:t>Uvolnění mediátoru je indukováno akčním potenciálem, mediátor se vylije o synaptické štěrbiny a naváže se na receptor, přebytečný mediátor je odklizen astrocyty nebo se vrací do presynaptické oblasti.</a:t>
            </a:r>
            <a:endParaRPr b="0" lang="cs-CZ" sz="1700" spc="-1" strike="noStrike">
              <a:solidFill>
                <a:srgbClr val="000000"/>
              </a:solidFill>
              <a:latin typeface="Arial"/>
            </a:endParaRPr>
          </a:p>
        </p:txBody>
      </p:sp>
      <p:pic>
        <p:nvPicPr>
          <p:cNvPr id="122" name="" descr="">
            <a:hlinkClick r:id="" action="ppaction://media"/>
          </p:cNvPr>
          <p:cNvPicPr/>
          <p:nvPr>
            <a:audioFile r:link="rId2"/>
            <p:extLst>
              <p:ext uri="{DAA4B4D4-6D71-4841-9C94-3DE7FCFB9230}">
                <p14:media r:embed="rId3"/>
              </p:ext>
            </p:extLst>
          </p:nvPr>
        </p:nvPicPr>
        <p:blipFill>
          <a:blip r:embed="rId4"/>
          <a:stretch>
            <a:fillRect/>
          </a:stretch>
        </p:blipFill>
        <p:spPr>
          <a:xfrm>
            <a:off x="5641200" y="400680"/>
            <a:ext cx="486720" cy="486720"/>
          </a:xfrm>
          <a:prstGeom prst="rect">
            <a:avLst/>
          </a:prstGeom>
          <a:ln w="0">
            <a:noFill/>
          </a:ln>
        </p:spPr>
      </p:pic>
    </p:spTree>
  </p:cSld>
  <mc:AlternateContent>
    <mc:Choice Requires="p14">
      <p:transition spd="slow" p14:dur="2000"/>
    </mc:Choice>
    <mc:Fallback>
      <p:transition spd="slow"/>
    </mc:Fallback>
  </mc:AlternateContent>
  <p:timing>
    <p:tnLst>
      <p:par>
        <p:cTn id="19" dur="indefinite" restart="never" nodeType="tmRoot">
          <p:childTnLst>
            <p:seq>
              <p:cTn id="20" dur="indefinite" nodeType="mainSeq">
                <p:childTnLst>
                  <p:par>
                    <p:cTn id="21" fill="hold">
                      <p:stCondLst>
                        <p:cond delay="indefinite"/>
                      </p:stCondLst>
                      <p:childTnLst>
                        <p:par>
                          <p:cTn id="22" fill="hold">
                            <p:stCondLst>
                              <p:cond delay="0"/>
                            </p:stCondLst>
                            <p:childTnLst>
                              <p:par>
                                <p:cTn id="23" nodeType="clickEffect" fill="hold" presetClass="mediacall">
                                  <p:stCondLst>
                                    <p:cond delay="0"/>
                                  </p:stCondLst>
                                  <p:childTnLst>
                                    <p:cmd type="call" cmd="playFrom(0.0)">
                                      <p:cBhvr>
                                        <p:cTn id="24" dur="282968" fill="hold"/>
                                        <p:tgtEl>
                                          <p:spTgt spid="122"/>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showWhenStopped="1">
                <p:cTn>
                  <p:stCondLst>
                    <p:cond delay="indefinite"/>
                  </p:stCondLst>
                  <p:endCondLst>
                    <p:cond delay="0" evt="onStopAudio"/>
                  </p:endCondLst>
                </p:cTn>
                <p:tgtEl>
                  <p:spTgt spid="122"/>
                </p:tgtEl>
              </p:cMediaNode>
            </p:audio>
          </p:childTnLst>
        </p:cTn>
      </p:par>
    </p:tnLst>
  </p:timing>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lt1"/>
        </a:solidFill>
      </p:bgPr>
    </p:bg>
    <p:spTree>
      <p:nvGrpSpPr>
        <p:cNvPr id="1" name=""/>
        <p:cNvGrpSpPr/>
        <p:nvPr/>
      </p:nvGrpSpPr>
      <p:grpSpPr>
        <a:xfrm>
          <a:off x="0" y="0"/>
          <a:ext cx="0" cy="0"/>
          <a:chOff x="0" y="0"/>
          <a:chExt cx="0" cy="0"/>
        </a:xfrm>
      </p:grpSpPr>
      <p:sp>
        <p:nvSpPr>
          <p:cNvPr id="123" name="PlaceHolder 1"/>
          <p:cNvSpPr>
            <a:spLocks noGrp="1"/>
          </p:cNvSpPr>
          <p:nvPr>
            <p:ph type="title"/>
          </p:nvPr>
        </p:nvSpPr>
        <p:spPr>
          <a:xfrm>
            <a:off x="6400800" y="110520"/>
            <a:ext cx="5298840" cy="1608480"/>
          </a:xfrm>
          <a:prstGeom prst="rect">
            <a:avLst/>
          </a:prstGeom>
          <a:noFill/>
          <a:ln w="0">
            <a:noFill/>
          </a:ln>
        </p:spPr>
        <p:txBody>
          <a:bodyPr lIns="91440" rIns="91440" tIns="45720" bIns="45720" anchor="ctr">
            <a:normAutofit/>
          </a:bodyPr>
          <a:p>
            <a:pPr indent="0" defTabSz="914400">
              <a:lnSpc>
                <a:spcPct val="90000"/>
              </a:lnSpc>
              <a:buNone/>
              <a:tabLst>
                <a:tab algn="l" pos="0"/>
              </a:tabLst>
            </a:pPr>
            <a:r>
              <a:rPr b="0" lang="cs-CZ" sz="4000" spc="-1" strike="noStrike" cap="all">
                <a:solidFill>
                  <a:srgbClr val="000000"/>
                </a:solidFill>
                <a:latin typeface="Rockwell Condensed"/>
              </a:rPr>
              <a:t>Neurotransmitery a receptory</a:t>
            </a:r>
            <a:endParaRPr b="0" lang="cs-CZ" sz="4000" spc="-1" strike="noStrike">
              <a:solidFill>
                <a:srgbClr val="000000"/>
              </a:solidFill>
              <a:latin typeface="Arial"/>
            </a:endParaRPr>
          </a:p>
        </p:txBody>
      </p:sp>
      <p:pic>
        <p:nvPicPr>
          <p:cNvPr id="124" name="Obrázek 10" descr="Obsah obrázku dort, interiér, stůl, narozeniny&#10;&#10;Popis se vygeneroval automaticky."/>
          <p:cNvPicPr/>
          <p:nvPr/>
        </p:nvPicPr>
        <p:blipFill>
          <a:blip r:embed="rId1"/>
          <a:stretch/>
        </p:blipFill>
        <p:spPr>
          <a:xfrm>
            <a:off x="633960" y="1830240"/>
            <a:ext cx="5111640" cy="3207240"/>
          </a:xfrm>
          <a:prstGeom prst="rect">
            <a:avLst/>
          </a:prstGeom>
          <a:ln w="0">
            <a:noFill/>
          </a:ln>
        </p:spPr>
      </p:pic>
      <p:sp>
        <p:nvSpPr>
          <p:cNvPr id="125" name="PlaceHolder 2"/>
          <p:cNvSpPr>
            <a:spLocks noGrp="1"/>
          </p:cNvSpPr>
          <p:nvPr>
            <p:ph/>
          </p:nvPr>
        </p:nvSpPr>
        <p:spPr>
          <a:xfrm>
            <a:off x="6400800" y="1530000"/>
            <a:ext cx="5298840" cy="4641480"/>
          </a:xfrm>
          <a:prstGeom prst="rect">
            <a:avLst/>
          </a:prstGeom>
          <a:noFill/>
          <a:ln w="0">
            <a:noFill/>
          </a:ln>
        </p:spPr>
        <p:txBody>
          <a:bodyPr lIns="91440" rIns="91440" tIns="45720" bIns="45720" anchor="t">
            <a:normAutofit/>
          </a:bodyPr>
          <a:p>
            <a:pPr marL="182880" indent="-182880" defTabSz="914400">
              <a:lnSpc>
                <a:spcPct val="90000"/>
              </a:lnSpc>
              <a:spcBef>
                <a:spcPts val="1199"/>
              </a:spcBef>
              <a:buClr>
                <a:srgbClr val="9e3611"/>
              </a:buClr>
              <a:buSzPct val="85000"/>
              <a:buFont typeface="Wingdings" charset="2"/>
              <a:buChar char=""/>
            </a:pPr>
            <a:r>
              <a:rPr b="0" lang="cs-CZ" sz="1800" spc="-1" strike="noStrike">
                <a:solidFill>
                  <a:schemeClr val="dk1"/>
                </a:solidFill>
                <a:latin typeface="Rockwell"/>
              </a:rPr>
              <a:t>Receptor – molekula glykoproteinu v buněčné membráně, která interaguje se signální molekulou v okolí, přenáší informaci o kontaktu s těmito molekulami do nitra buňky</a:t>
            </a:r>
            <a:endParaRPr b="0" lang="cs-CZ" sz="1800" spc="-1" strike="noStrike">
              <a:solidFill>
                <a:srgbClr val="000000"/>
              </a:solidFill>
              <a:latin typeface="Arial"/>
            </a:endParaRPr>
          </a:p>
          <a:p>
            <a:pPr marL="182880" indent="-182880" defTabSz="914400">
              <a:lnSpc>
                <a:spcPct val="90000"/>
              </a:lnSpc>
              <a:spcBef>
                <a:spcPts val="1199"/>
              </a:spcBef>
              <a:buClr>
                <a:srgbClr val="9e3611"/>
              </a:buClr>
              <a:buSzPct val="85000"/>
              <a:buFont typeface="Wingdings" charset="2"/>
              <a:buChar char=""/>
            </a:pPr>
            <a:r>
              <a:rPr b="0" lang="cs-CZ" sz="1800" spc="-1" strike="noStrike">
                <a:solidFill>
                  <a:schemeClr val="dk1"/>
                </a:solidFill>
                <a:latin typeface="Rockwell"/>
              </a:rPr>
              <a:t>Neurotransmiter - neuromediátor - chemicky heterogení skupina látek, které se uvolňují z presyynaptické části (axonálního boutonu) do synaptické štěrbiny a váží se na receptor.</a:t>
            </a:r>
            <a:endParaRPr b="0" lang="cs-CZ" sz="1800" spc="-1" strike="noStrike">
              <a:solidFill>
                <a:srgbClr val="000000"/>
              </a:solidFill>
              <a:latin typeface="Arial"/>
            </a:endParaRPr>
          </a:p>
          <a:p>
            <a:pPr indent="0" defTabSz="914400">
              <a:lnSpc>
                <a:spcPct val="90000"/>
              </a:lnSpc>
              <a:spcBef>
                <a:spcPts val="1199"/>
              </a:spcBef>
              <a:buNone/>
              <a:tabLst>
                <a:tab algn="l" pos="0"/>
              </a:tabLst>
            </a:pPr>
            <a:endParaRPr b="0" lang="cs-CZ" sz="1800" spc="-1" strike="noStrike">
              <a:solidFill>
                <a:srgbClr val="000000"/>
              </a:solidFill>
              <a:latin typeface="Arial"/>
            </a:endParaRPr>
          </a:p>
        </p:txBody>
      </p:sp>
      <p:grpSp>
        <p:nvGrpSpPr>
          <p:cNvPr id="126" name="Group 16">
            <a:extLst>
              <a:ext uri="{C183D7F6-B498-43B3-948B-1728B52AA6E4}">
                <adec:decorative xmlns:adec="http://schemas.microsoft.com/office/drawing/2017/decorative" val="1"/>
              </a:ext>
            </a:extLst>
          </p:cNvPr>
          <p:cNvGrpSpPr/>
          <p:nvPr/>
        </p:nvGrpSpPr>
        <p:grpSpPr>
          <a:xfrm>
            <a:off x="11401560" y="6229800"/>
            <a:ext cx="456480" cy="456480"/>
            <a:chOff x="11401560" y="6229800"/>
            <a:chExt cx="456480" cy="456480"/>
          </a:xfrm>
        </p:grpSpPr>
        <p:sp>
          <p:nvSpPr>
            <p:cNvPr id="127" name="Oval 17">
              <a:extLst>
                <a:ext uri="{C183D7F6-B498-43B3-948B-1728B52AA6E4}">
                  <adec:decorative xmlns:adec="http://schemas.microsoft.com/office/drawing/2017/decorative" val="1"/>
                </a:ext>
              </a:extLst>
            </p:cNvPr>
            <p:cNvSpPr/>
            <p:nvPr/>
          </p:nvSpPr>
          <p:spPr>
            <a:xfrm>
              <a:off x="11401560" y="6229800"/>
              <a:ext cx="456480" cy="456480"/>
            </a:xfrm>
            <a:prstGeom prst="ellipse">
              <a:avLst/>
            </a:prstGeom>
            <a:blipFill rotWithShape="0">
              <a:blip r:embed="rId2"/>
              <a:srcRect/>
              <a:tile tx="56988" ty="0" sx="84979" sy="84974" algn="tl"/>
            </a:blipFill>
            <a:ln w="25400">
              <a:noFill/>
            </a:ln>
          </p:spPr>
          <p:style>
            <a:lnRef idx="0"/>
            <a:fillRef idx="0"/>
            <a:effectRef idx="0"/>
            <a:fontRef idx="minor"/>
          </p:style>
          <p:txBody>
            <a:bodyPr lIns="0" rIns="0" tIns="0" bIns="0" anchor="ctr">
              <a:noAutofit/>
            </a:bodyPr>
            <a:p>
              <a:pPr algn="ctr" defTabSz="914400">
                <a:lnSpc>
                  <a:spcPct val="100000"/>
                </a:lnSpc>
                <a:tabLst>
                  <a:tab algn="l" pos="0"/>
                </a:tabLst>
              </a:pPr>
              <a:endParaRPr b="0" lang="en-US" sz="2000" spc="-1" strike="noStrike">
                <a:solidFill>
                  <a:srgbClr val="ffffff"/>
                </a:solidFill>
                <a:latin typeface="Rockwell Extra Bold"/>
              </a:endParaRPr>
            </a:p>
          </p:txBody>
        </p:sp>
        <p:sp>
          <p:nvSpPr>
            <p:cNvPr id="128" name="Oval 18">
              <a:extLst>
                <a:ext uri="{C183D7F6-B498-43B3-948B-1728B52AA6E4}">
                  <adec:decorative xmlns:adec="http://schemas.microsoft.com/office/drawing/2017/decorative" val="1"/>
                </a:ext>
              </a:extLst>
            </p:cNvPr>
            <p:cNvSpPr/>
            <p:nvPr/>
          </p:nvSpPr>
          <p:spPr>
            <a:xfrm>
              <a:off x="11431080" y="6258960"/>
              <a:ext cx="398160" cy="398160"/>
            </a:xfrm>
            <a:prstGeom prst="ellipse">
              <a:avLst/>
            </a:prstGeom>
            <a:noFill/>
            <a:ln w="12700">
              <a:solidFill>
                <a:srgbClr val="ffffff"/>
              </a:solidFill>
              <a:round/>
            </a:ln>
          </p:spPr>
          <p:style>
            <a:lnRef idx="0"/>
            <a:fillRef idx="0"/>
            <a:effectRef idx="0"/>
            <a:fontRef idx="minor"/>
          </p:style>
          <p:txBody>
            <a:bodyPr lIns="90000" rIns="90000" tIns="45000" bIns="45000" anchor="ctr">
              <a:noAutofit/>
            </a:bodyPr>
            <a:p>
              <a:pPr algn="ctr" defTabSz="914400">
                <a:lnSpc>
                  <a:spcPct val="100000"/>
                </a:lnSpc>
                <a:tabLst>
                  <a:tab algn="l" pos="0"/>
                </a:tabLst>
              </a:pPr>
              <a:endParaRPr b="0" lang="en-US" sz="1800" spc="-1" strike="noStrike">
                <a:solidFill>
                  <a:srgbClr val="ffffff"/>
                </a:solidFill>
                <a:latin typeface="Calibri"/>
              </a:endParaRPr>
            </a:p>
          </p:txBody>
        </p:sp>
      </p:grpSp>
      <p:sp>
        <p:nvSpPr>
          <p:cNvPr id="129" name="TextovéPole 3"/>
          <p:cNvSpPr/>
          <p:nvPr/>
        </p:nvSpPr>
        <p:spPr>
          <a:xfrm>
            <a:off x="6431760" y="4039920"/>
            <a:ext cx="1784520" cy="2818440"/>
          </a:xfrm>
          <a:prstGeom prst="rect">
            <a:avLst/>
          </a:prstGeom>
          <a:noFill/>
          <a:ln w="0">
            <a:noFill/>
          </a:ln>
        </p:spPr>
        <p:style>
          <a:lnRef idx="0"/>
          <a:fillRef idx="0"/>
          <a:effectRef idx="0"/>
          <a:fontRef idx="minor"/>
        </p:style>
        <p:txBody>
          <a:bodyPr numCol="1" spcCol="0" horzOverflow="overflow" lIns="90000" rIns="90000" tIns="45000" bIns="45000" anchor="t">
            <a:spAutoFit/>
          </a:bodyPr>
          <a:p>
            <a:pPr marL="216000" indent="-216000" defTabSz="457200">
              <a:lnSpc>
                <a:spcPct val="100000"/>
              </a:lnSpc>
              <a:spcAft>
                <a:spcPts val="601"/>
              </a:spcAft>
              <a:buClr>
                <a:srgbClr val="000000"/>
              </a:buClr>
              <a:buFont typeface="Symbol"/>
              <a:buChar char=""/>
            </a:pPr>
            <a:r>
              <a:rPr b="0" lang="cs-CZ" sz="1800" spc="-1" strike="noStrike">
                <a:solidFill>
                  <a:schemeClr val="dk1"/>
                </a:solidFill>
                <a:latin typeface="Rockwell"/>
                <a:ea typeface="Arial"/>
              </a:rPr>
              <a:t>Acetylcholin​</a:t>
            </a:r>
            <a:endParaRPr b="0" lang="cs-CZ" sz="1800" spc="-1" strike="noStrike">
              <a:solidFill>
                <a:srgbClr val="000000"/>
              </a:solidFill>
              <a:latin typeface="Arial"/>
            </a:endParaRPr>
          </a:p>
          <a:p>
            <a:pPr marL="216000" indent="-216000" defTabSz="457200">
              <a:lnSpc>
                <a:spcPct val="100000"/>
              </a:lnSpc>
              <a:spcAft>
                <a:spcPts val="601"/>
              </a:spcAft>
              <a:buClr>
                <a:srgbClr val="000000"/>
              </a:buClr>
              <a:buFont typeface="Symbol"/>
              <a:buChar char=""/>
            </a:pPr>
            <a:r>
              <a:rPr b="0" lang="cs-CZ" sz="1800" spc="-1" strike="noStrike">
                <a:solidFill>
                  <a:schemeClr val="dk1"/>
                </a:solidFill>
                <a:latin typeface="Rockwell"/>
                <a:ea typeface="Arial"/>
              </a:rPr>
              <a:t>Dopamin​</a:t>
            </a:r>
            <a:endParaRPr b="0" lang="cs-CZ" sz="1800" spc="-1" strike="noStrike">
              <a:solidFill>
                <a:srgbClr val="000000"/>
              </a:solidFill>
              <a:latin typeface="Arial"/>
            </a:endParaRPr>
          </a:p>
          <a:p>
            <a:pPr marL="216000" indent="-216000" defTabSz="457200">
              <a:lnSpc>
                <a:spcPct val="100000"/>
              </a:lnSpc>
              <a:spcAft>
                <a:spcPts val="601"/>
              </a:spcAft>
              <a:buClr>
                <a:srgbClr val="000000"/>
              </a:buClr>
              <a:buFont typeface="Symbol"/>
              <a:buChar char=""/>
            </a:pPr>
            <a:r>
              <a:rPr b="0" lang="cs-CZ" sz="1800" spc="-1" strike="noStrike">
                <a:solidFill>
                  <a:schemeClr val="dk1"/>
                </a:solidFill>
                <a:latin typeface="Rockwell"/>
                <a:ea typeface="Arial"/>
              </a:rPr>
              <a:t>Serotonin</a:t>
            </a:r>
            <a:r>
              <a:rPr b="0" lang="en-US" sz="1800" spc="-1" strike="noStrike">
                <a:solidFill>
                  <a:schemeClr val="dk1"/>
                </a:solidFill>
                <a:latin typeface="Rockwell"/>
                <a:ea typeface="Arial"/>
              </a:rPr>
              <a:t>​</a:t>
            </a:r>
            <a:endParaRPr b="0" lang="cs-CZ" sz="1800" spc="-1" strike="noStrike">
              <a:solidFill>
                <a:srgbClr val="000000"/>
              </a:solidFill>
              <a:latin typeface="Arial"/>
            </a:endParaRPr>
          </a:p>
          <a:p>
            <a:pPr marL="216000" indent="-216000" defTabSz="457200">
              <a:lnSpc>
                <a:spcPct val="100000"/>
              </a:lnSpc>
              <a:spcAft>
                <a:spcPts val="601"/>
              </a:spcAft>
              <a:buClr>
                <a:srgbClr val="000000"/>
              </a:buClr>
              <a:buFont typeface="Symbol"/>
              <a:buChar char=""/>
            </a:pPr>
            <a:r>
              <a:rPr b="0" lang="cs-CZ" sz="1800" spc="-1" strike="noStrike">
                <a:solidFill>
                  <a:schemeClr val="dk1"/>
                </a:solidFill>
                <a:latin typeface="Rockwell"/>
                <a:ea typeface="Arial"/>
              </a:rPr>
              <a:t>Noradrenalin​</a:t>
            </a:r>
            <a:endParaRPr b="0" lang="cs-CZ" sz="1800" spc="-1" strike="noStrike">
              <a:solidFill>
                <a:srgbClr val="000000"/>
              </a:solidFill>
              <a:latin typeface="Arial"/>
            </a:endParaRPr>
          </a:p>
          <a:p>
            <a:pPr marL="216000" indent="-216000" defTabSz="457200">
              <a:lnSpc>
                <a:spcPct val="100000"/>
              </a:lnSpc>
              <a:spcAft>
                <a:spcPts val="601"/>
              </a:spcAft>
              <a:buClr>
                <a:srgbClr val="000000"/>
              </a:buClr>
              <a:buFont typeface="Symbol"/>
              <a:buChar char=""/>
            </a:pPr>
            <a:r>
              <a:rPr b="0" lang="cs-CZ" sz="1800" spc="-1" strike="noStrike">
                <a:solidFill>
                  <a:schemeClr val="dk1"/>
                </a:solidFill>
                <a:latin typeface="Rockwell"/>
                <a:ea typeface="Arial"/>
              </a:rPr>
              <a:t>Histamin​</a:t>
            </a:r>
            <a:endParaRPr b="0" lang="cs-CZ" sz="1800" spc="-1" strike="noStrike">
              <a:solidFill>
                <a:srgbClr val="000000"/>
              </a:solidFill>
              <a:latin typeface="Arial"/>
            </a:endParaRPr>
          </a:p>
          <a:p>
            <a:pPr marL="216000" indent="-216000" defTabSz="457200">
              <a:lnSpc>
                <a:spcPct val="100000"/>
              </a:lnSpc>
              <a:spcAft>
                <a:spcPts val="601"/>
              </a:spcAft>
              <a:buClr>
                <a:srgbClr val="000000"/>
              </a:buClr>
              <a:buFont typeface="Symbol"/>
              <a:buChar char=""/>
            </a:pPr>
            <a:r>
              <a:rPr b="0" lang="cs-CZ" sz="1800" spc="-1" strike="noStrike">
                <a:solidFill>
                  <a:schemeClr val="dk1"/>
                </a:solidFill>
                <a:latin typeface="Rockwell"/>
                <a:ea typeface="Arial"/>
              </a:rPr>
              <a:t>Glutamát​</a:t>
            </a:r>
            <a:endParaRPr b="0" lang="cs-CZ" sz="1800" spc="-1" strike="noStrike">
              <a:solidFill>
                <a:srgbClr val="000000"/>
              </a:solidFill>
              <a:latin typeface="Arial"/>
            </a:endParaRPr>
          </a:p>
          <a:p>
            <a:pPr marL="216000" indent="-216000" defTabSz="457200">
              <a:lnSpc>
                <a:spcPct val="100000"/>
              </a:lnSpc>
              <a:spcAft>
                <a:spcPts val="601"/>
              </a:spcAft>
              <a:buClr>
                <a:srgbClr val="000000"/>
              </a:buClr>
              <a:buFont typeface="Symbol"/>
              <a:buChar char=""/>
            </a:pPr>
            <a:r>
              <a:rPr b="0" lang="cs-CZ" sz="1800" spc="-1" strike="noStrike">
                <a:solidFill>
                  <a:schemeClr val="dk1"/>
                </a:solidFill>
                <a:latin typeface="Rockwell"/>
                <a:ea typeface="Arial"/>
              </a:rPr>
              <a:t>GABA</a:t>
            </a:r>
            <a:endParaRPr b="0" lang="cs-CZ" sz="1800" spc="-1" strike="noStrike">
              <a:solidFill>
                <a:srgbClr val="000000"/>
              </a:solidFill>
              <a:latin typeface="Arial"/>
            </a:endParaRPr>
          </a:p>
          <a:p>
            <a:pPr defTabSz="457200">
              <a:lnSpc>
                <a:spcPct val="100000"/>
              </a:lnSpc>
              <a:spcAft>
                <a:spcPts val="601"/>
              </a:spcAft>
            </a:pPr>
            <a:endParaRPr b="0" lang="cs-CZ" sz="1800" spc="-1" strike="noStrike">
              <a:solidFill>
                <a:srgbClr val="000000"/>
              </a:solidFill>
              <a:latin typeface="Arial"/>
            </a:endParaRPr>
          </a:p>
        </p:txBody>
      </p:sp>
      <p:sp>
        <p:nvSpPr>
          <p:cNvPr id="130" name="TextovéPole 5"/>
          <p:cNvSpPr/>
          <p:nvPr/>
        </p:nvSpPr>
        <p:spPr>
          <a:xfrm>
            <a:off x="8217000" y="4039920"/>
            <a:ext cx="3482640" cy="2742120"/>
          </a:xfrm>
          <a:prstGeom prst="rect">
            <a:avLst/>
          </a:prstGeom>
          <a:noFill/>
          <a:ln w="0">
            <a:noFill/>
          </a:ln>
        </p:spPr>
        <p:style>
          <a:lnRef idx="0"/>
          <a:fillRef idx="0"/>
          <a:effectRef idx="0"/>
          <a:fontRef idx="minor"/>
        </p:style>
        <p:txBody>
          <a:bodyPr numCol="1" spcCol="0" horzOverflow="overflow" lIns="90000" rIns="90000" tIns="45000" bIns="45000" anchor="t">
            <a:spAutoFit/>
          </a:bodyPr>
          <a:p>
            <a:pPr marL="216000" indent="-216000" defTabSz="457200">
              <a:lnSpc>
                <a:spcPct val="100000"/>
              </a:lnSpc>
              <a:spcAft>
                <a:spcPts val="601"/>
              </a:spcAft>
              <a:buClr>
                <a:srgbClr val="000000"/>
              </a:buClr>
              <a:buFont typeface="Symbol"/>
              <a:buChar char=""/>
            </a:pPr>
            <a:r>
              <a:rPr b="0" lang="cs-CZ" sz="1800" spc="-1" strike="noStrike">
                <a:solidFill>
                  <a:schemeClr val="dk1"/>
                </a:solidFill>
                <a:latin typeface="Rockwell"/>
                <a:ea typeface="Arial"/>
              </a:rPr>
              <a:t>Aspartát​</a:t>
            </a:r>
            <a:r>
              <a:rPr b="0" lang="en-US" sz="1800" spc="-1" strike="noStrike">
                <a:solidFill>
                  <a:schemeClr val="dk1"/>
                </a:solidFill>
                <a:latin typeface="Rockwell"/>
                <a:ea typeface="Arial"/>
              </a:rPr>
              <a:t>​</a:t>
            </a:r>
            <a:endParaRPr b="0" lang="cs-CZ" sz="1800" spc="-1" strike="noStrike">
              <a:solidFill>
                <a:srgbClr val="000000"/>
              </a:solidFill>
              <a:latin typeface="Arial"/>
            </a:endParaRPr>
          </a:p>
          <a:p>
            <a:pPr marL="216000" indent="-216000" defTabSz="457200">
              <a:lnSpc>
                <a:spcPct val="100000"/>
              </a:lnSpc>
              <a:spcAft>
                <a:spcPts val="601"/>
              </a:spcAft>
              <a:buClr>
                <a:srgbClr val="000000"/>
              </a:buClr>
              <a:buFont typeface="Symbol"/>
              <a:buChar char=""/>
            </a:pPr>
            <a:r>
              <a:rPr b="0" lang="cs-CZ" sz="1800" spc="-1" strike="noStrike">
                <a:solidFill>
                  <a:schemeClr val="dk1"/>
                </a:solidFill>
                <a:latin typeface="Rockwell"/>
                <a:ea typeface="Arial"/>
              </a:rPr>
              <a:t>Glycin​</a:t>
            </a:r>
            <a:r>
              <a:rPr b="0" lang="en-US" sz="1800" spc="-1" strike="noStrike">
                <a:solidFill>
                  <a:schemeClr val="dk1"/>
                </a:solidFill>
                <a:latin typeface="Rockwell"/>
                <a:ea typeface="Arial"/>
              </a:rPr>
              <a:t>​</a:t>
            </a:r>
            <a:endParaRPr b="0" lang="cs-CZ" sz="1800" spc="-1" strike="noStrike">
              <a:solidFill>
                <a:srgbClr val="000000"/>
              </a:solidFill>
              <a:latin typeface="Arial"/>
            </a:endParaRPr>
          </a:p>
          <a:p>
            <a:pPr marL="216000" indent="-216000" defTabSz="457200">
              <a:lnSpc>
                <a:spcPct val="100000"/>
              </a:lnSpc>
              <a:spcAft>
                <a:spcPts val="601"/>
              </a:spcAft>
              <a:buClr>
                <a:srgbClr val="000000"/>
              </a:buClr>
              <a:buFont typeface="Symbol"/>
              <a:buChar char=""/>
            </a:pPr>
            <a:r>
              <a:rPr b="0" lang="cs-CZ" sz="1800" spc="-1" strike="noStrike">
                <a:solidFill>
                  <a:schemeClr val="dk1"/>
                </a:solidFill>
                <a:latin typeface="Rockwell"/>
                <a:ea typeface="Arial"/>
              </a:rPr>
              <a:t>Adenosin​</a:t>
            </a:r>
            <a:r>
              <a:rPr b="0" lang="en-US" sz="1800" spc="-1" strike="noStrike">
                <a:solidFill>
                  <a:schemeClr val="dk1"/>
                </a:solidFill>
                <a:latin typeface="Rockwell"/>
                <a:ea typeface="Arial"/>
              </a:rPr>
              <a:t>​</a:t>
            </a:r>
            <a:endParaRPr b="0" lang="cs-CZ" sz="1800" spc="-1" strike="noStrike">
              <a:solidFill>
                <a:srgbClr val="000000"/>
              </a:solidFill>
              <a:latin typeface="Arial"/>
            </a:endParaRPr>
          </a:p>
          <a:p>
            <a:pPr marL="216000" indent="-216000" defTabSz="457200">
              <a:lnSpc>
                <a:spcPct val="100000"/>
              </a:lnSpc>
              <a:spcAft>
                <a:spcPts val="601"/>
              </a:spcAft>
              <a:buClr>
                <a:srgbClr val="000000"/>
              </a:buClr>
              <a:buFont typeface="Symbol"/>
              <a:buChar char=""/>
            </a:pPr>
            <a:r>
              <a:rPr b="0" lang="cs-CZ" sz="1800" spc="-1" strike="noStrike">
                <a:solidFill>
                  <a:schemeClr val="dk1"/>
                </a:solidFill>
                <a:latin typeface="Rockwell"/>
                <a:ea typeface="Arial"/>
              </a:rPr>
              <a:t>Substance P</a:t>
            </a:r>
            <a:r>
              <a:rPr b="0" lang="en-US" sz="1800" spc="-1" strike="noStrike">
                <a:solidFill>
                  <a:schemeClr val="dk1"/>
                </a:solidFill>
                <a:latin typeface="Rockwell"/>
                <a:ea typeface="Arial"/>
              </a:rPr>
              <a:t>​​</a:t>
            </a:r>
            <a:endParaRPr b="0" lang="cs-CZ" sz="1800" spc="-1" strike="noStrike">
              <a:solidFill>
                <a:srgbClr val="000000"/>
              </a:solidFill>
              <a:latin typeface="Arial"/>
            </a:endParaRPr>
          </a:p>
          <a:p>
            <a:pPr marL="216000" indent="-216000" defTabSz="457200">
              <a:lnSpc>
                <a:spcPct val="100000"/>
              </a:lnSpc>
              <a:spcAft>
                <a:spcPts val="601"/>
              </a:spcAft>
              <a:buClr>
                <a:srgbClr val="000000"/>
              </a:buClr>
              <a:buFont typeface="Symbol"/>
              <a:buChar char=""/>
            </a:pPr>
            <a:r>
              <a:rPr b="0" lang="cs-CZ" sz="1800" spc="-1" strike="noStrike">
                <a:solidFill>
                  <a:schemeClr val="dk1"/>
                </a:solidFill>
                <a:latin typeface="Rockwell"/>
                <a:ea typeface="Arial"/>
              </a:rPr>
              <a:t>Vasoaktivní intestinální peptid</a:t>
            </a:r>
            <a:endParaRPr b="0" lang="cs-CZ" sz="1800" spc="-1" strike="noStrike">
              <a:solidFill>
                <a:srgbClr val="000000"/>
              </a:solidFill>
              <a:latin typeface="Arial"/>
            </a:endParaRPr>
          </a:p>
          <a:p>
            <a:pPr marL="216000" indent="-216000" defTabSz="457200">
              <a:lnSpc>
                <a:spcPct val="100000"/>
              </a:lnSpc>
              <a:spcAft>
                <a:spcPts val="601"/>
              </a:spcAft>
              <a:buClr>
                <a:srgbClr val="000000"/>
              </a:buClr>
              <a:buFont typeface="Symbol"/>
              <a:buChar char=""/>
            </a:pPr>
            <a:r>
              <a:rPr b="0" lang="cs-CZ" sz="1800" spc="-1" strike="noStrike">
                <a:solidFill>
                  <a:schemeClr val="dk1"/>
                </a:solidFill>
                <a:latin typeface="Rockwell"/>
                <a:ea typeface="Arial"/>
              </a:rPr>
              <a:t>Somatostatin </a:t>
            </a:r>
            <a:r>
              <a:rPr b="0" lang="en-US" sz="1800" spc="-1" strike="noStrike">
                <a:solidFill>
                  <a:schemeClr val="dk1"/>
                </a:solidFill>
                <a:latin typeface="Rockwell"/>
                <a:ea typeface="Arial"/>
              </a:rPr>
              <a:t> </a:t>
            </a:r>
            <a:endParaRPr b="0" lang="cs-CZ" sz="1800" spc="-1" strike="noStrike">
              <a:solidFill>
                <a:srgbClr val="000000"/>
              </a:solidFill>
              <a:latin typeface="Arial"/>
            </a:endParaRPr>
          </a:p>
          <a:p>
            <a:pPr marL="216000" indent="-216000" defTabSz="457200">
              <a:lnSpc>
                <a:spcPct val="100000"/>
              </a:lnSpc>
              <a:spcAft>
                <a:spcPts val="601"/>
              </a:spcAft>
              <a:buClr>
                <a:srgbClr val="000000"/>
              </a:buClr>
              <a:buFont typeface="Symbol"/>
              <a:buChar char=""/>
            </a:pPr>
            <a:r>
              <a:rPr b="0" lang="cs-CZ" sz="1800" spc="-1" strike="noStrike">
                <a:solidFill>
                  <a:schemeClr val="dk1"/>
                </a:solidFill>
                <a:latin typeface="Rockwell"/>
                <a:ea typeface="Arial"/>
              </a:rPr>
              <a:t>Cholecystokinin </a:t>
            </a:r>
            <a:r>
              <a:rPr b="0" lang="en-US" sz="1800" spc="-1" strike="noStrike">
                <a:solidFill>
                  <a:schemeClr val="dk1"/>
                </a:solidFill>
                <a:latin typeface="Rockwell"/>
                <a:ea typeface="Arial"/>
              </a:rPr>
              <a:t> </a:t>
            </a:r>
            <a:endParaRPr b="0" lang="cs-CZ" sz="18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lt1"/>
        </a:solidFill>
      </p:bgPr>
    </p:bg>
    <p:spTree>
      <p:nvGrpSpPr>
        <p:cNvPr id="1" name=""/>
        <p:cNvGrpSpPr/>
        <p:nvPr/>
      </p:nvGrpSpPr>
      <p:grpSpPr>
        <a:xfrm>
          <a:off x="0" y="0"/>
          <a:ext cx="0" cy="0"/>
          <a:chOff x="0" y="0"/>
          <a:chExt cx="0" cy="0"/>
        </a:xfrm>
      </p:grpSpPr>
      <p:sp>
        <p:nvSpPr>
          <p:cNvPr id="131" name="PlaceHolder 1"/>
          <p:cNvSpPr>
            <a:spLocks noGrp="1"/>
          </p:cNvSpPr>
          <p:nvPr>
            <p:ph type="title"/>
          </p:nvPr>
        </p:nvSpPr>
        <p:spPr>
          <a:xfrm>
            <a:off x="7883640" y="484560"/>
            <a:ext cx="3816000" cy="1608480"/>
          </a:xfrm>
          <a:prstGeom prst="rect">
            <a:avLst/>
          </a:prstGeom>
          <a:noFill/>
          <a:ln w="0">
            <a:noFill/>
          </a:ln>
        </p:spPr>
        <p:txBody>
          <a:bodyPr lIns="91440" rIns="91440" tIns="45720" bIns="45720" anchor="ctr">
            <a:normAutofit/>
          </a:bodyPr>
          <a:p>
            <a:pPr indent="0" defTabSz="914400">
              <a:lnSpc>
                <a:spcPct val="90000"/>
              </a:lnSpc>
              <a:buNone/>
              <a:tabLst>
                <a:tab algn="l" pos="0"/>
              </a:tabLst>
            </a:pPr>
            <a:r>
              <a:rPr b="0" lang="cs-CZ" sz="3200" spc="-1" strike="noStrike" cap="all">
                <a:solidFill>
                  <a:srgbClr val="000000"/>
                </a:solidFill>
                <a:latin typeface="Rockwell Condensed"/>
              </a:rPr>
              <a:t>Anatomie CNS</a:t>
            </a:r>
            <a:endParaRPr b="0" lang="cs-CZ" sz="3200" spc="-1" strike="noStrike">
              <a:solidFill>
                <a:srgbClr val="000000"/>
              </a:solidFill>
              <a:latin typeface="Arial"/>
            </a:endParaRPr>
          </a:p>
        </p:txBody>
      </p:sp>
      <p:pic>
        <p:nvPicPr>
          <p:cNvPr id="132" name="Obrázek 4" descr="Obsah obrázku ovce&#10;&#10;Popis se vygeneroval automaticky."/>
          <p:cNvPicPr/>
          <p:nvPr/>
        </p:nvPicPr>
        <p:blipFill>
          <a:blip r:embed="rId1"/>
          <a:srcRect l="3905" t="0" r="3908" b="3"/>
          <a:stretch/>
        </p:blipFill>
        <p:spPr>
          <a:xfrm>
            <a:off x="3240" y="0"/>
            <a:ext cx="7548120" cy="6857280"/>
          </a:xfrm>
          <a:prstGeom prst="rect">
            <a:avLst/>
          </a:prstGeom>
          <a:ln w="0">
            <a:noFill/>
          </a:ln>
        </p:spPr>
      </p:pic>
      <p:sp>
        <p:nvSpPr>
          <p:cNvPr id="133" name="PlaceHolder 2"/>
          <p:cNvSpPr>
            <a:spLocks noGrp="1"/>
          </p:cNvSpPr>
          <p:nvPr>
            <p:ph/>
          </p:nvPr>
        </p:nvSpPr>
        <p:spPr>
          <a:xfrm>
            <a:off x="7883640" y="2121480"/>
            <a:ext cx="3816000" cy="4050000"/>
          </a:xfrm>
          <a:prstGeom prst="rect">
            <a:avLst/>
          </a:prstGeom>
          <a:noFill/>
          <a:ln w="0">
            <a:noFill/>
          </a:ln>
        </p:spPr>
        <p:txBody>
          <a:bodyPr lIns="91440" rIns="91440" tIns="45720" bIns="45720" anchor="t">
            <a:normAutofit/>
          </a:bodyPr>
          <a:p>
            <a:pPr marL="182880" indent="-182880" defTabSz="914400">
              <a:lnSpc>
                <a:spcPct val="90000"/>
              </a:lnSpc>
              <a:spcBef>
                <a:spcPts val="1199"/>
              </a:spcBef>
              <a:buClr>
                <a:srgbClr val="9e3611"/>
              </a:buClr>
              <a:buSzPct val="85000"/>
              <a:buFont typeface="Wingdings" charset="2"/>
              <a:buChar char=""/>
            </a:pPr>
            <a:r>
              <a:rPr b="0" lang="cs-CZ" sz="1600" spc="-1" strike="noStrike">
                <a:solidFill>
                  <a:schemeClr val="dk1"/>
                </a:solidFill>
                <a:latin typeface="Rockwell"/>
              </a:rPr>
              <a:t>Medulla spinalis - hřbetní mícha</a:t>
            </a:r>
            <a:endParaRPr b="0" lang="cs-CZ" sz="1600" spc="-1" strike="noStrike">
              <a:solidFill>
                <a:srgbClr val="000000"/>
              </a:solidFill>
              <a:latin typeface="Arial"/>
            </a:endParaRPr>
          </a:p>
          <a:p>
            <a:pPr marL="182880" indent="-182880" defTabSz="914400">
              <a:lnSpc>
                <a:spcPct val="90000"/>
              </a:lnSpc>
              <a:spcBef>
                <a:spcPts val="1199"/>
              </a:spcBef>
              <a:buClr>
                <a:srgbClr val="9e3611"/>
              </a:buClr>
              <a:buSzPct val="85000"/>
              <a:buFont typeface="Wingdings" charset="2"/>
              <a:buChar char=""/>
            </a:pPr>
            <a:r>
              <a:rPr b="0" lang="cs-CZ" sz="1600" spc="-1" strike="noStrike">
                <a:solidFill>
                  <a:schemeClr val="dk1"/>
                </a:solidFill>
                <a:latin typeface="Rockwell"/>
              </a:rPr>
              <a:t>Mozkový kmen</a:t>
            </a:r>
            <a:endParaRPr b="0" lang="cs-CZ" sz="1600" spc="-1" strike="noStrike">
              <a:solidFill>
                <a:srgbClr val="000000"/>
              </a:solidFill>
              <a:latin typeface="Arial"/>
            </a:endParaRPr>
          </a:p>
          <a:p>
            <a:pPr marL="182880" indent="-182880" defTabSz="914400">
              <a:lnSpc>
                <a:spcPct val="90000"/>
              </a:lnSpc>
              <a:spcBef>
                <a:spcPts val="1199"/>
              </a:spcBef>
              <a:buClr>
                <a:srgbClr val="9e3611"/>
              </a:buClr>
              <a:buSzPct val="85000"/>
              <a:buFont typeface="Wingdings" charset="2"/>
              <a:buChar char=""/>
            </a:pPr>
            <a:r>
              <a:rPr b="0" lang="cs-CZ" sz="1600" spc="-1" strike="noStrike">
                <a:solidFill>
                  <a:schemeClr val="dk1"/>
                </a:solidFill>
                <a:latin typeface="Rockwell"/>
              </a:rPr>
              <a:t>Mozeček</a:t>
            </a:r>
            <a:endParaRPr b="0" lang="cs-CZ" sz="1600" spc="-1" strike="noStrike">
              <a:solidFill>
                <a:srgbClr val="000000"/>
              </a:solidFill>
              <a:latin typeface="Arial"/>
            </a:endParaRPr>
          </a:p>
          <a:p>
            <a:pPr marL="182880" indent="-182880" defTabSz="914400">
              <a:lnSpc>
                <a:spcPct val="90000"/>
              </a:lnSpc>
              <a:spcBef>
                <a:spcPts val="1199"/>
              </a:spcBef>
              <a:buClr>
                <a:srgbClr val="9e3611"/>
              </a:buClr>
              <a:buSzPct val="85000"/>
              <a:buFont typeface="Wingdings" charset="2"/>
              <a:buChar char=""/>
            </a:pPr>
            <a:r>
              <a:rPr b="0" lang="cs-CZ" sz="1600" spc="-1" strike="noStrike">
                <a:solidFill>
                  <a:schemeClr val="dk1"/>
                </a:solidFill>
                <a:latin typeface="Rockwell"/>
              </a:rPr>
              <a:t>Mezimozek</a:t>
            </a:r>
            <a:endParaRPr b="0" lang="cs-CZ" sz="1600" spc="-1" strike="noStrike">
              <a:solidFill>
                <a:srgbClr val="000000"/>
              </a:solidFill>
              <a:latin typeface="Arial"/>
            </a:endParaRPr>
          </a:p>
          <a:p>
            <a:pPr marL="182880" indent="-182880" defTabSz="914400">
              <a:lnSpc>
                <a:spcPct val="90000"/>
              </a:lnSpc>
              <a:spcBef>
                <a:spcPts val="1199"/>
              </a:spcBef>
              <a:buClr>
                <a:srgbClr val="9e3611"/>
              </a:buClr>
              <a:buSzPct val="85000"/>
              <a:buFont typeface="Wingdings" charset="2"/>
              <a:buChar char=""/>
            </a:pPr>
            <a:r>
              <a:rPr b="0" lang="cs-CZ" sz="1600" spc="-1" strike="noStrike">
                <a:solidFill>
                  <a:schemeClr val="dk1"/>
                </a:solidFill>
                <a:latin typeface="Rockwell"/>
              </a:rPr>
              <a:t>Koncový mozek</a:t>
            </a:r>
            <a:endParaRPr b="0" lang="cs-CZ" sz="1600" spc="-1" strike="noStrike">
              <a:solidFill>
                <a:srgbClr val="000000"/>
              </a:solidFill>
              <a:latin typeface="Arial"/>
            </a:endParaRPr>
          </a:p>
          <a:p>
            <a:pPr marL="182880" indent="-182880" defTabSz="914400">
              <a:lnSpc>
                <a:spcPct val="90000"/>
              </a:lnSpc>
              <a:spcBef>
                <a:spcPts val="1199"/>
              </a:spcBef>
              <a:buClr>
                <a:srgbClr val="9e3611"/>
              </a:buClr>
              <a:buSzPct val="85000"/>
              <a:buFont typeface="Wingdings" charset="2"/>
              <a:buChar char=""/>
            </a:pPr>
            <a:r>
              <a:rPr b="0" lang="cs-CZ" sz="1600" spc="-1" strike="noStrike">
                <a:solidFill>
                  <a:schemeClr val="dk1"/>
                </a:solidFill>
                <a:latin typeface="Rockwell"/>
              </a:rPr>
              <a:t>Komorový systém</a:t>
            </a:r>
            <a:endParaRPr b="0" lang="cs-CZ" sz="1600" spc="-1" strike="noStrike">
              <a:solidFill>
                <a:srgbClr val="000000"/>
              </a:solidFill>
              <a:latin typeface="Arial"/>
            </a:endParaRPr>
          </a:p>
          <a:p>
            <a:pPr marL="182880" indent="-182880" defTabSz="914400">
              <a:lnSpc>
                <a:spcPct val="90000"/>
              </a:lnSpc>
              <a:spcBef>
                <a:spcPts val="1199"/>
              </a:spcBef>
              <a:buClr>
                <a:srgbClr val="9e3611"/>
              </a:buClr>
              <a:buSzPct val="85000"/>
              <a:buFont typeface="Wingdings" charset="2"/>
              <a:buChar char=""/>
            </a:pPr>
            <a:r>
              <a:rPr b="0" lang="cs-CZ" sz="1600" spc="-1" strike="noStrike">
                <a:solidFill>
                  <a:schemeClr val="dk1"/>
                </a:solidFill>
                <a:latin typeface="Rockwell"/>
              </a:rPr>
              <a:t>Obaly CNS</a:t>
            </a:r>
            <a:endParaRPr b="0" lang="cs-CZ" sz="1600" spc="-1" strike="noStrike">
              <a:solidFill>
                <a:srgbClr val="000000"/>
              </a:solidFill>
              <a:latin typeface="Arial"/>
            </a:endParaRPr>
          </a:p>
          <a:p>
            <a:pPr marL="182880" indent="-182880" defTabSz="914400">
              <a:lnSpc>
                <a:spcPct val="90000"/>
              </a:lnSpc>
              <a:spcBef>
                <a:spcPts val="1199"/>
              </a:spcBef>
              <a:buClr>
                <a:srgbClr val="9e3611"/>
              </a:buClr>
              <a:buSzPct val="85000"/>
              <a:buFont typeface="Wingdings" charset="2"/>
              <a:buChar char=""/>
            </a:pPr>
            <a:r>
              <a:rPr b="0" lang="cs-CZ" sz="1600" spc="-1" strike="noStrike">
                <a:solidFill>
                  <a:schemeClr val="dk1"/>
                </a:solidFill>
                <a:latin typeface="Rockwell"/>
              </a:rPr>
              <a:t>Cévní zásobení</a:t>
            </a:r>
            <a:endParaRPr b="0" lang="cs-CZ" sz="1600" spc="-1" strike="noStrike">
              <a:solidFill>
                <a:srgbClr val="000000"/>
              </a:solidFill>
              <a:latin typeface="Arial"/>
            </a:endParaRPr>
          </a:p>
        </p:txBody>
      </p:sp>
      <p:grpSp>
        <p:nvGrpSpPr>
          <p:cNvPr id="134" name="Group 25">
            <a:extLst>
              <a:ext uri="{C183D7F6-B498-43B3-948B-1728B52AA6E4}">
                <adec:decorative xmlns:adec="http://schemas.microsoft.com/office/drawing/2017/decorative" val="1"/>
              </a:ext>
            </a:extLst>
          </p:cNvPr>
          <p:cNvGrpSpPr/>
          <p:nvPr/>
        </p:nvGrpSpPr>
        <p:grpSpPr>
          <a:xfrm>
            <a:off x="11401560" y="6229800"/>
            <a:ext cx="456480" cy="456480"/>
            <a:chOff x="11401560" y="6229800"/>
            <a:chExt cx="456480" cy="456480"/>
          </a:xfrm>
        </p:grpSpPr>
        <p:sp>
          <p:nvSpPr>
            <p:cNvPr id="135" name="Oval 26">
              <a:extLst>
                <a:ext uri="{C183D7F6-B498-43B3-948B-1728B52AA6E4}">
                  <adec:decorative xmlns:adec="http://schemas.microsoft.com/office/drawing/2017/decorative" val="1"/>
                </a:ext>
              </a:extLst>
            </p:cNvPr>
            <p:cNvSpPr/>
            <p:nvPr/>
          </p:nvSpPr>
          <p:spPr>
            <a:xfrm>
              <a:off x="11401560" y="6229800"/>
              <a:ext cx="456480" cy="456480"/>
            </a:xfrm>
            <a:prstGeom prst="ellipse">
              <a:avLst/>
            </a:prstGeom>
            <a:blipFill rotWithShape="0">
              <a:blip r:embed="rId2"/>
              <a:srcRect/>
              <a:tile tx="56988" ty="0" sx="84979" sy="84974" algn="tl"/>
            </a:blipFill>
            <a:ln w="25400">
              <a:noFill/>
            </a:ln>
          </p:spPr>
          <p:style>
            <a:lnRef idx="0"/>
            <a:fillRef idx="0"/>
            <a:effectRef idx="0"/>
            <a:fontRef idx="minor"/>
          </p:style>
          <p:txBody>
            <a:bodyPr lIns="0" rIns="0" tIns="0" bIns="0" anchor="ctr">
              <a:noAutofit/>
            </a:bodyPr>
            <a:p>
              <a:pPr algn="ctr" defTabSz="914400">
                <a:lnSpc>
                  <a:spcPct val="100000"/>
                </a:lnSpc>
                <a:tabLst>
                  <a:tab algn="l" pos="0"/>
                </a:tabLst>
              </a:pPr>
              <a:endParaRPr b="0" lang="en-US" sz="2000" spc="-1" strike="noStrike">
                <a:solidFill>
                  <a:srgbClr val="ffffff"/>
                </a:solidFill>
                <a:latin typeface="Rockwell Extra Bold"/>
              </a:endParaRPr>
            </a:p>
          </p:txBody>
        </p:sp>
        <p:sp>
          <p:nvSpPr>
            <p:cNvPr id="136" name="Oval 27">
              <a:extLst>
                <a:ext uri="{C183D7F6-B498-43B3-948B-1728B52AA6E4}">
                  <adec:decorative xmlns:adec="http://schemas.microsoft.com/office/drawing/2017/decorative" val="1"/>
                </a:ext>
              </a:extLst>
            </p:cNvPr>
            <p:cNvSpPr/>
            <p:nvPr/>
          </p:nvSpPr>
          <p:spPr>
            <a:xfrm>
              <a:off x="11431080" y="6258960"/>
              <a:ext cx="398160" cy="398160"/>
            </a:xfrm>
            <a:prstGeom prst="ellipse">
              <a:avLst/>
            </a:prstGeom>
            <a:noFill/>
            <a:ln w="12700">
              <a:solidFill>
                <a:srgbClr val="ffffff"/>
              </a:solidFill>
              <a:round/>
            </a:ln>
          </p:spPr>
          <p:style>
            <a:lnRef idx="0"/>
            <a:fillRef idx="0"/>
            <a:effectRef idx="0"/>
            <a:fontRef idx="minor"/>
          </p:style>
          <p:txBody>
            <a:bodyPr lIns="90000" rIns="90000" tIns="45000" bIns="45000" anchor="ctr">
              <a:noAutofit/>
            </a:bodyPr>
            <a:p>
              <a:pPr algn="ctr" defTabSz="914400">
                <a:lnSpc>
                  <a:spcPct val="100000"/>
                </a:lnSpc>
                <a:tabLst>
                  <a:tab algn="l" pos="0"/>
                </a:tabLst>
              </a:pPr>
              <a:endParaRPr b="0" lang="en-US" sz="1800" spc="-1" strike="noStrike">
                <a:solidFill>
                  <a:srgbClr val="ffffff"/>
                </a:solidFill>
                <a:latin typeface="Calibri"/>
              </a:endParaRPr>
            </a:p>
          </p:txBody>
        </p:sp>
      </p:grpSp>
      <p:pic>
        <p:nvPicPr>
          <p:cNvPr id="137" name="" descr="">
            <a:hlinkClick r:id="" action="ppaction://media"/>
          </p:cNvPr>
          <p:cNvPicPr/>
          <p:nvPr>
            <a:audioFile r:link="rId3"/>
            <p:extLst>
              <p:ext uri="{DAA4B4D4-6D71-4841-9C94-3DE7FCFB9230}">
                <p14:media r:embed="rId4"/>
              </p:ext>
            </p:extLst>
          </p:nvPr>
        </p:nvPicPr>
        <p:blipFill>
          <a:blip r:embed="rId5"/>
          <a:stretch>
            <a:fillRect/>
          </a:stretch>
        </p:blipFill>
        <p:spPr>
          <a:xfrm>
            <a:off x="4551120" y="6015240"/>
            <a:ext cx="486720" cy="486720"/>
          </a:xfrm>
          <a:prstGeom prst="rect">
            <a:avLst/>
          </a:prstGeom>
          <a:ln w="0">
            <a:noFill/>
          </a:ln>
        </p:spPr>
      </p:pic>
    </p:spTree>
  </p:cSld>
  <mc:AlternateContent>
    <mc:Choice Requires="p14">
      <p:transition spd="slow" p14:dur="2000"/>
    </mc:Choice>
    <mc:Fallback>
      <p:transition spd="slow"/>
    </mc:Fallback>
  </mc:AlternateContent>
  <p:timing>
    <p:tnLst>
      <p:par>
        <p:cTn id="25" dur="indefinite" restart="never" nodeType="tmRoot">
          <p:childTnLst>
            <p:seq>
              <p:cTn id="26" dur="indefinite" nodeType="mainSeq">
                <p:childTnLst>
                  <p:par>
                    <p:cTn id="27" fill="hold">
                      <p:stCondLst>
                        <p:cond delay="indefinite"/>
                      </p:stCondLst>
                      <p:childTnLst>
                        <p:par>
                          <p:cTn id="28" fill="hold">
                            <p:stCondLst>
                              <p:cond delay="0"/>
                            </p:stCondLst>
                            <p:childTnLst>
                              <p:par>
                                <p:cTn id="29" nodeType="clickEffect" fill="hold" presetClass="mediacall">
                                  <p:stCondLst>
                                    <p:cond delay="0"/>
                                  </p:stCondLst>
                                  <p:childTnLst>
                                    <p:cmd type="call" cmd="playFrom(0.0)">
                                      <p:cBhvr>
                                        <p:cTn id="30" dur="181979" fill="hold"/>
                                        <p:tgtEl>
                                          <p:spTgt spid="137"/>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showWhenStopped="1">
                <p:cTn>
                  <p:stCondLst>
                    <p:cond delay="indefinite"/>
                  </p:stCondLst>
                  <p:endCondLst>
                    <p:cond delay="0" evt="onStopAudio"/>
                  </p:endCondLst>
                </p:cTn>
                <p:tgtEl>
                  <p:spTgt spid="137"/>
                </p:tgtEl>
              </p:cMediaNode>
            </p:audio>
          </p:childTnLst>
        </p:cTn>
      </p:par>
    </p:tnLst>
  </p:timing>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lt1"/>
        </a:solidFill>
      </p:bgPr>
    </p:bg>
    <p:spTree>
      <p:nvGrpSpPr>
        <p:cNvPr id="1" name=""/>
        <p:cNvGrpSpPr/>
        <p:nvPr/>
      </p:nvGrpSpPr>
      <p:grpSpPr>
        <a:xfrm>
          <a:off x="0" y="0"/>
          <a:ext cx="0" cy="0"/>
          <a:chOff x="0" y="0"/>
          <a:chExt cx="0" cy="0"/>
        </a:xfrm>
      </p:grpSpPr>
      <p:sp useBgFill="1">
        <p:nvSpPr>
          <p:cNvPr id="138" name="Rectangle 8">
            <a:extLst>
              <a:ext uri="{C183D7F6-B498-43B3-948B-1728B52AA6E4}">
                <adec:decorative xmlns:adec="http://schemas.microsoft.com/office/drawing/2017/decorative" val="1"/>
              </a:ext>
            </a:extLst>
          </p:cNvPr>
          <p:cNvSpPr/>
          <p:nvPr/>
        </p:nvSpPr>
        <p:spPr>
          <a:xfrm>
            <a:off x="0" y="0"/>
            <a:ext cx="12191400" cy="6857280"/>
          </a:xfrm>
          <a:prstGeom prst="rect">
            <a:avLst/>
          </a:prstGeom>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457200">
              <a:lnSpc>
                <a:spcPct val="100000"/>
              </a:lnSpc>
            </a:pPr>
            <a:endParaRPr b="0" lang="en-US" sz="1800" spc="-1" strike="noStrike">
              <a:solidFill>
                <a:schemeClr val="lt1"/>
              </a:solidFill>
              <a:latin typeface="Rockwell"/>
            </a:endParaRPr>
          </a:p>
        </p:txBody>
      </p:sp>
      <p:sp>
        <p:nvSpPr>
          <p:cNvPr id="139" name="Rectangle 10">
            <a:extLst>
              <a:ext uri="{C183D7F6-B498-43B3-948B-1728B52AA6E4}">
                <adec:decorative xmlns:adec="http://schemas.microsoft.com/office/drawing/2017/decorative" val="1"/>
              </a:ext>
            </a:extLst>
          </p:cNvPr>
          <p:cNvSpPr/>
          <p:nvPr/>
        </p:nvSpPr>
        <p:spPr>
          <a:xfrm>
            <a:off x="984600" y="464040"/>
            <a:ext cx="10222200" cy="79920"/>
          </a:xfrm>
          <a:prstGeom prst="rect">
            <a:avLst/>
          </a:prstGeom>
          <a:blipFill rotWithShape="0">
            <a:blip r:embed="rId1">
              <a:alphaModFix amt="85000"/>
            </a:blip>
            <a:srcRect/>
            <a:tile tx="0" ty="1004864" sx="91979" sy="88971" algn="ctr"/>
          </a:blipFill>
          <a:ln>
            <a:noFill/>
          </a:ln>
        </p:spPr>
        <p:style>
          <a:lnRef idx="2">
            <a:schemeClr val="accent1">
              <a:shade val="50000"/>
            </a:schemeClr>
          </a:lnRef>
          <a:fillRef idx="1">
            <a:schemeClr val="accent1"/>
          </a:fillRef>
          <a:effectRef idx="0">
            <a:schemeClr val="accent1"/>
          </a:effectRef>
          <a:fontRef idx="minor"/>
        </p:style>
        <p:txBody>
          <a:bodyPr lIns="90000" rIns="90000" tIns="35640" bIns="35640" anchor="t">
            <a:noAutofit/>
          </a:bodyPr>
          <a:p>
            <a:pPr>
              <a:lnSpc>
                <a:spcPct val="100000"/>
              </a:lnSpc>
            </a:pPr>
            <a:endParaRPr b="0" lang="cs-CZ" sz="1800" spc="-1" strike="noStrike">
              <a:solidFill>
                <a:srgbClr val="000000"/>
              </a:solidFill>
              <a:latin typeface="Arial"/>
            </a:endParaRPr>
          </a:p>
        </p:txBody>
      </p:sp>
      <p:sp>
        <p:nvSpPr>
          <p:cNvPr id="140" name="Rectangle 14">
            <a:extLst>
              <a:ext uri="{C183D7F6-B498-43B3-948B-1728B52AA6E4}">
                <adec:decorative xmlns:adec="http://schemas.microsoft.com/office/drawing/2017/decorative" val="1"/>
              </a:ext>
            </a:extLst>
          </p:cNvPr>
          <p:cNvSpPr/>
          <p:nvPr/>
        </p:nvSpPr>
        <p:spPr>
          <a:xfrm>
            <a:off x="984600" y="2038680"/>
            <a:ext cx="10222200" cy="79920"/>
          </a:xfrm>
          <a:prstGeom prst="rect">
            <a:avLst/>
          </a:prstGeom>
          <a:blipFill rotWithShape="0">
            <a:blip r:embed="rId2">
              <a:alphaModFix amt="85000"/>
            </a:blip>
            <a:srcRect/>
            <a:tile tx="0" ty="1040122" sx="91979" sy="88971" algn="ctr"/>
          </a:blipFill>
          <a:ln>
            <a:noFill/>
          </a:ln>
        </p:spPr>
        <p:style>
          <a:lnRef idx="2">
            <a:schemeClr val="accent1">
              <a:shade val="50000"/>
            </a:schemeClr>
          </a:lnRef>
          <a:fillRef idx="1">
            <a:schemeClr val="accent1"/>
          </a:fillRef>
          <a:effectRef idx="0">
            <a:schemeClr val="accent1"/>
          </a:effectRef>
          <a:fontRef idx="minor"/>
        </p:style>
        <p:txBody>
          <a:bodyPr lIns="90000" rIns="90000" tIns="35640" bIns="35640" anchor="t">
            <a:noAutofit/>
          </a:bodyPr>
          <a:p>
            <a:pPr>
              <a:lnSpc>
                <a:spcPct val="100000"/>
              </a:lnSpc>
            </a:pPr>
            <a:endParaRPr b="0" lang="cs-CZ" sz="1800" spc="-1" strike="noStrike">
              <a:solidFill>
                <a:srgbClr val="000000"/>
              </a:solidFill>
              <a:latin typeface="Arial"/>
            </a:endParaRPr>
          </a:p>
        </p:txBody>
      </p:sp>
      <p:sp>
        <p:nvSpPr>
          <p:cNvPr id="141" name="PlaceHolder 1"/>
          <p:cNvSpPr>
            <a:spLocks noGrp="1"/>
          </p:cNvSpPr>
          <p:nvPr>
            <p:ph type="title"/>
          </p:nvPr>
        </p:nvSpPr>
        <p:spPr>
          <a:xfrm>
            <a:off x="1069920" y="484560"/>
            <a:ext cx="10057680" cy="1608480"/>
          </a:xfrm>
          <a:prstGeom prst="rect">
            <a:avLst/>
          </a:prstGeom>
          <a:noFill/>
          <a:ln w="0">
            <a:noFill/>
          </a:ln>
        </p:spPr>
        <p:txBody>
          <a:bodyPr lIns="91440" rIns="91440" tIns="45720" bIns="45720" anchor="ctr">
            <a:normAutofit/>
          </a:bodyPr>
          <a:p>
            <a:pPr indent="0" defTabSz="914400">
              <a:lnSpc>
                <a:spcPct val="90000"/>
              </a:lnSpc>
              <a:buNone/>
              <a:tabLst>
                <a:tab algn="l" pos="0"/>
              </a:tabLst>
            </a:pPr>
            <a:r>
              <a:rPr b="0" lang="cs-CZ" sz="5400" spc="-1" strike="noStrike" cap="all">
                <a:solidFill>
                  <a:srgbClr val="000000"/>
                </a:solidFill>
                <a:latin typeface="Rockwell Condensed"/>
              </a:rPr>
              <a:t>Medulla spinalis</a:t>
            </a:r>
            <a:endParaRPr b="0" lang="cs-CZ" sz="5400" spc="-1" strike="noStrike">
              <a:solidFill>
                <a:srgbClr val="000000"/>
              </a:solidFill>
              <a:latin typeface="Arial"/>
            </a:endParaRPr>
          </a:p>
        </p:txBody>
      </p:sp>
      <p:pic>
        <p:nvPicPr>
          <p:cNvPr id="142" name="Obrázek 4" descr=""/>
          <p:cNvPicPr/>
          <p:nvPr/>
        </p:nvPicPr>
        <p:blipFill>
          <a:blip r:embed="rId3"/>
          <a:srcRect l="1201" t="0" r="1122" b="0"/>
          <a:stretch/>
        </p:blipFill>
        <p:spPr>
          <a:xfrm>
            <a:off x="1007280" y="2265120"/>
            <a:ext cx="5088240" cy="3906360"/>
          </a:xfrm>
          <a:prstGeom prst="rect">
            <a:avLst/>
          </a:prstGeom>
          <a:ln w="0">
            <a:noFill/>
          </a:ln>
        </p:spPr>
      </p:pic>
      <p:sp>
        <p:nvSpPr>
          <p:cNvPr id="143" name="PlaceHolder 2"/>
          <p:cNvSpPr>
            <a:spLocks noGrp="1"/>
          </p:cNvSpPr>
          <p:nvPr>
            <p:ph/>
          </p:nvPr>
        </p:nvSpPr>
        <p:spPr>
          <a:xfrm>
            <a:off x="6496200" y="2320560"/>
            <a:ext cx="4631400" cy="3850920"/>
          </a:xfrm>
          <a:prstGeom prst="rect">
            <a:avLst/>
          </a:prstGeom>
          <a:noFill/>
          <a:ln w="0">
            <a:noFill/>
          </a:ln>
        </p:spPr>
        <p:txBody>
          <a:bodyPr lIns="91440" rIns="91440" tIns="45720" bIns="45720" anchor="ctr">
            <a:normAutofit/>
          </a:bodyPr>
          <a:p>
            <a:pPr marL="182880" indent="-182880" defTabSz="914400">
              <a:lnSpc>
                <a:spcPct val="90000"/>
              </a:lnSpc>
              <a:spcBef>
                <a:spcPts val="1199"/>
              </a:spcBef>
              <a:buClr>
                <a:srgbClr val="9e3611"/>
              </a:buClr>
              <a:buSzPct val="85000"/>
              <a:buFont typeface="Wingdings" charset="2"/>
              <a:buChar char=""/>
            </a:pPr>
            <a:r>
              <a:rPr b="0" lang="cs-CZ" sz="1700" spc="-1" strike="noStrike">
                <a:solidFill>
                  <a:schemeClr val="dk1"/>
                </a:solidFill>
                <a:latin typeface="Rockwell"/>
              </a:rPr>
              <a:t>Hřbetní mícha</a:t>
            </a:r>
            <a:endParaRPr b="0" lang="cs-CZ" sz="1700" spc="-1" strike="noStrike">
              <a:solidFill>
                <a:srgbClr val="000000"/>
              </a:solidFill>
              <a:latin typeface="Arial"/>
            </a:endParaRPr>
          </a:p>
          <a:p>
            <a:pPr marL="182880" indent="-182880" defTabSz="914400">
              <a:lnSpc>
                <a:spcPct val="90000"/>
              </a:lnSpc>
              <a:spcBef>
                <a:spcPts val="1199"/>
              </a:spcBef>
              <a:buClr>
                <a:srgbClr val="9e3611"/>
              </a:buClr>
              <a:buSzPct val="85000"/>
              <a:buFont typeface="Wingdings" charset="2"/>
              <a:buChar char=""/>
            </a:pPr>
            <a:r>
              <a:rPr b="0" lang="cs-CZ" sz="1700" spc="-1" strike="noStrike">
                <a:solidFill>
                  <a:schemeClr val="dk1"/>
                </a:solidFill>
                <a:latin typeface="Rockwell"/>
              </a:rPr>
              <a:t>Provazec nervové tkáně - 40-45 cm</a:t>
            </a:r>
            <a:endParaRPr b="0" lang="cs-CZ" sz="1700" spc="-1" strike="noStrike">
              <a:solidFill>
                <a:srgbClr val="000000"/>
              </a:solidFill>
              <a:latin typeface="Arial"/>
            </a:endParaRPr>
          </a:p>
          <a:p>
            <a:pPr marL="182880" indent="-182880" defTabSz="914400">
              <a:lnSpc>
                <a:spcPct val="90000"/>
              </a:lnSpc>
              <a:spcBef>
                <a:spcPts val="1199"/>
              </a:spcBef>
              <a:buClr>
                <a:srgbClr val="9e3611"/>
              </a:buClr>
              <a:buSzPct val="85000"/>
              <a:buFont typeface="Wingdings" charset="2"/>
              <a:buChar char=""/>
            </a:pPr>
            <a:r>
              <a:rPr b="0" lang="cs-CZ" sz="1700" spc="-1" strike="noStrike">
                <a:solidFill>
                  <a:schemeClr val="dk1"/>
                </a:solidFill>
                <a:latin typeface="Rockwell"/>
              </a:rPr>
              <a:t>Uložena v páteřním kanálu, začíná ve výši atlasu (C1), končí ve výši meziobratlového disku L1 a L2</a:t>
            </a:r>
            <a:endParaRPr b="0" lang="cs-CZ" sz="1700" spc="-1" strike="noStrike">
              <a:solidFill>
                <a:srgbClr val="000000"/>
              </a:solidFill>
              <a:latin typeface="Arial"/>
            </a:endParaRPr>
          </a:p>
          <a:p>
            <a:pPr marL="182880" indent="-182880" defTabSz="914400">
              <a:lnSpc>
                <a:spcPct val="90000"/>
              </a:lnSpc>
              <a:spcBef>
                <a:spcPts val="1199"/>
              </a:spcBef>
              <a:buClr>
                <a:srgbClr val="9e3611"/>
              </a:buClr>
              <a:buSzPct val="85000"/>
              <a:buFont typeface="Wingdings" charset="2"/>
              <a:buChar char=""/>
            </a:pPr>
            <a:r>
              <a:rPr b="0" lang="cs-CZ" sz="1700" spc="-1" strike="noStrike">
                <a:solidFill>
                  <a:schemeClr val="dk1"/>
                </a:solidFill>
                <a:latin typeface="Rockwell"/>
              </a:rPr>
              <a:t>Od 4. prenatálního měsíce roste páteřní kanál rychleji než mícha - mícha tedy nedorůstá až do konce páteřního kanálu (odběr likvoru)</a:t>
            </a:r>
            <a:endParaRPr b="0" lang="cs-CZ" sz="1700" spc="-1" strike="noStrike">
              <a:solidFill>
                <a:srgbClr val="000000"/>
              </a:solidFill>
              <a:latin typeface="Arial"/>
            </a:endParaRPr>
          </a:p>
          <a:p>
            <a:pPr marL="182880" indent="-182880" defTabSz="914400">
              <a:lnSpc>
                <a:spcPct val="90000"/>
              </a:lnSpc>
              <a:spcBef>
                <a:spcPts val="1199"/>
              </a:spcBef>
              <a:buClr>
                <a:srgbClr val="9e3611"/>
              </a:buClr>
              <a:buSzPct val="85000"/>
              <a:buFont typeface="Wingdings" charset="2"/>
              <a:buChar char=""/>
            </a:pPr>
            <a:r>
              <a:rPr b="0" lang="cs-CZ" sz="1700" spc="-1" strike="noStrike">
                <a:solidFill>
                  <a:schemeClr val="dk1"/>
                </a:solidFill>
                <a:latin typeface="Rockwell"/>
              </a:rPr>
              <a:t>Kořenová vlákna - přední a zadní kořeny - míšní nervy</a:t>
            </a:r>
            <a:endParaRPr b="0" lang="cs-CZ" sz="1700" spc="-1" strike="noStrike">
              <a:solidFill>
                <a:srgbClr val="000000"/>
              </a:solidFill>
              <a:latin typeface="Arial"/>
            </a:endParaRPr>
          </a:p>
          <a:p>
            <a:pPr marL="182880" indent="-182880" defTabSz="914400">
              <a:lnSpc>
                <a:spcPct val="90000"/>
              </a:lnSpc>
              <a:spcBef>
                <a:spcPts val="1199"/>
              </a:spcBef>
              <a:buClr>
                <a:srgbClr val="9e3611"/>
              </a:buClr>
              <a:buSzPct val="85000"/>
              <a:buFont typeface="Wingdings" charset="2"/>
              <a:buChar char=""/>
            </a:pPr>
            <a:r>
              <a:rPr b="0" lang="cs-CZ" sz="1700" spc="-1" strike="noStrike">
                <a:solidFill>
                  <a:schemeClr val="dk1"/>
                </a:solidFill>
                <a:latin typeface="Rockwell"/>
              </a:rPr>
              <a:t>Bílá hmota zevně, šedá hmota uvnitř</a:t>
            </a:r>
            <a:endParaRPr b="0" lang="cs-CZ" sz="1700" spc="-1" strike="noStrike">
              <a:solidFill>
                <a:srgbClr val="000000"/>
              </a:solidFill>
              <a:latin typeface="Arial"/>
            </a:endParaRPr>
          </a:p>
        </p:txBody>
      </p:sp>
      <p:sp>
        <p:nvSpPr>
          <p:cNvPr id="144" name="Oval 16">
            <a:extLst>
              <a:ext uri="{C183D7F6-B498-43B3-948B-1728B52AA6E4}">
                <adec:decorative xmlns:adec="http://schemas.microsoft.com/office/drawing/2017/decorative" val="1"/>
              </a:ext>
            </a:extLst>
          </p:cNvPr>
          <p:cNvSpPr/>
          <p:nvPr/>
        </p:nvSpPr>
        <p:spPr>
          <a:xfrm>
            <a:off x="11401560" y="6229800"/>
            <a:ext cx="456480" cy="456480"/>
          </a:xfrm>
          <a:prstGeom prst="ellipse">
            <a:avLst/>
          </a:prstGeom>
          <a:blipFill rotWithShape="0">
            <a:blip r:embed="rId4"/>
            <a:srcRect/>
            <a:tile tx="56988" ty="0" sx="84979" sy="84974" algn="tl"/>
          </a:blipFill>
          <a:ln w="25400">
            <a:noFill/>
          </a:ln>
        </p:spPr>
        <p:style>
          <a:lnRef idx="0"/>
          <a:fillRef idx="0"/>
          <a:effectRef idx="0"/>
          <a:fontRef idx="minor"/>
        </p:style>
        <p:txBody>
          <a:bodyPr lIns="0" rIns="0" tIns="0" bIns="0" anchor="ctr">
            <a:noAutofit/>
          </a:bodyPr>
          <a:p>
            <a:pPr algn="ctr" defTabSz="914400">
              <a:lnSpc>
                <a:spcPct val="100000"/>
              </a:lnSpc>
              <a:tabLst>
                <a:tab algn="l" pos="0"/>
              </a:tabLst>
            </a:pPr>
            <a:endParaRPr b="0" lang="en-US" sz="2000" spc="-1" strike="noStrike">
              <a:solidFill>
                <a:srgbClr val="ffffff"/>
              </a:solidFill>
              <a:latin typeface="Rockwell Extra Bold"/>
            </a:endParaRPr>
          </a:p>
        </p:txBody>
      </p:sp>
      <p:sp>
        <p:nvSpPr>
          <p:cNvPr id="145" name="Oval 18">
            <a:extLst>
              <a:ext uri="{C183D7F6-B498-43B3-948B-1728B52AA6E4}">
                <adec:decorative xmlns:adec="http://schemas.microsoft.com/office/drawing/2017/decorative" val="1"/>
              </a:ext>
            </a:extLst>
          </p:cNvPr>
          <p:cNvSpPr/>
          <p:nvPr/>
        </p:nvSpPr>
        <p:spPr>
          <a:xfrm>
            <a:off x="11431080" y="6258960"/>
            <a:ext cx="398160" cy="398160"/>
          </a:xfrm>
          <a:prstGeom prst="ellipse">
            <a:avLst/>
          </a:prstGeom>
          <a:noFill/>
          <a:ln w="12700">
            <a:solidFill>
              <a:srgbClr val="ffffff"/>
            </a:solidFill>
            <a:round/>
          </a:ln>
        </p:spPr>
        <p:style>
          <a:lnRef idx="0"/>
          <a:fillRef idx="0"/>
          <a:effectRef idx="0"/>
          <a:fontRef idx="minor"/>
        </p:style>
        <p:txBody>
          <a:bodyPr lIns="90000" rIns="90000" tIns="45000" bIns="45000" anchor="ctr">
            <a:noAutofit/>
          </a:bodyPr>
          <a:p>
            <a:pPr algn="ctr" defTabSz="914400">
              <a:lnSpc>
                <a:spcPct val="100000"/>
              </a:lnSpc>
              <a:tabLst>
                <a:tab algn="l" pos="0"/>
              </a:tabLst>
            </a:pPr>
            <a:endParaRPr b="0" lang="en-US" sz="1800" spc="-1" strike="noStrike">
              <a:solidFill>
                <a:srgbClr val="ffffff"/>
              </a:solidFill>
              <a:latin typeface="Calibri"/>
            </a:endParaRPr>
          </a:p>
        </p:txBody>
      </p:sp>
      <p:pic>
        <p:nvPicPr>
          <p:cNvPr id="146" name="" descr="">
            <a:hlinkClick r:id="" action="ppaction://media"/>
          </p:cNvPr>
          <p:cNvPicPr/>
          <p:nvPr>
            <a:audioFile r:link="rId5"/>
            <p:extLst>
              <p:ext uri="{DAA4B4D4-6D71-4841-9C94-3DE7FCFB9230}">
                <p14:media r:embed="rId6"/>
              </p:ext>
            </p:extLst>
          </p:nvPr>
        </p:nvPicPr>
        <p:blipFill>
          <a:blip r:embed="rId7"/>
          <a:stretch>
            <a:fillRect/>
          </a:stretch>
        </p:blipFill>
        <p:spPr>
          <a:xfrm>
            <a:off x="5565240" y="5696640"/>
            <a:ext cx="486720" cy="486720"/>
          </a:xfrm>
          <a:prstGeom prst="rect">
            <a:avLst/>
          </a:prstGeom>
          <a:ln w="0">
            <a:noFill/>
          </a:ln>
        </p:spPr>
      </p:pic>
    </p:spTree>
  </p:cSld>
  <mc:AlternateContent>
    <mc:Choice Requires="p14">
      <p:transition spd="slow" p14:dur="2000"/>
    </mc:Choice>
    <mc:Fallback>
      <p:transition spd="slow"/>
    </mc:Fallback>
  </mc:AlternateContent>
  <p:timing>
    <p:tnLst>
      <p:par>
        <p:cTn id="31" dur="indefinite" restart="never" nodeType="tmRoot">
          <p:childTnLst>
            <p:seq>
              <p:cTn id="32" dur="indefinite" nodeType="mainSeq">
                <p:childTnLst>
                  <p:par>
                    <p:cTn id="33" fill="hold">
                      <p:stCondLst>
                        <p:cond delay="indefinite"/>
                      </p:stCondLst>
                      <p:childTnLst>
                        <p:par>
                          <p:cTn id="34" fill="hold">
                            <p:stCondLst>
                              <p:cond delay="0"/>
                            </p:stCondLst>
                            <p:childTnLst>
                              <p:par>
                                <p:cTn id="35" nodeType="clickEffect" fill="hold" presetClass="mediacall">
                                  <p:stCondLst>
                                    <p:cond delay="0"/>
                                  </p:stCondLst>
                                  <p:childTnLst>
                                    <p:cmd type="call" cmd="playFrom(0.0)">
                                      <p:cBhvr>
                                        <p:cTn id="36" dur="148733" fill="hold"/>
                                        <p:tgtEl>
                                          <p:spTgt spid="146"/>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showWhenStopped="1">
                <p:cTn>
                  <p:stCondLst>
                    <p:cond delay="indefinite"/>
                  </p:stCondLst>
                  <p:endCondLst>
                    <p:cond delay="0" evt="onStopAudio"/>
                  </p:endCondLst>
                </p:cTn>
                <p:tgtEl>
                  <p:spTgt spid="146"/>
                </p:tgtEl>
              </p:cMediaNode>
            </p:audio>
          </p:childTnLst>
        </p:cTn>
      </p:par>
    </p:tnLst>
  </p:timing>
</p:sld>
</file>

<file path=ppt/slides/slide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lt1"/>
        </a:solidFill>
      </p:bgPr>
    </p:bg>
    <p:spTree>
      <p:nvGrpSpPr>
        <p:cNvPr id="1" name=""/>
        <p:cNvGrpSpPr/>
        <p:nvPr/>
      </p:nvGrpSpPr>
      <p:grpSpPr>
        <a:xfrm>
          <a:off x="0" y="0"/>
          <a:ext cx="0" cy="0"/>
          <a:chOff x="0" y="0"/>
          <a:chExt cx="0" cy="0"/>
        </a:xfrm>
      </p:grpSpPr>
      <p:sp>
        <p:nvSpPr>
          <p:cNvPr id="147" name="PlaceHolder 1"/>
          <p:cNvSpPr>
            <a:spLocks noGrp="1"/>
          </p:cNvSpPr>
          <p:nvPr>
            <p:ph type="title"/>
          </p:nvPr>
        </p:nvSpPr>
        <p:spPr>
          <a:xfrm>
            <a:off x="4970160" y="484560"/>
            <a:ext cx="6729480" cy="1608480"/>
          </a:xfrm>
          <a:prstGeom prst="rect">
            <a:avLst/>
          </a:prstGeom>
          <a:noFill/>
          <a:ln w="0">
            <a:noFill/>
          </a:ln>
        </p:spPr>
        <p:txBody>
          <a:bodyPr lIns="91440" rIns="91440" tIns="45720" bIns="45720" anchor="ctr">
            <a:normAutofit/>
          </a:bodyPr>
          <a:p>
            <a:pPr indent="0" defTabSz="914400">
              <a:lnSpc>
                <a:spcPct val="90000"/>
              </a:lnSpc>
              <a:buNone/>
              <a:tabLst>
                <a:tab algn="l" pos="0"/>
              </a:tabLst>
            </a:pPr>
            <a:r>
              <a:rPr b="0" lang="cs-CZ" sz="4400" spc="-1" strike="noStrike" cap="all">
                <a:solidFill>
                  <a:srgbClr val="000000"/>
                </a:solidFill>
                <a:latin typeface="Rockwell Condensed"/>
              </a:rPr>
              <a:t>Mozkový kmen</a:t>
            </a:r>
            <a:endParaRPr b="0" lang="cs-CZ" sz="4400" spc="-1" strike="noStrike">
              <a:solidFill>
                <a:srgbClr val="000000"/>
              </a:solidFill>
              <a:latin typeface="Arial"/>
            </a:endParaRPr>
          </a:p>
        </p:txBody>
      </p:sp>
      <p:pic>
        <p:nvPicPr>
          <p:cNvPr id="148" name="Obrázek 4" descr=""/>
          <p:cNvPicPr/>
          <p:nvPr/>
        </p:nvPicPr>
        <p:blipFill>
          <a:blip r:embed="rId1"/>
          <a:stretch/>
        </p:blipFill>
        <p:spPr>
          <a:xfrm>
            <a:off x="633960" y="1589400"/>
            <a:ext cx="3721320" cy="3688920"/>
          </a:xfrm>
          <a:prstGeom prst="rect">
            <a:avLst/>
          </a:prstGeom>
          <a:ln w="0">
            <a:noFill/>
          </a:ln>
        </p:spPr>
      </p:pic>
      <p:sp>
        <p:nvSpPr>
          <p:cNvPr id="149" name="PlaceHolder 2"/>
          <p:cNvSpPr>
            <a:spLocks noGrp="1"/>
          </p:cNvSpPr>
          <p:nvPr>
            <p:ph/>
          </p:nvPr>
        </p:nvSpPr>
        <p:spPr>
          <a:xfrm>
            <a:off x="4970160" y="2121480"/>
            <a:ext cx="6729480" cy="4050000"/>
          </a:xfrm>
          <a:prstGeom prst="rect">
            <a:avLst/>
          </a:prstGeom>
          <a:noFill/>
          <a:ln w="0">
            <a:noFill/>
          </a:ln>
        </p:spPr>
        <p:txBody>
          <a:bodyPr lIns="91440" rIns="91440" tIns="45720" bIns="45720" anchor="t">
            <a:normAutofit/>
          </a:bodyPr>
          <a:p>
            <a:pPr marL="182880" indent="-182880" defTabSz="914400">
              <a:lnSpc>
                <a:spcPct val="90000"/>
              </a:lnSpc>
              <a:spcBef>
                <a:spcPts val="1199"/>
              </a:spcBef>
              <a:buClr>
                <a:srgbClr val="9e3611"/>
              </a:buClr>
              <a:buSzPct val="85000"/>
              <a:buFont typeface="Wingdings" charset="2"/>
              <a:buChar char=""/>
            </a:pPr>
            <a:r>
              <a:rPr b="0" lang="cs-CZ" sz="1900" spc="-1" strike="noStrike">
                <a:solidFill>
                  <a:schemeClr val="dk1"/>
                </a:solidFill>
                <a:latin typeface="Rockwell"/>
              </a:rPr>
              <a:t>Medulla oblongata - prodloužená mícha</a:t>
            </a:r>
            <a:endParaRPr b="0" lang="cs-CZ" sz="1900" spc="-1" strike="noStrike">
              <a:solidFill>
                <a:srgbClr val="000000"/>
              </a:solidFill>
              <a:latin typeface="Arial"/>
            </a:endParaRPr>
          </a:p>
          <a:p>
            <a:pPr marL="182880" indent="-182880" defTabSz="914400">
              <a:lnSpc>
                <a:spcPct val="90000"/>
              </a:lnSpc>
              <a:spcBef>
                <a:spcPts val="1199"/>
              </a:spcBef>
              <a:buClr>
                <a:srgbClr val="9e3611"/>
              </a:buClr>
              <a:buSzPct val="85000"/>
              <a:buFont typeface="Wingdings" charset="2"/>
              <a:buChar char=""/>
            </a:pPr>
            <a:r>
              <a:rPr b="0" lang="cs-CZ" sz="1900" spc="-1" strike="noStrike">
                <a:solidFill>
                  <a:schemeClr val="dk1"/>
                </a:solidFill>
                <a:latin typeface="Rockwell"/>
              </a:rPr>
              <a:t>Pons Varoli - Varolův most</a:t>
            </a:r>
            <a:endParaRPr b="0" lang="cs-CZ" sz="1900" spc="-1" strike="noStrike">
              <a:solidFill>
                <a:srgbClr val="000000"/>
              </a:solidFill>
              <a:latin typeface="Arial"/>
            </a:endParaRPr>
          </a:p>
          <a:p>
            <a:pPr marL="182880" indent="-182880" defTabSz="914400">
              <a:lnSpc>
                <a:spcPct val="90000"/>
              </a:lnSpc>
              <a:spcBef>
                <a:spcPts val="1199"/>
              </a:spcBef>
              <a:buClr>
                <a:srgbClr val="9e3611"/>
              </a:buClr>
              <a:buSzPct val="85000"/>
              <a:buFont typeface="Wingdings" charset="2"/>
              <a:buChar char=""/>
            </a:pPr>
            <a:r>
              <a:rPr b="0" lang="cs-CZ" sz="1900" spc="-1" strike="noStrike">
                <a:solidFill>
                  <a:schemeClr val="dk1"/>
                </a:solidFill>
                <a:latin typeface="Rockwell"/>
              </a:rPr>
              <a:t>Fossa rhomboidea</a:t>
            </a:r>
            <a:endParaRPr b="0" lang="cs-CZ" sz="1900" spc="-1" strike="noStrike">
              <a:solidFill>
                <a:srgbClr val="000000"/>
              </a:solidFill>
              <a:latin typeface="Arial"/>
            </a:endParaRPr>
          </a:p>
          <a:p>
            <a:pPr marL="182880" indent="-182880" defTabSz="914400">
              <a:lnSpc>
                <a:spcPct val="90000"/>
              </a:lnSpc>
              <a:spcBef>
                <a:spcPts val="1199"/>
              </a:spcBef>
              <a:buClr>
                <a:srgbClr val="9e3611"/>
              </a:buClr>
              <a:buSzPct val="85000"/>
              <a:buFont typeface="Wingdings" charset="2"/>
              <a:buChar char=""/>
            </a:pPr>
            <a:r>
              <a:rPr b="0" lang="cs-CZ" sz="1900" spc="-1" strike="noStrike">
                <a:solidFill>
                  <a:schemeClr val="dk1"/>
                </a:solidFill>
                <a:latin typeface="Rockwell"/>
              </a:rPr>
              <a:t>Mesencephalon</a:t>
            </a:r>
            <a:endParaRPr b="0" lang="cs-CZ" sz="1900" spc="-1" strike="noStrike">
              <a:solidFill>
                <a:srgbClr val="000000"/>
              </a:solidFill>
              <a:latin typeface="Arial"/>
            </a:endParaRPr>
          </a:p>
          <a:p>
            <a:pPr indent="0" defTabSz="914400">
              <a:lnSpc>
                <a:spcPct val="90000"/>
              </a:lnSpc>
              <a:spcBef>
                <a:spcPts val="1199"/>
              </a:spcBef>
              <a:buNone/>
              <a:tabLst>
                <a:tab algn="l" pos="0"/>
              </a:tabLst>
            </a:pPr>
            <a:endParaRPr b="0" lang="cs-CZ" sz="1900" spc="-1" strike="noStrike">
              <a:solidFill>
                <a:srgbClr val="000000"/>
              </a:solidFill>
              <a:latin typeface="Arial"/>
            </a:endParaRPr>
          </a:p>
          <a:p>
            <a:pPr indent="0" defTabSz="914400">
              <a:lnSpc>
                <a:spcPct val="90000"/>
              </a:lnSpc>
              <a:spcBef>
                <a:spcPts val="1199"/>
              </a:spcBef>
              <a:buNone/>
              <a:tabLst>
                <a:tab algn="l" pos="0"/>
              </a:tabLst>
            </a:pPr>
            <a:r>
              <a:rPr b="0" lang="cs-CZ" sz="1900" spc="-1" strike="noStrike">
                <a:solidFill>
                  <a:schemeClr val="dk1"/>
                </a:solidFill>
                <a:latin typeface="Rockwell"/>
              </a:rPr>
              <a:t>Spojení s okolním světem, předává informace dalším strukturám, obsahuje centra zodpovědná za nepodmíněné reflexy pro zajištění dechové frekvence, tepové frekvence, TK. Viscerální a obanné reakce (kašel, kýchnutí, zvracení).</a:t>
            </a:r>
            <a:endParaRPr b="0" lang="cs-CZ" sz="1900" spc="-1" strike="noStrike">
              <a:solidFill>
                <a:srgbClr val="000000"/>
              </a:solidFill>
              <a:latin typeface="Arial"/>
            </a:endParaRPr>
          </a:p>
          <a:p>
            <a:pPr indent="0" defTabSz="914400">
              <a:lnSpc>
                <a:spcPct val="90000"/>
              </a:lnSpc>
              <a:spcBef>
                <a:spcPts val="1199"/>
              </a:spcBef>
              <a:buNone/>
              <a:tabLst>
                <a:tab algn="l" pos="0"/>
              </a:tabLst>
            </a:pPr>
            <a:r>
              <a:rPr b="0" lang="cs-CZ" sz="1900" spc="-1" strike="noStrike">
                <a:solidFill>
                  <a:schemeClr val="dk1"/>
                </a:solidFill>
                <a:latin typeface="Rockwell"/>
              </a:rPr>
              <a:t>Spolu s mozečkem zodpovědný za rovnováhu, svalový tonus, jemnou motoriku.</a:t>
            </a:r>
            <a:endParaRPr b="0" lang="cs-CZ" sz="1900" spc="-1" strike="noStrike">
              <a:solidFill>
                <a:srgbClr val="000000"/>
              </a:solidFill>
              <a:latin typeface="Arial"/>
            </a:endParaRPr>
          </a:p>
        </p:txBody>
      </p:sp>
      <p:grpSp>
        <p:nvGrpSpPr>
          <p:cNvPr id="150" name="Group 10">
            <a:extLst>
              <a:ext uri="{C183D7F6-B498-43B3-948B-1728B52AA6E4}">
                <adec:decorative xmlns:adec="http://schemas.microsoft.com/office/drawing/2017/decorative" val="1"/>
              </a:ext>
            </a:extLst>
          </p:cNvPr>
          <p:cNvGrpSpPr/>
          <p:nvPr/>
        </p:nvGrpSpPr>
        <p:grpSpPr>
          <a:xfrm>
            <a:off x="11401560" y="6229800"/>
            <a:ext cx="456480" cy="456480"/>
            <a:chOff x="11401560" y="6229800"/>
            <a:chExt cx="456480" cy="456480"/>
          </a:xfrm>
        </p:grpSpPr>
        <p:sp>
          <p:nvSpPr>
            <p:cNvPr id="151" name="Oval 11">
              <a:extLst>
                <a:ext uri="{C183D7F6-B498-43B3-948B-1728B52AA6E4}">
                  <adec:decorative xmlns:adec="http://schemas.microsoft.com/office/drawing/2017/decorative" val="1"/>
                </a:ext>
              </a:extLst>
            </p:cNvPr>
            <p:cNvSpPr/>
            <p:nvPr/>
          </p:nvSpPr>
          <p:spPr>
            <a:xfrm>
              <a:off x="11401560" y="6229800"/>
              <a:ext cx="456480" cy="456480"/>
            </a:xfrm>
            <a:prstGeom prst="ellipse">
              <a:avLst/>
            </a:prstGeom>
            <a:blipFill rotWithShape="0">
              <a:blip r:embed="rId2"/>
              <a:srcRect/>
              <a:tile tx="56988" ty="0" sx="84979" sy="84974" algn="tl"/>
            </a:blipFill>
            <a:ln w="25400">
              <a:noFill/>
            </a:ln>
          </p:spPr>
          <p:style>
            <a:lnRef idx="0"/>
            <a:fillRef idx="0"/>
            <a:effectRef idx="0"/>
            <a:fontRef idx="minor"/>
          </p:style>
          <p:txBody>
            <a:bodyPr lIns="0" rIns="0" tIns="0" bIns="0" anchor="ctr">
              <a:noAutofit/>
            </a:bodyPr>
            <a:p>
              <a:pPr algn="ctr" defTabSz="914400">
                <a:lnSpc>
                  <a:spcPct val="100000"/>
                </a:lnSpc>
                <a:tabLst>
                  <a:tab algn="l" pos="0"/>
                </a:tabLst>
              </a:pPr>
              <a:endParaRPr b="0" lang="en-US" sz="2000" spc="-1" strike="noStrike">
                <a:solidFill>
                  <a:srgbClr val="ffffff"/>
                </a:solidFill>
                <a:latin typeface="Rockwell Extra Bold"/>
              </a:endParaRPr>
            </a:p>
          </p:txBody>
        </p:sp>
        <p:sp>
          <p:nvSpPr>
            <p:cNvPr id="152" name="Oval 12">
              <a:extLst>
                <a:ext uri="{C183D7F6-B498-43B3-948B-1728B52AA6E4}">
                  <adec:decorative xmlns:adec="http://schemas.microsoft.com/office/drawing/2017/decorative" val="1"/>
                </a:ext>
              </a:extLst>
            </p:cNvPr>
            <p:cNvSpPr/>
            <p:nvPr/>
          </p:nvSpPr>
          <p:spPr>
            <a:xfrm>
              <a:off x="11431080" y="6258960"/>
              <a:ext cx="398160" cy="398160"/>
            </a:xfrm>
            <a:prstGeom prst="ellipse">
              <a:avLst/>
            </a:prstGeom>
            <a:noFill/>
            <a:ln w="12700">
              <a:solidFill>
                <a:srgbClr val="ffffff"/>
              </a:solidFill>
              <a:round/>
            </a:ln>
          </p:spPr>
          <p:style>
            <a:lnRef idx="0"/>
            <a:fillRef idx="0"/>
            <a:effectRef idx="0"/>
            <a:fontRef idx="minor"/>
          </p:style>
          <p:txBody>
            <a:bodyPr lIns="90000" rIns="90000" tIns="45000" bIns="45000" anchor="ctr">
              <a:noAutofit/>
            </a:bodyPr>
            <a:p>
              <a:pPr algn="ctr" defTabSz="914400">
                <a:lnSpc>
                  <a:spcPct val="100000"/>
                </a:lnSpc>
                <a:tabLst>
                  <a:tab algn="l" pos="0"/>
                </a:tabLst>
              </a:pPr>
              <a:endParaRPr b="0" lang="en-US" sz="1800" spc="-1" strike="noStrike">
                <a:solidFill>
                  <a:srgbClr val="ffffff"/>
                </a:solidFill>
                <a:latin typeface="Calibri"/>
              </a:endParaRPr>
            </a:p>
          </p:txBody>
        </p:sp>
      </p:grpSp>
      <p:pic>
        <p:nvPicPr>
          <p:cNvPr id="153" name="" descr="">
            <a:hlinkClick r:id="" action="ppaction://media"/>
          </p:cNvPr>
          <p:cNvPicPr/>
          <p:nvPr>
            <a:audioFile r:link="rId3"/>
            <p:extLst>
              <p:ext uri="{DAA4B4D4-6D71-4841-9C94-3DE7FCFB9230}">
                <p14:media r:embed="rId4"/>
              </p:ext>
            </p:extLst>
          </p:nvPr>
        </p:nvPicPr>
        <p:blipFill>
          <a:blip r:embed="rId5"/>
          <a:stretch>
            <a:fillRect/>
          </a:stretch>
        </p:blipFill>
        <p:spPr>
          <a:xfrm>
            <a:off x="3382560" y="5928480"/>
            <a:ext cx="486720" cy="486720"/>
          </a:xfrm>
          <a:prstGeom prst="rect">
            <a:avLst/>
          </a:prstGeom>
          <a:ln w="0">
            <a:noFill/>
          </a:ln>
        </p:spPr>
      </p:pic>
    </p:spTree>
  </p:cSld>
  <mc:AlternateContent>
    <mc:Choice Requires="p14">
      <p:transition spd="slow" p14:dur="2000"/>
    </mc:Choice>
    <mc:Fallback>
      <p:transition spd="slow"/>
    </mc:Fallback>
  </mc:AlternateContent>
  <p:timing>
    <p:tnLst>
      <p:par>
        <p:cTn id="37" dur="indefinite" restart="never" nodeType="tmRoot">
          <p:childTnLst>
            <p:seq>
              <p:cTn id="38" dur="indefinite" nodeType="mainSeq">
                <p:childTnLst>
                  <p:par>
                    <p:cTn id="39" fill="hold">
                      <p:stCondLst>
                        <p:cond delay="indefinite"/>
                      </p:stCondLst>
                      <p:childTnLst>
                        <p:par>
                          <p:cTn id="40" fill="hold">
                            <p:stCondLst>
                              <p:cond delay="0"/>
                            </p:stCondLst>
                            <p:childTnLst>
                              <p:par>
                                <p:cTn id="41" nodeType="clickEffect" fill="hold" presetClass="mediacall">
                                  <p:stCondLst>
                                    <p:cond delay="0"/>
                                  </p:stCondLst>
                                  <p:childTnLst>
                                    <p:cmd type="call" cmd="playFrom(0.0)">
                                      <p:cBhvr>
                                        <p:cTn id="42" dur="176574" fill="hold"/>
                                        <p:tgtEl>
                                          <p:spTgt spid="153"/>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showWhenStopped="1">
                <p:cTn>
                  <p:stCondLst>
                    <p:cond delay="indefinite"/>
                  </p:stCondLst>
                  <p:endCondLst>
                    <p:cond delay="0" evt="onStopAudio"/>
                  </p:endCondLst>
                </p:cTn>
                <p:tgtEl>
                  <p:spTgt spid="153"/>
                </p:tgtEl>
              </p:cMediaNode>
            </p:audio>
          </p:childTnLst>
        </p:cTn>
      </p:par>
    </p:tnLst>
  </p:timing>
</p:sld>
</file>

<file path=ppt/theme/_rels/theme1.xml.rels><?xml version="1.0" encoding="UTF-8"?>
<Relationships xmlns="http://schemas.openxmlformats.org/package/2006/relationships"><Relationship Id="rId1" Type="http://schemas.openxmlformats.org/officeDocument/2006/relationships/image" Target="../media/image1.jpeg"/><Relationship Id="rId2" Type="http://schemas.openxmlformats.org/officeDocument/2006/relationships/image" Target="../media/image1.jpeg"/><Relationship Id="rId3" Type="http://schemas.openxmlformats.org/officeDocument/2006/relationships/image" Target="../media/image1.jpeg"/>
</Relationships>
</file>

<file path=ppt/theme/_rels/theme2.xml.rels><?xml version="1.0" encoding="UTF-8"?>
<Relationships xmlns="http://schemas.openxmlformats.org/package/2006/relationships"><Relationship Id="rId1" Type="http://schemas.openxmlformats.org/officeDocument/2006/relationships/image" Target="../media/image1.jpeg"/><Relationship Id="rId2" Type="http://schemas.openxmlformats.org/officeDocument/2006/relationships/image" Target="../media/image1.jpeg"/><Relationship Id="rId3" Type="http://schemas.openxmlformats.org/officeDocument/2006/relationships/image" Target="../media/image1.jpeg"/>
</Relationships>
</file>

<file path=ppt/theme/theme1.xml><?xml version="1.0" encoding="utf-8"?>
<a:theme xmlns:a="http://schemas.openxmlformats.org/drawingml/2006/main" xmlns:r="http://schemas.openxmlformats.org/officeDocument/2006/relationships" name="Wood Type">
  <a:themeElements>
    <a:clrScheme name="Wood Type">
      <a:dk1>
        <a:srgbClr val="000000"/>
      </a:dk1>
      <a:lt1>
        <a:srgbClr val="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Wood Type">
      <a:majorFont>
        <a:latin typeface="Rockwell Condensed" panose="02060603050405020104" pitchFamily="0" charset="1"/>
        <a:ea typeface=""/>
        <a:cs typeface=""/>
      </a:majorFont>
      <a:minorFont>
        <a:latin typeface="Rockwell" panose="02060603020205020403" pitchFamily="0" charset="1"/>
        <a:ea typeface=""/>
        <a:cs typeface=""/>
      </a:minorFont>
    </a:fontScheme>
    <a:fmtScheme>
      <a:fillStyleLst>
        <a:solidFill>
          <a:schemeClr val="phClr"/>
        </a:solidFill>
        <a:blipFill rotWithShape="1">
          <a:blip r:embed="rId1"/>
          <a:srcRect l="0" t="0" r="0" b="0"/>
          <a:tile tx="0" ty="0" sx="60000" sy="59000" flip="none" algn="tl"/>
        </a:blipFill>
        <a:blipFill rotWithShape="1">
          <a:blip r:embed="rId2"/>
          <a:srcRect l="0" t="0" r="0" b="0"/>
          <a:tile tx="0" ty="0" sx="60000" sy="59000" flip="none" algn="tl"/>
        </a:blipFill>
      </a:fillStyleLst>
      <a:lnStyleLst>
        <a:ln w="6350" cap="flat" cmpd="sng" algn="ctr">
          <a:prstDash val="solid"/>
        </a:ln>
        <a:ln w="12700" cap="flat" cmpd="sng" algn="ctr">
          <a:prstDash val="solid"/>
        </a:ln>
        <a:ln w="19050" cap="flat" cmpd="sng" algn="ctr">
          <a:prstDash val="solid"/>
        </a:ln>
      </a:lnStyleLst>
      <a:effectStyleLst>
        <a:effectStyle>
          <a:effectLst/>
        </a:effectStyle>
        <a:effectStyle>
          <a:effectLst/>
        </a:effectStyle>
        <a:effectStyle>
          <a:effectLst/>
        </a:effectStyle>
      </a:effectStyleLst>
      <a:bgFillStyleLst>
        <a:solidFill>
          <a:schemeClr val="phClr"/>
        </a:solidFill>
        <a:solidFill>
          <a:schemeClr val="phClr">
            <a:shade val="97000"/>
          </a:schemeClr>
        </a:solidFill>
        <a:blipFill rotWithShape="1">
          <a:blip r:embed="rId3"/>
          <a:srcRect l="0" t="0" r="0" b="0"/>
          <a:tile tx="0" ty="0" sx="100000" sy="100000" flip="none" algn="tl"/>
        </a:blipFill>
      </a:bgFillStyleLst>
    </a:fmtScheme>
  </a:themeElements>
</a:theme>
</file>

<file path=ppt/theme/theme2.xml><?xml version="1.0" encoding="utf-8"?>
<a:theme xmlns:a="http://schemas.openxmlformats.org/drawingml/2006/main" xmlns:r="http://schemas.openxmlformats.org/officeDocument/2006/relationships" name="Wood Type">
  <a:themeElements>
    <a:clrScheme name="Wood Type">
      <a:dk1>
        <a:srgbClr val="000000"/>
      </a:dk1>
      <a:lt1>
        <a:srgbClr val="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Wood Type">
      <a:majorFont>
        <a:latin typeface="Rockwell Condensed" panose="02060603050405020104" pitchFamily="0" charset="1"/>
        <a:ea typeface=""/>
        <a:cs typeface=""/>
      </a:majorFont>
      <a:minorFont>
        <a:latin typeface="Rockwell" panose="02060603020205020403" pitchFamily="0" charset="1"/>
        <a:ea typeface=""/>
        <a:cs typeface=""/>
      </a:minorFont>
    </a:fontScheme>
    <a:fmtScheme>
      <a:fillStyleLst>
        <a:solidFill>
          <a:schemeClr val="phClr"/>
        </a:solidFill>
        <a:blipFill rotWithShape="1">
          <a:blip r:embed="rId1"/>
          <a:srcRect l="0" t="0" r="0" b="0"/>
          <a:tile tx="0" ty="0" sx="60000" sy="59000" flip="none" algn="tl"/>
        </a:blipFill>
        <a:blipFill rotWithShape="1">
          <a:blip r:embed="rId2"/>
          <a:srcRect l="0" t="0" r="0" b="0"/>
          <a:tile tx="0" ty="0" sx="60000" sy="59000" flip="none" algn="tl"/>
        </a:blipFill>
      </a:fillStyleLst>
      <a:lnStyleLst>
        <a:ln w="6350" cap="flat" cmpd="sng" algn="ctr">
          <a:prstDash val="solid"/>
        </a:ln>
        <a:ln w="12700" cap="flat" cmpd="sng" algn="ctr">
          <a:prstDash val="solid"/>
        </a:ln>
        <a:ln w="19050" cap="flat" cmpd="sng" algn="ctr">
          <a:prstDash val="solid"/>
        </a:ln>
      </a:lnStyleLst>
      <a:effectStyleLst>
        <a:effectStyle>
          <a:effectLst/>
        </a:effectStyle>
        <a:effectStyle>
          <a:effectLst/>
        </a:effectStyle>
        <a:effectStyle>
          <a:effectLst/>
        </a:effectStyle>
      </a:effectStyleLst>
      <a:bgFillStyleLst>
        <a:solidFill>
          <a:schemeClr val="phClr"/>
        </a:solidFill>
        <a:solidFill>
          <a:schemeClr val="phClr">
            <a:shade val="97000"/>
          </a:schemeClr>
        </a:solidFill>
        <a:blipFill rotWithShape="1">
          <a:blip r:embed="rId3"/>
          <a:srcRect l="0" t="0" r="0" b="0"/>
          <a:tile tx="0" ty="0" sx="100000" sy="100000" flip="none" algn="tl"/>
        </a:blipFill>
      </a:bgFillStyleLst>
    </a:fmtScheme>
  </a:themeElements>
</a:theme>
</file>

<file path=customXml/_rels/item1.xml.rels><?xml version="1.0" encoding="UTF-8"?>
<Relationships xmlns="http://schemas.openxmlformats.org/package/2006/relationships"><Relationship Id="rId1" Type="http://schemas.openxmlformats.org/officeDocument/2006/relationships/customXmlProps" Target="itemProps1.xml"/>
</Relationships>
</file>

<file path=customXml/_rels/item2.xml.rels><?xml version="1.0" encoding="UTF-8"?>
<Relationships xmlns="http://schemas.openxmlformats.org/package/2006/relationships"><Relationship Id="rId1" Type="http://schemas.openxmlformats.org/officeDocument/2006/relationships/customXmlProps" Target="itemProps2.xml"/>
</Relationships>
</file>

<file path=customXml/_rels/item3.xml.rels><?xml version="1.0" encoding="UTF-8"?>
<Relationships xmlns="http://schemas.openxmlformats.org/package/2006/relationships"><Relationship Id="rId1" Type="http://schemas.openxmlformats.org/officeDocument/2006/relationships/customXmlProps" Target="itemProps3.xml"/>
</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kument" ma:contentTypeID="0x01010047F892DC00D1B941AF9D8C886F87D21A" ma:contentTypeVersion="2" ma:contentTypeDescription="Vytvoří nový dokument" ma:contentTypeScope="" ma:versionID="e1a41a2ce09b29d4769ed7206e097f23">
  <xsd:schema xmlns:xsd="http://www.w3.org/2001/XMLSchema" xmlns:xs="http://www.w3.org/2001/XMLSchema" xmlns:p="http://schemas.microsoft.com/office/2006/metadata/properties" xmlns:ns3="81b0d7d3-03a4-45d7-a633-b486b0a29e22" targetNamespace="http://schemas.microsoft.com/office/2006/metadata/properties" ma:root="true" ma:fieldsID="61b82095770b1f12482a032346b32de5" ns3:_="">
    <xsd:import namespace="81b0d7d3-03a4-45d7-a633-b486b0a29e22"/>
    <xsd:element name="properties">
      <xsd:complexType>
        <xsd:sequence>
          <xsd:element name="documentManagement">
            <xsd:complexType>
              <xsd:all>
                <xsd:element ref="ns3:MediaServiceMetadata" minOccurs="0"/>
                <xsd:element ref="ns3: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1b0d7d3-03a4-45d7-a633-b486b0a29e2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 obsahu"/>
        <xsd:element ref="dc:title" minOccurs="0" maxOccurs="1" ma:index="4" ma:displayName="Nadpis"/>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643517C-E78B-446B-87A0-1ABFBE2437F9}">
  <ds:schemaRefs>
    <ds:schemaRef ds:uri="81b0d7d3-03a4-45d7-a633-b486b0a29e22"/>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97D78CDD-19E7-4A90-92DF-2BF5245F3C72}">
  <ds:schemaRefs>
    <ds:schemaRef ds:uri="http://schemas.microsoft.com/sharepoint/v3/contenttype/forms"/>
  </ds:schemaRefs>
</ds:datastoreItem>
</file>

<file path=customXml/itemProps3.xml><?xml version="1.0" encoding="utf-8"?>
<ds:datastoreItem xmlns:ds="http://schemas.openxmlformats.org/officeDocument/2006/customXml" ds:itemID="{3FDE4710-0D3F-427A-87C4-A3B537C50537}">
  <ds:schemaRefs>
    <ds:schemaRef ds:uri="81b0d7d3-03a4-45d7-a633-b486b0a29e2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Wood Type</Template>
  <TotalTime>2606</TotalTime>
  <Application>LibreOffice/7.6.1.2$Windows_X86_64 LibreOffice_project/f5defcebd022c5bc36bbb79be232cb6926d8f674</Application>
  <AppVersion>15.0000</AppVersion>
  <Words>1773</Words>
  <Paragraphs>223</Paragraphs>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2020-10-10T12:26:53Z</dcterms:created>
  <dc:creator>Petr Grossmann</dc:creator>
  <dc:description/>
  <dc:language>cs-CZ</dc:language>
  <cp:lastModifiedBy/>
  <dcterms:modified xsi:type="dcterms:W3CDTF">2024-09-29T23:25:19Z</dcterms:modified>
  <cp:revision>1002</cp:revision>
  <dc:subject/>
  <dc:title>Prezentace aplikace PowerPoint</dc:titl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0x01010047F892DC00D1B941AF9D8C886F87D21A</vt:lpwstr>
  </property>
  <property fmtid="{D5CDD505-2E9C-101B-9397-08002B2CF9AE}" pid="3" name="MMClips">
    <vt:i4>15</vt:i4>
  </property>
  <property fmtid="{D5CDD505-2E9C-101B-9397-08002B2CF9AE}" pid="4" name="PresentationFormat">
    <vt:lpwstr>Širokoúhlá obrazovka</vt:lpwstr>
  </property>
  <property fmtid="{D5CDD505-2E9C-101B-9397-08002B2CF9AE}" pid="5" name="Slides">
    <vt:i4>29</vt:i4>
  </property>
</Properties>
</file>