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4" r:id="rId8"/>
    <p:sldId id="263" r:id="rId9"/>
    <p:sldId id="265" r:id="rId10"/>
    <p:sldId id="266" r:id="rId11"/>
    <p:sldId id="271" r:id="rId12"/>
    <p:sldId id="276" r:id="rId13"/>
    <p:sldId id="277" r:id="rId14"/>
    <p:sldId id="272" r:id="rId15"/>
    <p:sldId id="273" r:id="rId16"/>
    <p:sldId id="274" r:id="rId17"/>
    <p:sldId id="311" r:id="rId18"/>
    <p:sldId id="312" r:id="rId19"/>
    <p:sldId id="267" r:id="rId20"/>
    <p:sldId id="280" r:id="rId21"/>
    <p:sldId id="281" r:id="rId22"/>
    <p:sldId id="313" r:id="rId23"/>
    <p:sldId id="286" r:id="rId24"/>
    <p:sldId id="287" r:id="rId25"/>
    <p:sldId id="289" r:id="rId26"/>
    <p:sldId id="290" r:id="rId27"/>
    <p:sldId id="314" r:id="rId28"/>
    <p:sldId id="309" r:id="rId29"/>
    <p:sldId id="296" r:id="rId30"/>
    <p:sldId id="298" r:id="rId31"/>
    <p:sldId id="316" r:id="rId32"/>
    <p:sldId id="317" r:id="rId33"/>
    <p:sldId id="318" r:id="rId34"/>
    <p:sldId id="300" r:id="rId35"/>
    <p:sldId id="302" r:id="rId36"/>
    <p:sldId id="306" r:id="rId37"/>
    <p:sldId id="307" r:id="rId38"/>
    <p:sldId id="292" r:id="rId39"/>
    <p:sldId id="294" r:id="rId40"/>
    <p:sldId id="319" r:id="rId41"/>
    <p:sldId id="320" r:id="rId42"/>
    <p:sldId id="310" r:id="rId43"/>
    <p:sldId id="291" r:id="rId44"/>
    <p:sldId id="31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57C85-6EDF-4D52-BFFD-AA4CE22E922C}" v="3" dt="2024-12-20T07:45:16.816"/>
  </p1510:revLst>
</p1510:revInfo>
</file>

<file path=ppt/tableStyles.xml><?xml version="1.0" encoding="utf-8"?>
<a:tblStyleLst xmlns:a="http://schemas.openxmlformats.org/drawingml/2006/main" def="{5C22544A-7EE6-4342-B048-85BDC9FD1C3A}">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řemysl Bar" userId="e729b752-3125-4e78-a7e7-46c1a5182e56" providerId="ADAL" clId="{5151ACAD-E515-407B-9BEF-7E1F72FBDBCC}"/>
    <pc:docChg chg="undo custSel addSld delSld modSld">
      <pc:chgData name="Přemysl Bar" userId="e729b752-3125-4e78-a7e7-46c1a5182e56" providerId="ADAL" clId="{5151ACAD-E515-407B-9BEF-7E1F72FBDBCC}" dt="2023-10-31T10:03:36.402" v="38" actId="6549"/>
      <pc:docMkLst>
        <pc:docMk/>
      </pc:docMkLst>
      <pc:sldChg chg="modSp mod">
        <pc:chgData name="Přemysl Bar" userId="e729b752-3125-4e78-a7e7-46c1a5182e56" providerId="ADAL" clId="{5151ACAD-E515-407B-9BEF-7E1F72FBDBCC}" dt="2023-10-31T10:03:36.402" v="38" actId="6549"/>
        <pc:sldMkLst>
          <pc:docMk/>
          <pc:sldMk cId="402045736" sldId="290"/>
        </pc:sldMkLst>
      </pc:sldChg>
      <pc:sldChg chg="del">
        <pc:chgData name="Přemysl Bar" userId="e729b752-3125-4e78-a7e7-46c1a5182e56" providerId="ADAL" clId="{5151ACAD-E515-407B-9BEF-7E1F72FBDBCC}" dt="2023-10-31T09:41:04.992" v="20" actId="2696"/>
        <pc:sldMkLst>
          <pc:docMk/>
          <pc:sldMk cId="1338439064" sldId="293"/>
        </pc:sldMkLst>
      </pc:sldChg>
      <pc:sldChg chg="del">
        <pc:chgData name="Přemysl Bar" userId="e729b752-3125-4e78-a7e7-46c1a5182e56" providerId="ADAL" clId="{5151ACAD-E515-407B-9BEF-7E1F72FBDBCC}" dt="2023-10-31T09:41:09.513" v="21" actId="2696"/>
        <pc:sldMkLst>
          <pc:docMk/>
          <pc:sldMk cId="452529025" sldId="295"/>
        </pc:sldMkLst>
      </pc:sldChg>
      <pc:sldChg chg="del">
        <pc:chgData name="Přemysl Bar" userId="e729b752-3125-4e78-a7e7-46c1a5182e56" providerId="ADAL" clId="{5151ACAD-E515-407B-9BEF-7E1F72FBDBCC}" dt="2023-10-31T09:34:55.098" v="0" actId="2696"/>
        <pc:sldMkLst>
          <pc:docMk/>
          <pc:sldMk cId="3685862855" sldId="297"/>
        </pc:sldMkLst>
      </pc:sldChg>
      <pc:sldChg chg="del">
        <pc:chgData name="Přemysl Bar" userId="e729b752-3125-4e78-a7e7-46c1a5182e56" providerId="ADAL" clId="{5151ACAD-E515-407B-9BEF-7E1F72FBDBCC}" dt="2023-10-31T09:34:58.585" v="1" actId="2696"/>
        <pc:sldMkLst>
          <pc:docMk/>
          <pc:sldMk cId="2927848774" sldId="299"/>
        </pc:sldMkLst>
      </pc:sldChg>
      <pc:sldChg chg="del">
        <pc:chgData name="Přemysl Bar" userId="e729b752-3125-4e78-a7e7-46c1a5182e56" providerId="ADAL" clId="{5151ACAD-E515-407B-9BEF-7E1F72FBDBCC}" dt="2023-10-31T09:35:03.290" v="2" actId="2696"/>
        <pc:sldMkLst>
          <pc:docMk/>
          <pc:sldMk cId="1396010834" sldId="301"/>
        </pc:sldMkLst>
      </pc:sldChg>
      <pc:sldChg chg="del">
        <pc:chgData name="Přemysl Bar" userId="e729b752-3125-4e78-a7e7-46c1a5182e56" providerId="ADAL" clId="{5151ACAD-E515-407B-9BEF-7E1F72FBDBCC}" dt="2023-10-31T09:35:19.625" v="3" actId="2696"/>
        <pc:sldMkLst>
          <pc:docMk/>
          <pc:sldMk cId="3451204080" sldId="303"/>
        </pc:sldMkLst>
      </pc:sldChg>
      <pc:sldChg chg="new del">
        <pc:chgData name="Přemysl Bar" userId="e729b752-3125-4e78-a7e7-46c1a5182e56" providerId="ADAL" clId="{5151ACAD-E515-407B-9BEF-7E1F72FBDBCC}" dt="2023-10-31T09:35:53.796" v="5" actId="2696"/>
        <pc:sldMkLst>
          <pc:docMk/>
          <pc:sldMk cId="835255372" sldId="316"/>
        </pc:sldMkLst>
      </pc:sldChg>
      <pc:sldChg chg="modSp add mod">
        <pc:chgData name="Přemysl Bar" userId="e729b752-3125-4e78-a7e7-46c1a5182e56" providerId="ADAL" clId="{5151ACAD-E515-407B-9BEF-7E1F72FBDBCC}" dt="2023-10-31T09:36:47.508" v="13" actId="114"/>
        <pc:sldMkLst>
          <pc:docMk/>
          <pc:sldMk cId="1624647863" sldId="316"/>
        </pc:sldMkLst>
      </pc:sldChg>
      <pc:sldChg chg="modSp add mod">
        <pc:chgData name="Přemysl Bar" userId="e729b752-3125-4e78-a7e7-46c1a5182e56" providerId="ADAL" clId="{5151ACAD-E515-407B-9BEF-7E1F72FBDBCC}" dt="2023-10-31T09:37:37.459" v="16" actId="114"/>
        <pc:sldMkLst>
          <pc:docMk/>
          <pc:sldMk cId="276089673" sldId="317"/>
        </pc:sldMkLst>
      </pc:sldChg>
      <pc:sldChg chg="modSp add mod">
        <pc:chgData name="Přemysl Bar" userId="e729b752-3125-4e78-a7e7-46c1a5182e56" providerId="ADAL" clId="{5151ACAD-E515-407B-9BEF-7E1F72FBDBCC}" dt="2023-10-31T09:38:42.709" v="19" actId="114"/>
        <pc:sldMkLst>
          <pc:docMk/>
          <pc:sldMk cId="3355010746" sldId="318"/>
        </pc:sldMkLst>
      </pc:sldChg>
      <pc:sldChg chg="modSp add mod">
        <pc:chgData name="Přemysl Bar" userId="e729b752-3125-4e78-a7e7-46c1a5182e56" providerId="ADAL" clId="{5151ACAD-E515-407B-9BEF-7E1F72FBDBCC}" dt="2023-10-31T09:42:00.669" v="28" actId="947"/>
        <pc:sldMkLst>
          <pc:docMk/>
          <pc:sldMk cId="3266311692" sldId="319"/>
        </pc:sldMkLst>
      </pc:sldChg>
      <pc:sldChg chg="modSp add mod">
        <pc:chgData name="Přemysl Bar" userId="e729b752-3125-4e78-a7e7-46c1a5182e56" providerId="ADAL" clId="{5151ACAD-E515-407B-9BEF-7E1F72FBDBCC}" dt="2023-10-31T09:43:00.735" v="32" actId="114"/>
        <pc:sldMkLst>
          <pc:docMk/>
          <pc:sldMk cId="903259581" sldId="320"/>
        </pc:sldMkLst>
      </pc:sldChg>
    </pc:docChg>
  </pc:docChgLst>
  <pc:docChgLst>
    <pc:chgData name="Přemysl Bar" userId="e729b752-3125-4e78-a7e7-46c1a5182e56" providerId="ADAL" clId="{D10FD3C6-57EC-4060-B118-CF44D28688D1}"/>
    <pc:docChg chg="undo custSel addSld delSld modSld sldOrd">
      <pc:chgData name="Přemysl Bar" userId="e729b752-3125-4e78-a7e7-46c1a5182e56" providerId="ADAL" clId="{D10FD3C6-57EC-4060-B118-CF44D28688D1}" dt="2023-10-30T22:49:56.957" v="151"/>
      <pc:docMkLst>
        <pc:docMk/>
      </pc:docMkLst>
      <pc:sldChg chg="del">
        <pc:chgData name="Přemysl Bar" userId="e729b752-3125-4e78-a7e7-46c1a5182e56" providerId="ADAL" clId="{D10FD3C6-57EC-4060-B118-CF44D28688D1}" dt="2023-10-30T21:30:26.065" v="0" actId="2696"/>
        <pc:sldMkLst>
          <pc:docMk/>
          <pc:sldMk cId="291835571" sldId="259"/>
        </pc:sldMkLst>
      </pc:sldChg>
      <pc:sldChg chg="addSp modSp mod setBg">
        <pc:chgData name="Přemysl Bar" userId="e729b752-3125-4e78-a7e7-46c1a5182e56" providerId="ADAL" clId="{D10FD3C6-57EC-4060-B118-CF44D28688D1}" dt="2023-10-30T21:30:41.338" v="2" actId="26606"/>
        <pc:sldMkLst>
          <pc:docMk/>
          <pc:sldMk cId="3988333977" sldId="260"/>
        </pc:sldMkLst>
      </pc:sldChg>
      <pc:sldChg chg="addSp delSp modSp mod setBg">
        <pc:chgData name="Přemysl Bar" userId="e729b752-3125-4e78-a7e7-46c1a5182e56" providerId="ADAL" clId="{D10FD3C6-57EC-4060-B118-CF44D28688D1}" dt="2023-10-30T21:31:21.089" v="5" actId="26606"/>
        <pc:sldMkLst>
          <pc:docMk/>
          <pc:sldMk cId="2041234434" sldId="261"/>
        </pc:sldMkLst>
      </pc:sldChg>
      <pc:sldChg chg="addSp modSp mod setBg">
        <pc:chgData name="Přemysl Bar" userId="e729b752-3125-4e78-a7e7-46c1a5182e56" providerId="ADAL" clId="{D10FD3C6-57EC-4060-B118-CF44D28688D1}" dt="2023-10-30T21:32:55.497" v="7" actId="26606"/>
        <pc:sldMkLst>
          <pc:docMk/>
          <pc:sldMk cId="3924919799" sldId="262"/>
        </pc:sldMkLst>
      </pc:sldChg>
      <pc:sldChg chg="addSp delSp modSp mod setBg">
        <pc:chgData name="Přemysl Bar" userId="e729b752-3125-4e78-a7e7-46c1a5182e56" providerId="ADAL" clId="{D10FD3C6-57EC-4060-B118-CF44D28688D1}" dt="2023-10-30T21:33:21.144" v="11" actId="26606"/>
        <pc:sldMkLst>
          <pc:docMk/>
          <pc:sldMk cId="1521213380" sldId="264"/>
        </pc:sldMkLst>
      </pc:sldChg>
      <pc:sldChg chg="addSp modSp mod setBg">
        <pc:chgData name="Přemysl Bar" userId="e729b752-3125-4e78-a7e7-46c1a5182e56" providerId="ADAL" clId="{D10FD3C6-57EC-4060-B118-CF44D28688D1}" dt="2023-10-30T21:33:58.991" v="13" actId="26606"/>
        <pc:sldMkLst>
          <pc:docMk/>
          <pc:sldMk cId="2647740472" sldId="265"/>
        </pc:sldMkLst>
      </pc:sldChg>
      <pc:sldChg chg="addSp modSp mod setBg">
        <pc:chgData name="Přemysl Bar" userId="e729b752-3125-4e78-a7e7-46c1a5182e56" providerId="ADAL" clId="{D10FD3C6-57EC-4060-B118-CF44D28688D1}" dt="2023-10-30T21:34:42.584" v="15" actId="26606"/>
        <pc:sldMkLst>
          <pc:docMk/>
          <pc:sldMk cId="2488605125" sldId="266"/>
        </pc:sldMkLst>
      </pc:sldChg>
      <pc:sldChg chg="addSp delSp modSp mod setBg">
        <pc:chgData name="Přemysl Bar" userId="e729b752-3125-4e78-a7e7-46c1a5182e56" providerId="ADAL" clId="{D10FD3C6-57EC-4060-B118-CF44D28688D1}" dt="2023-10-30T21:46:21.140" v="39" actId="26606"/>
        <pc:sldMkLst>
          <pc:docMk/>
          <pc:sldMk cId="1773192421" sldId="267"/>
        </pc:sldMkLst>
      </pc:sldChg>
      <pc:sldChg chg="del">
        <pc:chgData name="Přemysl Bar" userId="e729b752-3125-4e78-a7e7-46c1a5182e56" providerId="ADAL" clId="{D10FD3C6-57EC-4060-B118-CF44D28688D1}" dt="2023-10-30T22:21:11.261" v="76" actId="2696"/>
        <pc:sldMkLst>
          <pc:docMk/>
          <pc:sldMk cId="259365023" sldId="269"/>
        </pc:sldMkLst>
      </pc:sldChg>
      <pc:sldChg chg="del">
        <pc:chgData name="Přemysl Bar" userId="e729b752-3125-4e78-a7e7-46c1a5182e56" providerId="ADAL" clId="{D10FD3C6-57EC-4060-B118-CF44D28688D1}" dt="2023-10-30T22:21:11.261" v="76" actId="2696"/>
        <pc:sldMkLst>
          <pc:docMk/>
          <pc:sldMk cId="1433593593" sldId="270"/>
        </pc:sldMkLst>
      </pc:sldChg>
      <pc:sldChg chg="modSp mod">
        <pc:chgData name="Přemysl Bar" userId="e729b752-3125-4e78-a7e7-46c1a5182e56" providerId="ADAL" clId="{D10FD3C6-57EC-4060-B118-CF44D28688D1}" dt="2023-10-30T21:41:40.079" v="24" actId="27636"/>
        <pc:sldMkLst>
          <pc:docMk/>
          <pc:sldMk cId="1898689105" sldId="271"/>
        </pc:sldMkLst>
      </pc:sldChg>
      <pc:sldChg chg="addSp delSp mod">
        <pc:chgData name="Přemysl Bar" userId="e729b752-3125-4e78-a7e7-46c1a5182e56" providerId="ADAL" clId="{D10FD3C6-57EC-4060-B118-CF44D28688D1}" dt="2023-10-30T21:39:18.144" v="17" actId="26606"/>
        <pc:sldMkLst>
          <pc:docMk/>
          <pc:sldMk cId="3035405040" sldId="272"/>
        </pc:sldMkLst>
      </pc:sldChg>
      <pc:sldChg chg="addSp delSp modSp mod setBg">
        <pc:chgData name="Přemysl Bar" userId="e729b752-3125-4e78-a7e7-46c1a5182e56" providerId="ADAL" clId="{D10FD3C6-57EC-4060-B118-CF44D28688D1}" dt="2023-10-30T21:45:15.043" v="32" actId="26606"/>
        <pc:sldMkLst>
          <pc:docMk/>
          <pc:sldMk cId="3762434100" sldId="273"/>
        </pc:sldMkLst>
      </pc:sldChg>
      <pc:sldChg chg="addSp delSp modSp mod">
        <pc:chgData name="Přemysl Bar" userId="e729b752-3125-4e78-a7e7-46c1a5182e56" providerId="ADAL" clId="{D10FD3C6-57EC-4060-B118-CF44D28688D1}" dt="2023-10-30T21:44:14.341" v="27" actId="255"/>
        <pc:sldMkLst>
          <pc:docMk/>
          <pc:sldMk cId="3931239694" sldId="274"/>
        </pc:sldMkLst>
      </pc:sldChg>
      <pc:sldChg chg="del">
        <pc:chgData name="Přemysl Bar" userId="e729b752-3125-4e78-a7e7-46c1a5182e56" providerId="ADAL" clId="{D10FD3C6-57EC-4060-B118-CF44D28688D1}" dt="2023-10-30T21:45:42.818" v="34" actId="2696"/>
        <pc:sldMkLst>
          <pc:docMk/>
          <pc:sldMk cId="697007283" sldId="275"/>
        </pc:sldMkLst>
      </pc:sldChg>
      <pc:sldChg chg="del">
        <pc:chgData name="Přemysl Bar" userId="e729b752-3125-4e78-a7e7-46c1a5182e56" providerId="ADAL" clId="{D10FD3C6-57EC-4060-B118-CF44D28688D1}" dt="2023-10-30T21:42:50.821" v="25" actId="2696"/>
        <pc:sldMkLst>
          <pc:docMk/>
          <pc:sldMk cId="4055698933" sldId="278"/>
        </pc:sldMkLst>
      </pc:sldChg>
      <pc:sldChg chg="del">
        <pc:chgData name="Přemysl Bar" userId="e729b752-3125-4e78-a7e7-46c1a5182e56" providerId="ADAL" clId="{D10FD3C6-57EC-4060-B118-CF44D28688D1}" dt="2023-10-30T22:21:11.261" v="76" actId="2696"/>
        <pc:sldMkLst>
          <pc:docMk/>
          <pc:sldMk cId="1122459481" sldId="279"/>
        </pc:sldMkLst>
      </pc:sldChg>
      <pc:sldChg chg="addSp delSp modSp mod">
        <pc:chgData name="Přemysl Bar" userId="e729b752-3125-4e78-a7e7-46c1a5182e56" providerId="ADAL" clId="{D10FD3C6-57EC-4060-B118-CF44D28688D1}" dt="2023-10-30T22:26:50.905" v="85" actId="21"/>
        <pc:sldMkLst>
          <pc:docMk/>
          <pc:sldMk cId="4088845324" sldId="281"/>
        </pc:sldMkLst>
      </pc:sldChg>
      <pc:sldChg chg="del">
        <pc:chgData name="Přemysl Bar" userId="e729b752-3125-4e78-a7e7-46c1a5182e56" providerId="ADAL" clId="{D10FD3C6-57EC-4060-B118-CF44D28688D1}" dt="2023-10-30T22:21:26.797" v="77" actId="2696"/>
        <pc:sldMkLst>
          <pc:docMk/>
          <pc:sldMk cId="3212868698" sldId="282"/>
        </pc:sldMkLst>
      </pc:sldChg>
      <pc:sldChg chg="del">
        <pc:chgData name="Přemysl Bar" userId="e729b752-3125-4e78-a7e7-46c1a5182e56" providerId="ADAL" clId="{D10FD3C6-57EC-4060-B118-CF44D28688D1}" dt="2023-10-30T22:21:34.209" v="78" actId="2696"/>
        <pc:sldMkLst>
          <pc:docMk/>
          <pc:sldMk cId="2653238708" sldId="283"/>
        </pc:sldMkLst>
      </pc:sldChg>
      <pc:sldChg chg="del">
        <pc:chgData name="Přemysl Bar" userId="e729b752-3125-4e78-a7e7-46c1a5182e56" providerId="ADAL" clId="{D10FD3C6-57EC-4060-B118-CF44D28688D1}" dt="2023-10-30T22:21:57.476" v="79" actId="2696"/>
        <pc:sldMkLst>
          <pc:docMk/>
          <pc:sldMk cId="1587158954" sldId="284"/>
        </pc:sldMkLst>
      </pc:sldChg>
      <pc:sldChg chg="del">
        <pc:chgData name="Přemysl Bar" userId="e729b752-3125-4e78-a7e7-46c1a5182e56" providerId="ADAL" clId="{D10FD3C6-57EC-4060-B118-CF44D28688D1}" dt="2023-10-30T22:22:08.217" v="80" actId="2696"/>
        <pc:sldMkLst>
          <pc:docMk/>
          <pc:sldMk cId="2483048421" sldId="285"/>
        </pc:sldMkLst>
      </pc:sldChg>
      <pc:sldChg chg="ord">
        <pc:chgData name="Přemysl Bar" userId="e729b752-3125-4e78-a7e7-46c1a5182e56" providerId="ADAL" clId="{D10FD3C6-57EC-4060-B118-CF44D28688D1}" dt="2023-10-30T22:32:15.892" v="89"/>
        <pc:sldMkLst>
          <pc:docMk/>
          <pc:sldMk cId="3236715046" sldId="286"/>
        </pc:sldMkLst>
      </pc:sldChg>
      <pc:sldChg chg="del">
        <pc:chgData name="Přemysl Bar" userId="e729b752-3125-4e78-a7e7-46c1a5182e56" providerId="ADAL" clId="{D10FD3C6-57EC-4060-B118-CF44D28688D1}" dt="2023-10-30T22:27:57.938" v="86" actId="2696"/>
        <pc:sldMkLst>
          <pc:docMk/>
          <pc:sldMk cId="1455699031" sldId="288"/>
        </pc:sldMkLst>
      </pc:sldChg>
      <pc:sldChg chg="modSp mod">
        <pc:chgData name="Přemysl Bar" userId="e729b752-3125-4e78-a7e7-46c1a5182e56" providerId="ADAL" clId="{D10FD3C6-57EC-4060-B118-CF44D28688D1}" dt="2023-10-30T22:34:36.153" v="102" actId="115"/>
        <pc:sldMkLst>
          <pc:docMk/>
          <pc:sldMk cId="402045736" sldId="290"/>
        </pc:sldMkLst>
      </pc:sldChg>
      <pc:sldChg chg="ord">
        <pc:chgData name="Přemysl Bar" userId="e729b752-3125-4e78-a7e7-46c1a5182e56" providerId="ADAL" clId="{D10FD3C6-57EC-4060-B118-CF44D28688D1}" dt="2023-10-30T22:42:07.705" v="143"/>
        <pc:sldMkLst>
          <pc:docMk/>
          <pc:sldMk cId="3916305357" sldId="291"/>
        </pc:sldMkLst>
      </pc:sldChg>
      <pc:sldChg chg="del">
        <pc:chgData name="Přemysl Bar" userId="e729b752-3125-4e78-a7e7-46c1a5182e56" providerId="ADAL" clId="{D10FD3C6-57EC-4060-B118-CF44D28688D1}" dt="2023-10-30T22:41:31.429" v="138" actId="2696"/>
        <pc:sldMkLst>
          <pc:docMk/>
          <pc:sldMk cId="1692196704" sldId="296"/>
        </pc:sldMkLst>
      </pc:sldChg>
      <pc:sldChg chg="add">
        <pc:chgData name="Přemysl Bar" userId="e729b752-3125-4e78-a7e7-46c1a5182e56" providerId="ADAL" clId="{D10FD3C6-57EC-4060-B118-CF44D28688D1}" dt="2023-10-30T22:41:36.467" v="139"/>
        <pc:sldMkLst>
          <pc:docMk/>
          <pc:sldMk cId="2457496223" sldId="296"/>
        </pc:sldMkLst>
      </pc:sldChg>
      <pc:sldChg chg="del">
        <pc:chgData name="Přemysl Bar" userId="e729b752-3125-4e78-a7e7-46c1a5182e56" providerId="ADAL" clId="{D10FD3C6-57EC-4060-B118-CF44D28688D1}" dt="2023-10-30T22:41:31.429" v="138" actId="2696"/>
        <pc:sldMkLst>
          <pc:docMk/>
          <pc:sldMk cId="613525806" sldId="297"/>
        </pc:sldMkLst>
      </pc:sldChg>
      <pc:sldChg chg="add">
        <pc:chgData name="Přemysl Bar" userId="e729b752-3125-4e78-a7e7-46c1a5182e56" providerId="ADAL" clId="{D10FD3C6-57EC-4060-B118-CF44D28688D1}" dt="2023-10-30T22:41:36.467" v="139"/>
        <pc:sldMkLst>
          <pc:docMk/>
          <pc:sldMk cId="3685862855" sldId="297"/>
        </pc:sldMkLst>
      </pc:sldChg>
      <pc:sldChg chg="add">
        <pc:chgData name="Přemysl Bar" userId="e729b752-3125-4e78-a7e7-46c1a5182e56" providerId="ADAL" clId="{D10FD3C6-57EC-4060-B118-CF44D28688D1}" dt="2023-10-30T22:41:36.467" v="139"/>
        <pc:sldMkLst>
          <pc:docMk/>
          <pc:sldMk cId="584826559" sldId="298"/>
        </pc:sldMkLst>
      </pc:sldChg>
      <pc:sldChg chg="del">
        <pc:chgData name="Přemysl Bar" userId="e729b752-3125-4e78-a7e7-46c1a5182e56" providerId="ADAL" clId="{D10FD3C6-57EC-4060-B118-CF44D28688D1}" dt="2023-10-30T22:41:31.429" v="138" actId="2696"/>
        <pc:sldMkLst>
          <pc:docMk/>
          <pc:sldMk cId="2097395811" sldId="298"/>
        </pc:sldMkLst>
      </pc:sldChg>
      <pc:sldChg chg="del">
        <pc:chgData name="Přemysl Bar" userId="e729b752-3125-4e78-a7e7-46c1a5182e56" providerId="ADAL" clId="{D10FD3C6-57EC-4060-B118-CF44D28688D1}" dt="2023-10-30T22:41:31.429" v="138" actId="2696"/>
        <pc:sldMkLst>
          <pc:docMk/>
          <pc:sldMk cId="2450769366" sldId="299"/>
        </pc:sldMkLst>
      </pc:sldChg>
      <pc:sldChg chg="add">
        <pc:chgData name="Přemysl Bar" userId="e729b752-3125-4e78-a7e7-46c1a5182e56" providerId="ADAL" clId="{D10FD3C6-57EC-4060-B118-CF44D28688D1}" dt="2023-10-30T22:41:36.467" v="139"/>
        <pc:sldMkLst>
          <pc:docMk/>
          <pc:sldMk cId="2927848774" sldId="299"/>
        </pc:sldMkLst>
      </pc:sldChg>
      <pc:sldChg chg="del">
        <pc:chgData name="Přemysl Bar" userId="e729b752-3125-4e78-a7e7-46c1a5182e56" providerId="ADAL" clId="{D10FD3C6-57EC-4060-B118-CF44D28688D1}" dt="2023-10-30T22:49:30.949" v="148" actId="2696"/>
        <pc:sldMkLst>
          <pc:docMk/>
          <pc:sldMk cId="1563034078" sldId="300"/>
        </pc:sldMkLst>
      </pc:sldChg>
      <pc:sldChg chg="add">
        <pc:chgData name="Přemysl Bar" userId="e729b752-3125-4e78-a7e7-46c1a5182e56" providerId="ADAL" clId="{D10FD3C6-57EC-4060-B118-CF44D28688D1}" dt="2023-10-30T22:49:35.313" v="149"/>
        <pc:sldMkLst>
          <pc:docMk/>
          <pc:sldMk cId="2393014527" sldId="300"/>
        </pc:sldMkLst>
      </pc:sldChg>
      <pc:sldChg chg="add">
        <pc:chgData name="Přemysl Bar" userId="e729b752-3125-4e78-a7e7-46c1a5182e56" providerId="ADAL" clId="{D10FD3C6-57EC-4060-B118-CF44D28688D1}" dt="2023-10-30T22:49:35.313" v="149"/>
        <pc:sldMkLst>
          <pc:docMk/>
          <pc:sldMk cId="1396010834" sldId="301"/>
        </pc:sldMkLst>
      </pc:sldChg>
      <pc:sldChg chg="del">
        <pc:chgData name="Přemysl Bar" userId="e729b752-3125-4e78-a7e7-46c1a5182e56" providerId="ADAL" clId="{D10FD3C6-57EC-4060-B118-CF44D28688D1}" dt="2023-10-30T22:49:30.949" v="148" actId="2696"/>
        <pc:sldMkLst>
          <pc:docMk/>
          <pc:sldMk cId="2688605714" sldId="301"/>
        </pc:sldMkLst>
      </pc:sldChg>
      <pc:sldChg chg="del">
        <pc:chgData name="Přemysl Bar" userId="e729b752-3125-4e78-a7e7-46c1a5182e56" providerId="ADAL" clId="{D10FD3C6-57EC-4060-B118-CF44D28688D1}" dt="2023-10-30T22:49:30.949" v="148" actId="2696"/>
        <pc:sldMkLst>
          <pc:docMk/>
          <pc:sldMk cId="475771042" sldId="302"/>
        </pc:sldMkLst>
      </pc:sldChg>
      <pc:sldChg chg="add">
        <pc:chgData name="Přemysl Bar" userId="e729b752-3125-4e78-a7e7-46c1a5182e56" providerId="ADAL" clId="{D10FD3C6-57EC-4060-B118-CF44D28688D1}" dt="2023-10-30T22:49:35.313" v="149"/>
        <pc:sldMkLst>
          <pc:docMk/>
          <pc:sldMk cId="3578341868" sldId="302"/>
        </pc:sldMkLst>
      </pc:sldChg>
      <pc:sldChg chg="del">
        <pc:chgData name="Přemysl Bar" userId="e729b752-3125-4e78-a7e7-46c1a5182e56" providerId="ADAL" clId="{D10FD3C6-57EC-4060-B118-CF44D28688D1}" dt="2023-10-30T22:49:53.139" v="150" actId="2696"/>
        <pc:sldMkLst>
          <pc:docMk/>
          <pc:sldMk cId="2263168082" sldId="303"/>
        </pc:sldMkLst>
      </pc:sldChg>
      <pc:sldChg chg="add">
        <pc:chgData name="Přemysl Bar" userId="e729b752-3125-4e78-a7e7-46c1a5182e56" providerId="ADAL" clId="{D10FD3C6-57EC-4060-B118-CF44D28688D1}" dt="2023-10-30T22:49:56.957" v="151"/>
        <pc:sldMkLst>
          <pc:docMk/>
          <pc:sldMk cId="3451204080" sldId="303"/>
        </pc:sldMkLst>
      </pc:sldChg>
      <pc:sldChg chg="del">
        <pc:chgData name="Přemysl Bar" userId="e729b752-3125-4e78-a7e7-46c1a5182e56" providerId="ADAL" clId="{D10FD3C6-57EC-4060-B118-CF44D28688D1}" dt="2023-10-30T22:42:20.926" v="144" actId="2696"/>
        <pc:sldMkLst>
          <pc:docMk/>
          <pc:sldMk cId="2077548536" sldId="304"/>
        </pc:sldMkLst>
      </pc:sldChg>
      <pc:sldChg chg="del">
        <pc:chgData name="Přemysl Bar" userId="e729b752-3125-4e78-a7e7-46c1a5182e56" providerId="ADAL" clId="{D10FD3C6-57EC-4060-B118-CF44D28688D1}" dt="2023-10-30T21:39:51.244" v="18" actId="2696"/>
        <pc:sldMkLst>
          <pc:docMk/>
          <pc:sldMk cId="2636268029" sldId="305"/>
        </pc:sldMkLst>
      </pc:sldChg>
      <pc:sldChg chg="modSp mod">
        <pc:chgData name="Přemysl Bar" userId="e729b752-3125-4e78-a7e7-46c1a5182e56" providerId="ADAL" clId="{D10FD3C6-57EC-4060-B118-CF44D28688D1}" dt="2023-10-30T22:41:53.058" v="141" actId="20577"/>
        <pc:sldMkLst>
          <pc:docMk/>
          <pc:sldMk cId="82755545" sldId="307"/>
        </pc:sldMkLst>
      </pc:sldChg>
      <pc:sldChg chg="del">
        <pc:chgData name="Přemysl Bar" userId="e729b752-3125-4e78-a7e7-46c1a5182e56" providerId="ADAL" clId="{D10FD3C6-57EC-4060-B118-CF44D28688D1}" dt="2023-10-30T22:49:21.843" v="147" actId="2696"/>
        <pc:sldMkLst>
          <pc:docMk/>
          <pc:sldMk cId="356981889" sldId="308"/>
        </pc:sldMkLst>
      </pc:sldChg>
      <pc:sldChg chg="del">
        <pc:chgData name="Přemysl Bar" userId="e729b752-3125-4e78-a7e7-46c1a5182e56" providerId="ADAL" clId="{D10FD3C6-57EC-4060-B118-CF44D28688D1}" dt="2023-10-30T22:41:31.429" v="138" actId="2696"/>
        <pc:sldMkLst>
          <pc:docMk/>
          <pc:sldMk cId="2358818131" sldId="309"/>
        </pc:sldMkLst>
      </pc:sldChg>
      <pc:sldChg chg="add">
        <pc:chgData name="Přemysl Bar" userId="e729b752-3125-4e78-a7e7-46c1a5182e56" providerId="ADAL" clId="{D10FD3C6-57EC-4060-B118-CF44D28688D1}" dt="2023-10-30T22:41:36.467" v="139"/>
        <pc:sldMkLst>
          <pc:docMk/>
          <pc:sldMk cId="3997250574" sldId="309"/>
        </pc:sldMkLst>
      </pc:sldChg>
      <pc:sldChg chg="ord">
        <pc:chgData name="Přemysl Bar" userId="e729b752-3125-4e78-a7e7-46c1a5182e56" providerId="ADAL" clId="{D10FD3C6-57EC-4060-B118-CF44D28688D1}" dt="2023-10-30T22:48:56.073" v="146"/>
        <pc:sldMkLst>
          <pc:docMk/>
          <pc:sldMk cId="3304544704" sldId="310"/>
        </pc:sldMkLst>
      </pc:sldChg>
      <pc:sldChg chg="new del">
        <pc:chgData name="Přemysl Bar" userId="e729b752-3125-4e78-a7e7-46c1a5182e56" providerId="ADAL" clId="{D10FD3C6-57EC-4060-B118-CF44D28688D1}" dt="2023-10-30T21:45:26.700" v="33" actId="2696"/>
        <pc:sldMkLst>
          <pc:docMk/>
          <pc:sldMk cId="971387052" sldId="311"/>
        </pc:sldMkLst>
      </pc:sldChg>
      <pc:sldChg chg="addSp modSp new mod">
        <pc:chgData name="Přemysl Bar" userId="e729b752-3125-4e78-a7e7-46c1a5182e56" providerId="ADAL" clId="{D10FD3C6-57EC-4060-B118-CF44D28688D1}" dt="2023-10-30T22:20:23.998" v="75" actId="14734"/>
        <pc:sldMkLst>
          <pc:docMk/>
          <pc:sldMk cId="2477311701" sldId="311"/>
        </pc:sldMkLst>
      </pc:sldChg>
      <pc:sldChg chg="addSp delSp modSp add mod">
        <pc:chgData name="Přemysl Bar" userId="e729b752-3125-4e78-a7e7-46c1a5182e56" providerId="ADAL" clId="{D10FD3C6-57EC-4060-B118-CF44D28688D1}" dt="2023-10-30T22:19:30.934" v="65" actId="14734"/>
        <pc:sldMkLst>
          <pc:docMk/>
          <pc:sldMk cId="365807774" sldId="312"/>
        </pc:sldMkLst>
      </pc:sldChg>
      <pc:sldChg chg="addSp delSp modSp new mod setBg setClrOvrMap">
        <pc:chgData name="Přemysl Bar" userId="e729b752-3125-4e78-a7e7-46c1a5182e56" providerId="ADAL" clId="{D10FD3C6-57EC-4060-B118-CF44D28688D1}" dt="2023-10-30T22:33:24.362" v="100" actId="113"/>
        <pc:sldMkLst>
          <pc:docMk/>
          <pc:sldMk cId="2602340068" sldId="313"/>
        </pc:sldMkLst>
      </pc:sldChg>
      <pc:sldChg chg="modSp new mod">
        <pc:chgData name="Přemysl Bar" userId="e729b752-3125-4e78-a7e7-46c1a5182e56" providerId="ADAL" clId="{D10FD3C6-57EC-4060-B118-CF44D28688D1}" dt="2023-10-30T22:39:07.026" v="114" actId="123"/>
        <pc:sldMkLst>
          <pc:docMk/>
          <pc:sldMk cId="450187568" sldId="314"/>
        </pc:sldMkLst>
      </pc:sldChg>
      <pc:sldChg chg="modSp new mod">
        <pc:chgData name="Přemysl Bar" userId="e729b752-3125-4e78-a7e7-46c1a5182e56" providerId="ADAL" clId="{D10FD3C6-57EC-4060-B118-CF44D28688D1}" dt="2023-10-30T22:40:30.543" v="137" actId="20577"/>
        <pc:sldMkLst>
          <pc:docMk/>
          <pc:sldMk cId="2990594949" sldId="315"/>
        </pc:sldMkLst>
      </pc:sldChg>
    </pc:docChg>
  </pc:docChgLst>
  <pc:docChgLst>
    <pc:chgData name="Přemysl Bar" userId="e729b752-3125-4e78-a7e7-46c1a5182e56" providerId="ADAL" clId="{39857C85-6EDF-4D52-BFFD-AA4CE22E922C}"/>
    <pc:docChg chg="undo custSel modSld">
      <pc:chgData name="Přemysl Bar" userId="e729b752-3125-4e78-a7e7-46c1a5182e56" providerId="ADAL" clId="{39857C85-6EDF-4D52-BFFD-AA4CE22E922C}" dt="2024-12-20T07:47:16.381" v="35" actId="20577"/>
      <pc:docMkLst>
        <pc:docMk/>
      </pc:docMkLst>
      <pc:sldChg chg="modSp mod">
        <pc:chgData name="Přemysl Bar" userId="e729b752-3125-4e78-a7e7-46c1a5182e56" providerId="ADAL" clId="{39857C85-6EDF-4D52-BFFD-AA4CE22E922C}" dt="2024-12-20T07:45:55.456" v="23" actId="6549"/>
        <pc:sldMkLst>
          <pc:docMk/>
          <pc:sldMk cId="3916305357" sldId="291"/>
        </pc:sldMkLst>
        <pc:spChg chg="mod">
          <ac:chgData name="Přemysl Bar" userId="e729b752-3125-4e78-a7e7-46c1a5182e56" providerId="ADAL" clId="{39857C85-6EDF-4D52-BFFD-AA4CE22E922C}" dt="2024-12-20T07:45:55.456" v="23" actId="6549"/>
          <ac:spMkLst>
            <pc:docMk/>
            <pc:sldMk cId="3916305357" sldId="291"/>
            <ac:spMk id="3" creationId="{00000000-0000-0000-0000-000000000000}"/>
          </ac:spMkLst>
        </pc:spChg>
      </pc:sldChg>
      <pc:sldChg chg="modSp mod">
        <pc:chgData name="Přemysl Bar" userId="e729b752-3125-4e78-a7e7-46c1a5182e56" providerId="ADAL" clId="{39857C85-6EDF-4D52-BFFD-AA4CE22E922C}" dt="2024-12-20T07:47:16.381" v="35" actId="20577"/>
        <pc:sldMkLst>
          <pc:docMk/>
          <pc:sldMk cId="450187568" sldId="314"/>
        </pc:sldMkLst>
        <pc:spChg chg="mod">
          <ac:chgData name="Přemysl Bar" userId="e729b752-3125-4e78-a7e7-46c1a5182e56" providerId="ADAL" clId="{39857C85-6EDF-4D52-BFFD-AA4CE22E922C}" dt="2024-12-20T07:47:16.381" v="35" actId="20577"/>
          <ac:spMkLst>
            <pc:docMk/>
            <pc:sldMk cId="450187568" sldId="314"/>
            <ac:spMk id="3" creationId="{A39F8C91-DEDB-D29D-53D7-65D565B03261}"/>
          </ac:spMkLst>
        </pc:spChg>
      </pc:sldChg>
      <pc:sldChg chg="modSp mod">
        <pc:chgData name="Přemysl Bar" userId="e729b752-3125-4e78-a7e7-46c1a5182e56" providerId="ADAL" clId="{39857C85-6EDF-4D52-BFFD-AA4CE22E922C}" dt="2024-12-20T07:46:20.768" v="32" actId="20577"/>
        <pc:sldMkLst>
          <pc:docMk/>
          <pc:sldMk cId="2990594949" sldId="315"/>
        </pc:sldMkLst>
        <pc:spChg chg="mod">
          <ac:chgData name="Přemysl Bar" userId="e729b752-3125-4e78-a7e7-46c1a5182e56" providerId="ADAL" clId="{39857C85-6EDF-4D52-BFFD-AA4CE22E922C}" dt="2024-12-20T07:46:20.768" v="32" actId="20577"/>
          <ac:spMkLst>
            <pc:docMk/>
            <pc:sldMk cId="2990594949" sldId="315"/>
            <ac:spMk id="3" creationId="{016DA4E3-D7A5-1507-5CAC-BE2050D9767E}"/>
          </ac:spMkLst>
        </pc:spChg>
      </pc:sldChg>
    </pc:docChg>
  </pc:docChgLst>
  <pc:docChgLst>
    <pc:chgData name="Přemysl Bar" userId="e729b752-3125-4e78-a7e7-46c1a5182e56" providerId="ADAL" clId="{A65ADB31-40CB-4303-946F-FA62D7A54DEA}"/>
    <pc:docChg chg="undo custSel delSld modSld sldOrd">
      <pc:chgData name="Přemysl Bar" userId="e729b752-3125-4e78-a7e7-46c1a5182e56" providerId="ADAL" clId="{A65ADB31-40CB-4303-946F-FA62D7A54DEA}" dt="2024-12-04T08:31:04.045" v="214" actId="20577"/>
      <pc:docMkLst>
        <pc:docMk/>
      </pc:docMkLst>
      <pc:sldChg chg="modSp mod">
        <pc:chgData name="Přemysl Bar" userId="e729b752-3125-4e78-a7e7-46c1a5182e56" providerId="ADAL" clId="{A65ADB31-40CB-4303-946F-FA62D7A54DEA}" dt="2024-12-04T07:29:41.842" v="2" actId="113"/>
        <pc:sldMkLst>
          <pc:docMk/>
          <pc:sldMk cId="3988333977" sldId="260"/>
        </pc:sldMkLst>
        <pc:spChg chg="mod">
          <ac:chgData name="Přemysl Bar" userId="e729b752-3125-4e78-a7e7-46c1a5182e56" providerId="ADAL" clId="{A65ADB31-40CB-4303-946F-FA62D7A54DEA}" dt="2024-12-04T07:29:41.842" v="2" actId="113"/>
          <ac:spMkLst>
            <pc:docMk/>
            <pc:sldMk cId="3988333977" sldId="260"/>
            <ac:spMk id="3" creationId="{624D7FDB-EF4D-45AA-B49A-7EB3A8201405}"/>
          </ac:spMkLst>
        </pc:spChg>
      </pc:sldChg>
      <pc:sldChg chg="modSp mod">
        <pc:chgData name="Přemysl Bar" userId="e729b752-3125-4e78-a7e7-46c1a5182e56" providerId="ADAL" clId="{A65ADB31-40CB-4303-946F-FA62D7A54DEA}" dt="2024-12-04T07:32:04.664" v="4" actId="115"/>
        <pc:sldMkLst>
          <pc:docMk/>
          <pc:sldMk cId="3924919799" sldId="262"/>
        </pc:sldMkLst>
        <pc:spChg chg="mod">
          <ac:chgData name="Přemysl Bar" userId="e729b752-3125-4e78-a7e7-46c1a5182e56" providerId="ADAL" clId="{A65ADB31-40CB-4303-946F-FA62D7A54DEA}" dt="2024-12-04T07:32:04.664" v="4" actId="115"/>
          <ac:spMkLst>
            <pc:docMk/>
            <pc:sldMk cId="3924919799" sldId="262"/>
            <ac:spMk id="3" creationId="{642DFF7F-DCE8-4552-8C21-F1E4B3B1902A}"/>
          </ac:spMkLst>
        </pc:spChg>
      </pc:sldChg>
      <pc:sldChg chg="modSp mod">
        <pc:chgData name="Přemysl Bar" userId="e729b752-3125-4e78-a7e7-46c1a5182e56" providerId="ADAL" clId="{A65ADB31-40CB-4303-946F-FA62D7A54DEA}" dt="2024-12-04T07:36:34.311" v="7" actId="113"/>
        <pc:sldMkLst>
          <pc:docMk/>
          <pc:sldMk cId="2647740472" sldId="265"/>
        </pc:sldMkLst>
        <pc:spChg chg="mod">
          <ac:chgData name="Přemysl Bar" userId="e729b752-3125-4e78-a7e7-46c1a5182e56" providerId="ADAL" clId="{A65ADB31-40CB-4303-946F-FA62D7A54DEA}" dt="2024-12-04T07:36:34.311" v="7" actId="113"/>
          <ac:spMkLst>
            <pc:docMk/>
            <pc:sldMk cId="2647740472" sldId="265"/>
            <ac:spMk id="3" creationId="{82F76288-EAA1-45CA-A4FB-F421F40722E0}"/>
          </ac:spMkLst>
        </pc:spChg>
      </pc:sldChg>
      <pc:sldChg chg="addSp delSp modSp mod">
        <pc:chgData name="Přemysl Bar" userId="e729b752-3125-4e78-a7e7-46c1a5182e56" providerId="ADAL" clId="{A65ADB31-40CB-4303-946F-FA62D7A54DEA}" dt="2024-12-04T07:46:42.560" v="135" actId="1076"/>
        <pc:sldMkLst>
          <pc:docMk/>
          <pc:sldMk cId="2488605125" sldId="266"/>
        </pc:sldMkLst>
        <pc:spChg chg="mod">
          <ac:chgData name="Přemysl Bar" userId="e729b752-3125-4e78-a7e7-46c1a5182e56" providerId="ADAL" clId="{A65ADB31-40CB-4303-946F-FA62D7A54DEA}" dt="2024-12-04T07:42:43.592" v="54" actId="122"/>
          <ac:spMkLst>
            <pc:docMk/>
            <pc:sldMk cId="2488605125" sldId="266"/>
            <ac:spMk id="2" creationId="{ABBC89F5-E88D-4937-BF1C-661A9C842A48}"/>
          </ac:spMkLst>
        </pc:spChg>
        <pc:spChg chg="mod ord">
          <ac:chgData name="Přemysl Bar" userId="e729b752-3125-4e78-a7e7-46c1a5182e56" providerId="ADAL" clId="{A65ADB31-40CB-4303-946F-FA62D7A54DEA}" dt="2024-12-04T07:46:42.560" v="135" actId="1076"/>
          <ac:spMkLst>
            <pc:docMk/>
            <pc:sldMk cId="2488605125" sldId="266"/>
            <ac:spMk id="3" creationId="{68B38AE1-0007-4E41-B2F0-E9856531B853}"/>
          </ac:spMkLst>
        </pc:spChg>
        <pc:spChg chg="add">
          <ac:chgData name="Přemysl Bar" userId="e729b752-3125-4e78-a7e7-46c1a5182e56" providerId="ADAL" clId="{A65ADB31-40CB-4303-946F-FA62D7A54DEA}" dt="2024-12-04T07:37:56.422" v="10" actId="26606"/>
          <ac:spMkLst>
            <pc:docMk/>
            <pc:sldMk cId="2488605125" sldId="266"/>
            <ac:spMk id="18" creationId="{C8A3C342-1D03-412F-8DD3-BF519E8E0AE9}"/>
          </ac:spMkLst>
        </pc:spChg>
        <pc:spChg chg="add">
          <ac:chgData name="Přemysl Bar" userId="e729b752-3125-4e78-a7e7-46c1a5182e56" providerId="ADAL" clId="{A65ADB31-40CB-4303-946F-FA62D7A54DEA}" dt="2024-12-04T07:37:56.422" v="10" actId="26606"/>
          <ac:spMkLst>
            <pc:docMk/>
            <pc:sldMk cId="2488605125" sldId="266"/>
            <ac:spMk id="20" creationId="{81CC9B02-E087-4350-AEBD-2C3CF001AF01}"/>
          </ac:spMkLst>
        </pc:spChg>
        <pc:spChg chg="add">
          <ac:chgData name="Přemysl Bar" userId="e729b752-3125-4e78-a7e7-46c1a5182e56" providerId="ADAL" clId="{A65ADB31-40CB-4303-946F-FA62D7A54DEA}" dt="2024-12-04T07:37:56.422" v="10" actId="26606"/>
          <ac:spMkLst>
            <pc:docMk/>
            <pc:sldMk cId="2488605125" sldId="266"/>
            <ac:spMk id="22" creationId="{D6F18ACE-6E82-4ADC-8A2F-A1771B309B16}"/>
          </ac:spMkLst>
        </pc:spChg>
        <pc:picChg chg="add mod">
          <ac:chgData name="Přemysl Bar" userId="e729b752-3125-4e78-a7e7-46c1a5182e56" providerId="ADAL" clId="{A65ADB31-40CB-4303-946F-FA62D7A54DEA}" dt="2024-12-04T07:39:46.353" v="12" actId="27614"/>
          <ac:picMkLst>
            <pc:docMk/>
            <pc:sldMk cId="2488605125" sldId="266"/>
            <ac:picMk id="5" creationId="{2BE1B208-27F3-459D-B833-244133963079}"/>
          </ac:picMkLst>
        </pc:picChg>
      </pc:sldChg>
      <pc:sldChg chg="ord">
        <pc:chgData name="Přemysl Bar" userId="e729b752-3125-4e78-a7e7-46c1a5182e56" providerId="ADAL" clId="{A65ADB31-40CB-4303-946F-FA62D7A54DEA}" dt="2024-12-04T08:22:56.958" v="176"/>
        <pc:sldMkLst>
          <pc:docMk/>
          <pc:sldMk cId="1773192421" sldId="267"/>
        </pc:sldMkLst>
      </pc:sldChg>
      <pc:sldChg chg="del">
        <pc:chgData name="Přemysl Bar" userId="e729b752-3125-4e78-a7e7-46c1a5182e56" providerId="ADAL" clId="{A65ADB31-40CB-4303-946F-FA62D7A54DEA}" dt="2024-12-04T08:22:41.839" v="174" actId="2696"/>
        <pc:sldMkLst>
          <pc:docMk/>
          <pc:sldMk cId="3529436788" sldId="268"/>
        </pc:sldMkLst>
      </pc:sldChg>
      <pc:sldChg chg="modSp mod">
        <pc:chgData name="Přemysl Bar" userId="e729b752-3125-4e78-a7e7-46c1a5182e56" providerId="ADAL" clId="{A65ADB31-40CB-4303-946F-FA62D7A54DEA}" dt="2024-12-04T07:47:35.199" v="157" actId="20577"/>
        <pc:sldMkLst>
          <pc:docMk/>
          <pc:sldMk cId="1898689105" sldId="271"/>
        </pc:sldMkLst>
        <pc:spChg chg="mod">
          <ac:chgData name="Přemysl Bar" userId="e729b752-3125-4e78-a7e7-46c1a5182e56" providerId="ADAL" clId="{A65ADB31-40CB-4303-946F-FA62D7A54DEA}" dt="2024-12-04T07:47:35.199" v="157" actId="20577"/>
          <ac:spMkLst>
            <pc:docMk/>
            <pc:sldMk cId="1898689105" sldId="271"/>
            <ac:spMk id="3" creationId="{68B38AE1-0007-4E41-B2F0-E9856531B853}"/>
          </ac:spMkLst>
        </pc:spChg>
      </pc:sldChg>
      <pc:sldChg chg="modSp mod">
        <pc:chgData name="Přemysl Bar" userId="e729b752-3125-4e78-a7e7-46c1a5182e56" providerId="ADAL" clId="{A65ADB31-40CB-4303-946F-FA62D7A54DEA}" dt="2024-12-04T08:02:35.844" v="173" actId="20577"/>
        <pc:sldMkLst>
          <pc:docMk/>
          <pc:sldMk cId="3762434100" sldId="273"/>
        </pc:sldMkLst>
        <pc:spChg chg="mod">
          <ac:chgData name="Přemysl Bar" userId="e729b752-3125-4e78-a7e7-46c1a5182e56" providerId="ADAL" clId="{A65ADB31-40CB-4303-946F-FA62D7A54DEA}" dt="2024-12-04T08:02:35.844" v="173" actId="20577"/>
          <ac:spMkLst>
            <pc:docMk/>
            <pc:sldMk cId="3762434100" sldId="273"/>
            <ac:spMk id="3" creationId="{77688ECD-900F-48B5-8CB8-F6725FBCBAAC}"/>
          </ac:spMkLst>
        </pc:spChg>
      </pc:sldChg>
      <pc:sldChg chg="modSp mod">
        <pc:chgData name="Přemysl Bar" userId="e729b752-3125-4e78-a7e7-46c1a5182e56" providerId="ADAL" clId="{A65ADB31-40CB-4303-946F-FA62D7A54DEA}" dt="2024-12-04T07:49:04.852" v="167" actId="20577"/>
        <pc:sldMkLst>
          <pc:docMk/>
          <pc:sldMk cId="781529347" sldId="276"/>
        </pc:sldMkLst>
        <pc:spChg chg="mod">
          <ac:chgData name="Přemysl Bar" userId="e729b752-3125-4e78-a7e7-46c1a5182e56" providerId="ADAL" clId="{A65ADB31-40CB-4303-946F-FA62D7A54DEA}" dt="2024-12-04T07:49:04.852" v="167" actId="20577"/>
          <ac:spMkLst>
            <pc:docMk/>
            <pc:sldMk cId="781529347" sldId="276"/>
            <ac:spMk id="3" creationId="{2114ECE4-1481-49A3-AD61-53D4A17124A9}"/>
          </ac:spMkLst>
        </pc:spChg>
      </pc:sldChg>
      <pc:sldChg chg="modSp mod">
        <pc:chgData name="Přemysl Bar" userId="e729b752-3125-4e78-a7e7-46c1a5182e56" providerId="ADAL" clId="{A65ADB31-40CB-4303-946F-FA62D7A54DEA}" dt="2024-12-04T08:30:01.362" v="202" actId="20577"/>
        <pc:sldMkLst>
          <pc:docMk/>
          <pc:sldMk cId="3236715046" sldId="286"/>
        </pc:sldMkLst>
        <pc:spChg chg="mod">
          <ac:chgData name="Přemysl Bar" userId="e729b752-3125-4e78-a7e7-46c1a5182e56" providerId="ADAL" clId="{A65ADB31-40CB-4303-946F-FA62D7A54DEA}" dt="2024-12-04T08:24:15.254" v="186" actId="20577"/>
          <ac:spMkLst>
            <pc:docMk/>
            <pc:sldMk cId="3236715046" sldId="286"/>
            <ac:spMk id="2" creationId="{64DF9737-D6C5-4544-AA9B-634BD8A93E5C}"/>
          </ac:spMkLst>
        </pc:spChg>
        <pc:spChg chg="mod">
          <ac:chgData name="Přemysl Bar" userId="e729b752-3125-4e78-a7e7-46c1a5182e56" providerId="ADAL" clId="{A65ADB31-40CB-4303-946F-FA62D7A54DEA}" dt="2024-12-04T08:30:01.362" v="202" actId="20577"/>
          <ac:spMkLst>
            <pc:docMk/>
            <pc:sldMk cId="3236715046" sldId="286"/>
            <ac:spMk id="3" creationId="{A608E659-13A9-4340-984B-7B2A940CEF7F}"/>
          </ac:spMkLst>
        </pc:spChg>
      </pc:sldChg>
      <pc:sldChg chg="modSp mod">
        <pc:chgData name="Přemysl Bar" userId="e729b752-3125-4e78-a7e7-46c1a5182e56" providerId="ADAL" clId="{A65ADB31-40CB-4303-946F-FA62D7A54DEA}" dt="2024-12-04T08:31:04.045" v="214" actId="20577"/>
        <pc:sldMkLst>
          <pc:docMk/>
          <pc:sldMk cId="2715798904" sldId="289"/>
        </pc:sldMkLst>
        <pc:spChg chg="mod">
          <ac:chgData name="Přemysl Bar" userId="e729b752-3125-4e78-a7e7-46c1a5182e56" providerId="ADAL" clId="{A65ADB31-40CB-4303-946F-FA62D7A54DEA}" dt="2024-12-04T08:31:04.045" v="214" actId="20577"/>
          <ac:spMkLst>
            <pc:docMk/>
            <pc:sldMk cId="2715798904" sldId="289"/>
            <ac:spMk id="3" creationId="{36C15E19-D575-47A4-B769-145D4CE91DF1}"/>
          </ac:spMkLst>
        </pc:spChg>
      </pc:sldChg>
      <pc:sldChg chg="modSp mod">
        <pc:chgData name="Přemysl Bar" userId="e729b752-3125-4e78-a7e7-46c1a5182e56" providerId="ADAL" clId="{A65ADB31-40CB-4303-946F-FA62D7A54DEA}" dt="2024-12-04T08:23:23.321" v="178" actId="115"/>
        <pc:sldMkLst>
          <pc:docMk/>
          <pc:sldMk cId="2602340068" sldId="313"/>
        </pc:sldMkLst>
        <pc:spChg chg="mod">
          <ac:chgData name="Přemysl Bar" userId="e729b752-3125-4e78-a7e7-46c1a5182e56" providerId="ADAL" clId="{A65ADB31-40CB-4303-946F-FA62D7A54DEA}" dt="2024-12-04T08:23:23.321" v="178" actId="115"/>
          <ac:spMkLst>
            <pc:docMk/>
            <pc:sldMk cId="2602340068" sldId="313"/>
            <ac:spMk id="4" creationId="{C93FF864-1B47-03B1-F5A1-E8BDE4EC448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0FA05-C4A4-45CA-A22F-0C5D28CDFBF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5DF7DDE-A30E-43B1-BB70-D18470DAEE51}">
      <dgm:prSet/>
      <dgm:spPr/>
      <dgm:t>
        <a:bodyPr/>
        <a:lstStyle/>
        <a:p>
          <a:r>
            <a:rPr lang="cs-CZ"/>
            <a:t>Den – doba, za kterou se Země jedenkrát otočí okolo své osy.</a:t>
          </a:r>
          <a:endParaRPr lang="en-US"/>
        </a:p>
      </dgm:t>
    </dgm:pt>
    <dgm:pt modelId="{D9FDD511-40BC-477D-BE15-CA73A96AA545}" type="parTrans" cxnId="{AD05C240-C56C-4606-96E6-D2FF997005DB}">
      <dgm:prSet/>
      <dgm:spPr/>
      <dgm:t>
        <a:bodyPr/>
        <a:lstStyle/>
        <a:p>
          <a:endParaRPr lang="en-US"/>
        </a:p>
      </dgm:t>
    </dgm:pt>
    <dgm:pt modelId="{B6B502BC-E276-44FA-A559-B07B63641E8C}" type="sibTrans" cxnId="{AD05C240-C56C-4606-96E6-D2FF997005DB}">
      <dgm:prSet/>
      <dgm:spPr/>
      <dgm:t>
        <a:bodyPr/>
        <a:lstStyle/>
        <a:p>
          <a:endParaRPr lang="en-US"/>
        </a:p>
      </dgm:t>
    </dgm:pt>
    <dgm:pt modelId="{B0AA56AF-AFA1-4F6F-95E5-1B06994FC965}">
      <dgm:prSet/>
      <dgm:spPr/>
      <dgm:t>
        <a:bodyPr/>
        <a:lstStyle/>
        <a:p>
          <a:r>
            <a:rPr lang="cs-CZ"/>
            <a:t>Občanský, kalendářní, sluneční den (</a:t>
          </a:r>
          <a:r>
            <a:rPr lang="cs-CZ" i="1"/>
            <a:t>dies solaris</a:t>
          </a:r>
          <a:r>
            <a:rPr lang="cs-CZ"/>
            <a:t>) – časový úsek mezi dvěma průchody Slunce týmž poledníkem.</a:t>
          </a:r>
          <a:endParaRPr lang="en-US"/>
        </a:p>
      </dgm:t>
    </dgm:pt>
    <dgm:pt modelId="{9F362EAA-44AF-4F67-AB71-4C37B0A0E6D0}" type="parTrans" cxnId="{55CD7A11-361A-4C49-8392-87F6D95C0C2F}">
      <dgm:prSet/>
      <dgm:spPr/>
      <dgm:t>
        <a:bodyPr/>
        <a:lstStyle/>
        <a:p>
          <a:endParaRPr lang="en-US"/>
        </a:p>
      </dgm:t>
    </dgm:pt>
    <dgm:pt modelId="{68E0D5B1-6342-4B69-B936-B948D0549857}" type="sibTrans" cxnId="{55CD7A11-361A-4C49-8392-87F6D95C0C2F}">
      <dgm:prSet/>
      <dgm:spPr/>
      <dgm:t>
        <a:bodyPr/>
        <a:lstStyle/>
        <a:p>
          <a:endParaRPr lang="en-US"/>
        </a:p>
      </dgm:t>
    </dgm:pt>
    <dgm:pt modelId="{9938E67C-2383-4A8D-AF77-8A0C6AD4D3DC}">
      <dgm:prSet/>
      <dgm:spPr/>
      <dgm:t>
        <a:bodyPr/>
        <a:lstStyle/>
        <a:p>
          <a:r>
            <a:rPr lang="cs-CZ"/>
            <a:t>Nejdelší sluneční den je 23. prosince – asi 24h 0min 30s</a:t>
          </a:r>
          <a:endParaRPr lang="en-US"/>
        </a:p>
      </dgm:t>
    </dgm:pt>
    <dgm:pt modelId="{B0124953-39B4-4E0D-BBAB-C4E242F034DD}" type="parTrans" cxnId="{23144D82-ED81-4175-AB86-0F324AB0A694}">
      <dgm:prSet/>
      <dgm:spPr/>
      <dgm:t>
        <a:bodyPr/>
        <a:lstStyle/>
        <a:p>
          <a:endParaRPr lang="en-US"/>
        </a:p>
      </dgm:t>
    </dgm:pt>
    <dgm:pt modelId="{AC9DCAFD-8B6F-45BB-B911-A146671462E0}" type="sibTrans" cxnId="{23144D82-ED81-4175-AB86-0F324AB0A694}">
      <dgm:prSet/>
      <dgm:spPr/>
      <dgm:t>
        <a:bodyPr/>
        <a:lstStyle/>
        <a:p>
          <a:endParaRPr lang="en-US"/>
        </a:p>
      </dgm:t>
    </dgm:pt>
    <dgm:pt modelId="{14EAF24F-4416-43C8-AA0C-43066652EBF4}">
      <dgm:prSet/>
      <dgm:spPr/>
      <dgm:t>
        <a:bodyPr/>
        <a:lstStyle/>
        <a:p>
          <a:r>
            <a:rPr lang="cs-CZ"/>
            <a:t>Nejkratší sluneční den je 16. září – 23h 59min 39s</a:t>
          </a:r>
          <a:endParaRPr lang="en-US"/>
        </a:p>
      </dgm:t>
    </dgm:pt>
    <dgm:pt modelId="{CB618CDA-4805-4679-B4D8-89F8A5D2A0DE}" type="parTrans" cxnId="{227307B9-1AE6-47FC-8069-1D8CB3998A58}">
      <dgm:prSet/>
      <dgm:spPr/>
      <dgm:t>
        <a:bodyPr/>
        <a:lstStyle/>
        <a:p>
          <a:endParaRPr lang="en-US"/>
        </a:p>
      </dgm:t>
    </dgm:pt>
    <dgm:pt modelId="{EA255E41-305B-4702-B170-4CCEAA3BC608}" type="sibTrans" cxnId="{227307B9-1AE6-47FC-8069-1D8CB3998A58}">
      <dgm:prSet/>
      <dgm:spPr/>
      <dgm:t>
        <a:bodyPr/>
        <a:lstStyle/>
        <a:p>
          <a:endParaRPr lang="en-US"/>
        </a:p>
      </dgm:t>
    </dgm:pt>
    <dgm:pt modelId="{9ECE623D-8175-4E80-B179-E0B3821D8071}">
      <dgm:prSet/>
      <dgm:spPr/>
      <dgm:t>
        <a:bodyPr/>
        <a:lstStyle/>
        <a:p>
          <a:r>
            <a:rPr lang="cs-CZ"/>
            <a:t>Měsíc – fáze měsíce: nov, novoluní → čtvrtě Měsíce → úplněk → čtvrtě Měsíce → nov, novoluní</a:t>
          </a:r>
          <a:endParaRPr lang="en-US"/>
        </a:p>
      </dgm:t>
    </dgm:pt>
    <dgm:pt modelId="{B2E1E702-F39F-4DD3-BAD3-D1A94903B8C3}" type="parTrans" cxnId="{B039E06B-D1E1-4A33-81AF-6B03AFC4CBCC}">
      <dgm:prSet/>
      <dgm:spPr/>
      <dgm:t>
        <a:bodyPr/>
        <a:lstStyle/>
        <a:p>
          <a:endParaRPr lang="en-US"/>
        </a:p>
      </dgm:t>
    </dgm:pt>
    <dgm:pt modelId="{B4047F62-E3AC-4052-B4E8-02DF4C4F4B74}" type="sibTrans" cxnId="{B039E06B-D1E1-4A33-81AF-6B03AFC4CBCC}">
      <dgm:prSet/>
      <dgm:spPr/>
      <dgm:t>
        <a:bodyPr/>
        <a:lstStyle/>
        <a:p>
          <a:endParaRPr lang="en-US"/>
        </a:p>
      </dgm:t>
    </dgm:pt>
    <dgm:pt modelId="{7B6862FB-5D60-4B8E-A4E0-AF2F533868DC}">
      <dgm:prSet/>
      <dgm:spPr/>
      <dgm:t>
        <a:bodyPr/>
        <a:lstStyle/>
        <a:p>
          <a:r>
            <a:rPr lang="cs-CZ"/>
            <a:t>Synodický měsíc – 29d 12h 44min 2,98s středního slunečního času. Základ většiny lunárních kalendářů.</a:t>
          </a:r>
          <a:endParaRPr lang="en-US"/>
        </a:p>
      </dgm:t>
    </dgm:pt>
    <dgm:pt modelId="{567BBB50-6FD4-4C1E-BE60-7FB5E44745D8}" type="parTrans" cxnId="{F6D01714-0E06-4E05-8624-B0EAA01B667D}">
      <dgm:prSet/>
      <dgm:spPr/>
      <dgm:t>
        <a:bodyPr/>
        <a:lstStyle/>
        <a:p>
          <a:endParaRPr lang="en-US"/>
        </a:p>
      </dgm:t>
    </dgm:pt>
    <dgm:pt modelId="{EA413561-D646-4624-B375-1B162814AADC}" type="sibTrans" cxnId="{F6D01714-0E06-4E05-8624-B0EAA01B667D}">
      <dgm:prSet/>
      <dgm:spPr/>
      <dgm:t>
        <a:bodyPr/>
        <a:lstStyle/>
        <a:p>
          <a:endParaRPr lang="en-US"/>
        </a:p>
      </dgm:t>
    </dgm:pt>
    <dgm:pt modelId="{AEA45C73-094B-4C11-B837-B567F9431365}">
      <dgm:prSet/>
      <dgm:spPr/>
      <dgm:t>
        <a:bodyPr/>
        <a:lstStyle/>
        <a:p>
          <a:r>
            <a:rPr lang="cs-CZ"/>
            <a:t>Rok – nejdelší časová jednotka, s níž počítají kalendáře.</a:t>
          </a:r>
          <a:endParaRPr lang="en-US"/>
        </a:p>
      </dgm:t>
    </dgm:pt>
    <dgm:pt modelId="{75E4945D-D08C-48AB-B909-8564864D1291}" type="parTrans" cxnId="{B2DD8D55-E210-445D-8343-A351754297D9}">
      <dgm:prSet/>
      <dgm:spPr/>
      <dgm:t>
        <a:bodyPr/>
        <a:lstStyle/>
        <a:p>
          <a:endParaRPr lang="en-US"/>
        </a:p>
      </dgm:t>
    </dgm:pt>
    <dgm:pt modelId="{12337135-B201-47C5-8039-A159F13A3A59}" type="sibTrans" cxnId="{B2DD8D55-E210-445D-8343-A351754297D9}">
      <dgm:prSet/>
      <dgm:spPr/>
      <dgm:t>
        <a:bodyPr/>
        <a:lstStyle/>
        <a:p>
          <a:endParaRPr lang="en-US"/>
        </a:p>
      </dgm:t>
    </dgm:pt>
    <dgm:pt modelId="{9ED3C17E-C927-4194-99C1-00776688C0DD}">
      <dgm:prSet/>
      <dgm:spPr/>
      <dgm:t>
        <a:bodyPr/>
        <a:lstStyle/>
        <a:p>
          <a:r>
            <a:rPr lang="cs-CZ"/>
            <a:t>Sluneční rok tropický (astronomický) – doba, která uběhne </a:t>
          </a:r>
          <a:r>
            <a:rPr lang="cs-CZ" b="1"/>
            <a:t>mezi dvěma průchody Slunce bodem jarní rovnodennosti </a:t>
          </a:r>
          <a:r>
            <a:rPr lang="cs-CZ"/>
            <a:t>– 365d 5h 48min 45,5s.</a:t>
          </a:r>
          <a:endParaRPr lang="en-US"/>
        </a:p>
      </dgm:t>
    </dgm:pt>
    <dgm:pt modelId="{1698A4FA-F6BD-4F38-8FF8-CF004F16B1E2}" type="parTrans" cxnId="{F9B73C98-4FAB-45C9-8818-9E7607B0677A}">
      <dgm:prSet/>
      <dgm:spPr/>
      <dgm:t>
        <a:bodyPr/>
        <a:lstStyle/>
        <a:p>
          <a:endParaRPr lang="en-US"/>
        </a:p>
      </dgm:t>
    </dgm:pt>
    <dgm:pt modelId="{9CBBE0D5-A590-462D-B1EA-714B48CD1A9C}" type="sibTrans" cxnId="{F9B73C98-4FAB-45C9-8818-9E7607B0677A}">
      <dgm:prSet/>
      <dgm:spPr/>
      <dgm:t>
        <a:bodyPr/>
        <a:lstStyle/>
        <a:p>
          <a:endParaRPr lang="en-US"/>
        </a:p>
      </dgm:t>
    </dgm:pt>
    <dgm:pt modelId="{63D75CE8-5718-478F-95C9-D3663F614582}">
      <dgm:prSet/>
      <dgm:spPr/>
      <dgm:t>
        <a:bodyPr/>
        <a:lstStyle/>
        <a:p>
          <a:r>
            <a:rPr lang="cs-CZ"/>
            <a:t>Siderický (hvězdný) rok – doba, ze kterou se Slunce při svém zdánlivém pohybu </a:t>
          </a:r>
          <a:r>
            <a:rPr lang="cs-CZ" b="1"/>
            <a:t>mezi hvězdami po obloze vrátí k téže hvězdě </a:t>
          </a:r>
          <a:r>
            <a:rPr lang="cs-CZ"/>
            <a:t>– 365d 6h 9min 34s</a:t>
          </a:r>
          <a:endParaRPr lang="en-US"/>
        </a:p>
      </dgm:t>
    </dgm:pt>
    <dgm:pt modelId="{1249DE14-6FCD-4AB8-971F-E00DF9E7B7DB}" type="parTrans" cxnId="{4A9D8C0A-01A1-42C5-BC5E-2518D51B600A}">
      <dgm:prSet/>
      <dgm:spPr/>
      <dgm:t>
        <a:bodyPr/>
        <a:lstStyle/>
        <a:p>
          <a:endParaRPr lang="en-US"/>
        </a:p>
      </dgm:t>
    </dgm:pt>
    <dgm:pt modelId="{5816DBF0-CE58-4BDA-B516-24B5CC87C492}" type="sibTrans" cxnId="{4A9D8C0A-01A1-42C5-BC5E-2518D51B600A}">
      <dgm:prSet/>
      <dgm:spPr/>
      <dgm:t>
        <a:bodyPr/>
        <a:lstStyle/>
        <a:p>
          <a:endParaRPr lang="en-US"/>
        </a:p>
      </dgm:t>
    </dgm:pt>
    <dgm:pt modelId="{75129D9F-0C9E-43CC-8C55-DB5BD9355527}" type="pres">
      <dgm:prSet presAssocID="{3D60FA05-C4A4-45CA-A22F-0C5D28CDFBF9}" presName="Name0" presStyleCnt="0">
        <dgm:presLayoutVars>
          <dgm:dir/>
          <dgm:animLvl val="lvl"/>
          <dgm:resizeHandles val="exact"/>
        </dgm:presLayoutVars>
      </dgm:prSet>
      <dgm:spPr/>
    </dgm:pt>
    <dgm:pt modelId="{6A6A1F31-0F04-4DA0-8629-44772C0075C5}" type="pres">
      <dgm:prSet presAssocID="{15DF7DDE-A30E-43B1-BB70-D18470DAEE51}" presName="linNode" presStyleCnt="0"/>
      <dgm:spPr/>
    </dgm:pt>
    <dgm:pt modelId="{5732340E-5FB2-439B-9708-B1AC935F6C42}" type="pres">
      <dgm:prSet presAssocID="{15DF7DDE-A30E-43B1-BB70-D18470DAEE51}" presName="parentText" presStyleLbl="node1" presStyleIdx="0" presStyleCnt="3">
        <dgm:presLayoutVars>
          <dgm:chMax val="1"/>
          <dgm:bulletEnabled val="1"/>
        </dgm:presLayoutVars>
      </dgm:prSet>
      <dgm:spPr/>
    </dgm:pt>
    <dgm:pt modelId="{DCD04254-EC1F-4BE6-8850-F6708BEEC52E}" type="pres">
      <dgm:prSet presAssocID="{15DF7DDE-A30E-43B1-BB70-D18470DAEE51}" presName="descendantText" presStyleLbl="alignAccFollowNode1" presStyleIdx="0" presStyleCnt="3">
        <dgm:presLayoutVars>
          <dgm:bulletEnabled val="1"/>
        </dgm:presLayoutVars>
      </dgm:prSet>
      <dgm:spPr/>
    </dgm:pt>
    <dgm:pt modelId="{1D560411-A0F7-4B02-9C51-B5935C48C0F0}" type="pres">
      <dgm:prSet presAssocID="{B6B502BC-E276-44FA-A559-B07B63641E8C}" presName="sp" presStyleCnt="0"/>
      <dgm:spPr/>
    </dgm:pt>
    <dgm:pt modelId="{46F511E2-E2BC-4422-BA95-98A389E1FDDC}" type="pres">
      <dgm:prSet presAssocID="{9ECE623D-8175-4E80-B179-E0B3821D8071}" presName="linNode" presStyleCnt="0"/>
      <dgm:spPr/>
    </dgm:pt>
    <dgm:pt modelId="{E714DB43-52C9-42A1-A55A-CBDDB65E89CF}" type="pres">
      <dgm:prSet presAssocID="{9ECE623D-8175-4E80-B179-E0B3821D8071}" presName="parentText" presStyleLbl="node1" presStyleIdx="1" presStyleCnt="3">
        <dgm:presLayoutVars>
          <dgm:chMax val="1"/>
          <dgm:bulletEnabled val="1"/>
        </dgm:presLayoutVars>
      </dgm:prSet>
      <dgm:spPr/>
    </dgm:pt>
    <dgm:pt modelId="{925960BC-1613-4E60-835D-C62785329283}" type="pres">
      <dgm:prSet presAssocID="{9ECE623D-8175-4E80-B179-E0B3821D8071}" presName="descendantText" presStyleLbl="alignAccFollowNode1" presStyleIdx="1" presStyleCnt="3">
        <dgm:presLayoutVars>
          <dgm:bulletEnabled val="1"/>
        </dgm:presLayoutVars>
      </dgm:prSet>
      <dgm:spPr/>
    </dgm:pt>
    <dgm:pt modelId="{3D7B8939-6814-497D-8A1D-67908067A532}" type="pres">
      <dgm:prSet presAssocID="{B4047F62-E3AC-4052-B4E8-02DF4C4F4B74}" presName="sp" presStyleCnt="0"/>
      <dgm:spPr/>
    </dgm:pt>
    <dgm:pt modelId="{691F5576-24AF-40D9-89E0-188B53A6560C}" type="pres">
      <dgm:prSet presAssocID="{AEA45C73-094B-4C11-B837-B567F9431365}" presName="linNode" presStyleCnt="0"/>
      <dgm:spPr/>
    </dgm:pt>
    <dgm:pt modelId="{45A34628-57AC-4C06-AA40-38E49E2B2031}" type="pres">
      <dgm:prSet presAssocID="{AEA45C73-094B-4C11-B837-B567F9431365}" presName="parentText" presStyleLbl="node1" presStyleIdx="2" presStyleCnt="3">
        <dgm:presLayoutVars>
          <dgm:chMax val="1"/>
          <dgm:bulletEnabled val="1"/>
        </dgm:presLayoutVars>
      </dgm:prSet>
      <dgm:spPr/>
    </dgm:pt>
    <dgm:pt modelId="{0F9F4247-B579-4BB4-8706-090C495D1CCD}" type="pres">
      <dgm:prSet presAssocID="{AEA45C73-094B-4C11-B837-B567F9431365}" presName="descendantText" presStyleLbl="alignAccFollowNode1" presStyleIdx="2" presStyleCnt="3">
        <dgm:presLayoutVars>
          <dgm:bulletEnabled val="1"/>
        </dgm:presLayoutVars>
      </dgm:prSet>
      <dgm:spPr/>
    </dgm:pt>
  </dgm:ptLst>
  <dgm:cxnLst>
    <dgm:cxn modelId="{4A9D8C0A-01A1-42C5-BC5E-2518D51B600A}" srcId="{AEA45C73-094B-4C11-B837-B567F9431365}" destId="{63D75CE8-5718-478F-95C9-D3663F614582}" srcOrd="1" destOrd="0" parTransId="{1249DE14-6FCD-4AB8-971F-E00DF9E7B7DB}" sibTransId="{5816DBF0-CE58-4BDA-B516-24B5CC87C492}"/>
    <dgm:cxn modelId="{55CD7A11-361A-4C49-8392-87F6D95C0C2F}" srcId="{15DF7DDE-A30E-43B1-BB70-D18470DAEE51}" destId="{B0AA56AF-AFA1-4F6F-95E5-1B06994FC965}" srcOrd="0" destOrd="0" parTransId="{9F362EAA-44AF-4F67-AB71-4C37B0A0E6D0}" sibTransId="{68E0D5B1-6342-4B69-B936-B948D0549857}"/>
    <dgm:cxn modelId="{F6D01714-0E06-4E05-8624-B0EAA01B667D}" srcId="{9ECE623D-8175-4E80-B179-E0B3821D8071}" destId="{7B6862FB-5D60-4B8E-A4E0-AF2F533868DC}" srcOrd="0" destOrd="0" parTransId="{567BBB50-6FD4-4C1E-BE60-7FB5E44745D8}" sibTransId="{EA413561-D646-4624-B375-1B162814AADC}"/>
    <dgm:cxn modelId="{7065451E-EFFF-44A1-926F-C3887F7DEA16}" type="presOf" srcId="{63D75CE8-5718-478F-95C9-D3663F614582}" destId="{0F9F4247-B579-4BB4-8706-090C495D1CCD}" srcOrd="0" destOrd="1" presId="urn:microsoft.com/office/officeart/2005/8/layout/vList5"/>
    <dgm:cxn modelId="{1562B837-A5C3-48DF-85C7-EC726534D722}" type="presOf" srcId="{15DF7DDE-A30E-43B1-BB70-D18470DAEE51}" destId="{5732340E-5FB2-439B-9708-B1AC935F6C42}" srcOrd="0" destOrd="0" presId="urn:microsoft.com/office/officeart/2005/8/layout/vList5"/>
    <dgm:cxn modelId="{2E53AE3F-5E4D-4B3C-BABD-8CF077C2F81F}" type="presOf" srcId="{3D60FA05-C4A4-45CA-A22F-0C5D28CDFBF9}" destId="{75129D9F-0C9E-43CC-8C55-DB5BD9355527}" srcOrd="0" destOrd="0" presId="urn:microsoft.com/office/officeart/2005/8/layout/vList5"/>
    <dgm:cxn modelId="{AD05C240-C56C-4606-96E6-D2FF997005DB}" srcId="{3D60FA05-C4A4-45CA-A22F-0C5D28CDFBF9}" destId="{15DF7DDE-A30E-43B1-BB70-D18470DAEE51}" srcOrd="0" destOrd="0" parTransId="{D9FDD511-40BC-477D-BE15-CA73A96AA545}" sibTransId="{B6B502BC-E276-44FA-A559-B07B63641E8C}"/>
    <dgm:cxn modelId="{34CB076A-0E2D-4437-89DF-E429F096BA2C}" type="presOf" srcId="{7B6862FB-5D60-4B8E-A4E0-AF2F533868DC}" destId="{925960BC-1613-4E60-835D-C62785329283}" srcOrd="0" destOrd="0" presId="urn:microsoft.com/office/officeart/2005/8/layout/vList5"/>
    <dgm:cxn modelId="{B039E06B-D1E1-4A33-81AF-6B03AFC4CBCC}" srcId="{3D60FA05-C4A4-45CA-A22F-0C5D28CDFBF9}" destId="{9ECE623D-8175-4E80-B179-E0B3821D8071}" srcOrd="1" destOrd="0" parTransId="{B2E1E702-F39F-4DD3-BAD3-D1A94903B8C3}" sibTransId="{B4047F62-E3AC-4052-B4E8-02DF4C4F4B74}"/>
    <dgm:cxn modelId="{AE85DD54-B46A-4BAB-8E26-439B08447F21}" type="presOf" srcId="{AEA45C73-094B-4C11-B837-B567F9431365}" destId="{45A34628-57AC-4C06-AA40-38E49E2B2031}" srcOrd="0" destOrd="0" presId="urn:microsoft.com/office/officeart/2005/8/layout/vList5"/>
    <dgm:cxn modelId="{B2DD8D55-E210-445D-8343-A351754297D9}" srcId="{3D60FA05-C4A4-45CA-A22F-0C5D28CDFBF9}" destId="{AEA45C73-094B-4C11-B837-B567F9431365}" srcOrd="2" destOrd="0" parTransId="{75E4945D-D08C-48AB-B909-8564864D1291}" sibTransId="{12337135-B201-47C5-8039-A159F13A3A59}"/>
    <dgm:cxn modelId="{236CDE78-6F66-4698-B481-3D1FBF493AE0}" type="presOf" srcId="{9ED3C17E-C927-4194-99C1-00776688C0DD}" destId="{0F9F4247-B579-4BB4-8706-090C495D1CCD}" srcOrd="0" destOrd="0" presId="urn:microsoft.com/office/officeart/2005/8/layout/vList5"/>
    <dgm:cxn modelId="{23144D82-ED81-4175-AB86-0F324AB0A694}" srcId="{15DF7DDE-A30E-43B1-BB70-D18470DAEE51}" destId="{9938E67C-2383-4A8D-AF77-8A0C6AD4D3DC}" srcOrd="1" destOrd="0" parTransId="{B0124953-39B4-4E0D-BBAB-C4E242F034DD}" sibTransId="{AC9DCAFD-8B6F-45BB-B911-A146671462E0}"/>
    <dgm:cxn modelId="{9F896F8E-E356-4574-8764-91BDAB4A6D06}" type="presOf" srcId="{9938E67C-2383-4A8D-AF77-8A0C6AD4D3DC}" destId="{DCD04254-EC1F-4BE6-8850-F6708BEEC52E}" srcOrd="0" destOrd="1" presId="urn:microsoft.com/office/officeart/2005/8/layout/vList5"/>
    <dgm:cxn modelId="{F9B73C98-4FAB-45C9-8818-9E7607B0677A}" srcId="{AEA45C73-094B-4C11-B837-B567F9431365}" destId="{9ED3C17E-C927-4194-99C1-00776688C0DD}" srcOrd="0" destOrd="0" parTransId="{1698A4FA-F6BD-4F38-8FF8-CF004F16B1E2}" sibTransId="{9CBBE0D5-A590-462D-B1EA-714B48CD1A9C}"/>
    <dgm:cxn modelId="{0CB0DDB3-B271-4301-B8A0-CCD5E96070C0}" type="presOf" srcId="{9ECE623D-8175-4E80-B179-E0B3821D8071}" destId="{E714DB43-52C9-42A1-A55A-CBDDB65E89CF}" srcOrd="0" destOrd="0" presId="urn:microsoft.com/office/officeart/2005/8/layout/vList5"/>
    <dgm:cxn modelId="{227307B9-1AE6-47FC-8069-1D8CB3998A58}" srcId="{15DF7DDE-A30E-43B1-BB70-D18470DAEE51}" destId="{14EAF24F-4416-43C8-AA0C-43066652EBF4}" srcOrd="2" destOrd="0" parTransId="{CB618CDA-4805-4679-B4D8-89F8A5D2A0DE}" sibTransId="{EA255E41-305B-4702-B170-4CCEAA3BC608}"/>
    <dgm:cxn modelId="{A8C6B1CB-9FD4-4F9A-B3F5-3188555903D2}" type="presOf" srcId="{14EAF24F-4416-43C8-AA0C-43066652EBF4}" destId="{DCD04254-EC1F-4BE6-8850-F6708BEEC52E}" srcOrd="0" destOrd="2" presId="urn:microsoft.com/office/officeart/2005/8/layout/vList5"/>
    <dgm:cxn modelId="{5D8ECFDA-2669-4BCA-BD09-EE4840A1B5B8}" type="presOf" srcId="{B0AA56AF-AFA1-4F6F-95E5-1B06994FC965}" destId="{DCD04254-EC1F-4BE6-8850-F6708BEEC52E}" srcOrd="0" destOrd="0" presId="urn:microsoft.com/office/officeart/2005/8/layout/vList5"/>
    <dgm:cxn modelId="{A8309296-912C-44AB-932A-04B52D3D22A3}" type="presParOf" srcId="{75129D9F-0C9E-43CC-8C55-DB5BD9355527}" destId="{6A6A1F31-0F04-4DA0-8629-44772C0075C5}" srcOrd="0" destOrd="0" presId="urn:microsoft.com/office/officeart/2005/8/layout/vList5"/>
    <dgm:cxn modelId="{170FE7D1-1519-45D0-911F-82FFA6BD7E3D}" type="presParOf" srcId="{6A6A1F31-0F04-4DA0-8629-44772C0075C5}" destId="{5732340E-5FB2-439B-9708-B1AC935F6C42}" srcOrd="0" destOrd="0" presId="urn:microsoft.com/office/officeart/2005/8/layout/vList5"/>
    <dgm:cxn modelId="{3C49991D-B42E-4609-9E32-616C5931D055}" type="presParOf" srcId="{6A6A1F31-0F04-4DA0-8629-44772C0075C5}" destId="{DCD04254-EC1F-4BE6-8850-F6708BEEC52E}" srcOrd="1" destOrd="0" presId="urn:microsoft.com/office/officeart/2005/8/layout/vList5"/>
    <dgm:cxn modelId="{3A3F36C3-2B0F-4636-B2E1-CD421A78C544}" type="presParOf" srcId="{75129D9F-0C9E-43CC-8C55-DB5BD9355527}" destId="{1D560411-A0F7-4B02-9C51-B5935C48C0F0}" srcOrd="1" destOrd="0" presId="urn:microsoft.com/office/officeart/2005/8/layout/vList5"/>
    <dgm:cxn modelId="{AC9AD0B9-3D64-4595-AA31-6BD368CCA516}" type="presParOf" srcId="{75129D9F-0C9E-43CC-8C55-DB5BD9355527}" destId="{46F511E2-E2BC-4422-BA95-98A389E1FDDC}" srcOrd="2" destOrd="0" presId="urn:microsoft.com/office/officeart/2005/8/layout/vList5"/>
    <dgm:cxn modelId="{C4E82A1A-26E7-4023-B1BB-0F0F8C8653CA}" type="presParOf" srcId="{46F511E2-E2BC-4422-BA95-98A389E1FDDC}" destId="{E714DB43-52C9-42A1-A55A-CBDDB65E89CF}" srcOrd="0" destOrd="0" presId="urn:microsoft.com/office/officeart/2005/8/layout/vList5"/>
    <dgm:cxn modelId="{3436AE67-2B3A-4738-9A75-8D4F6EC4B343}" type="presParOf" srcId="{46F511E2-E2BC-4422-BA95-98A389E1FDDC}" destId="{925960BC-1613-4E60-835D-C62785329283}" srcOrd="1" destOrd="0" presId="urn:microsoft.com/office/officeart/2005/8/layout/vList5"/>
    <dgm:cxn modelId="{12C63113-882F-4847-9541-1385D7DCF500}" type="presParOf" srcId="{75129D9F-0C9E-43CC-8C55-DB5BD9355527}" destId="{3D7B8939-6814-497D-8A1D-67908067A532}" srcOrd="3" destOrd="0" presId="urn:microsoft.com/office/officeart/2005/8/layout/vList5"/>
    <dgm:cxn modelId="{2C12DEAF-ACAD-40B1-B59D-8AC2A1A7C6BE}" type="presParOf" srcId="{75129D9F-0C9E-43CC-8C55-DB5BD9355527}" destId="{691F5576-24AF-40D9-89E0-188B53A6560C}" srcOrd="4" destOrd="0" presId="urn:microsoft.com/office/officeart/2005/8/layout/vList5"/>
    <dgm:cxn modelId="{623DBBC7-C68D-4464-A814-1E6BE904834E}" type="presParOf" srcId="{691F5576-24AF-40D9-89E0-188B53A6560C}" destId="{45A34628-57AC-4C06-AA40-38E49E2B2031}" srcOrd="0" destOrd="0" presId="urn:microsoft.com/office/officeart/2005/8/layout/vList5"/>
    <dgm:cxn modelId="{6DD12A7E-B0DF-4FCB-8356-CBD6C7AA3314}" type="presParOf" srcId="{691F5576-24AF-40D9-89E0-188B53A6560C}" destId="{0F9F4247-B579-4BB4-8706-090C495D1CC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4AB4E-D92C-4BAB-9B11-34641B6A1F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BDFA9D3-2045-47A0-9A73-3DCF896C838A}">
      <dgm:prSet/>
      <dgm:spPr/>
      <dgm:t>
        <a:bodyPr/>
        <a:lstStyle/>
        <a:p>
          <a:r>
            <a:rPr lang="cs-CZ" b="0" i="0"/>
            <a:t>Rozdíl v délce kalendářního a astronomického roku:</a:t>
          </a:r>
          <a:endParaRPr lang="en-US"/>
        </a:p>
      </dgm:t>
    </dgm:pt>
    <dgm:pt modelId="{BA2D6D8A-990F-4F02-9335-AE8C258520C8}" type="parTrans" cxnId="{2CA352AD-BDCF-4624-92E4-CD51C7E68B2A}">
      <dgm:prSet/>
      <dgm:spPr/>
      <dgm:t>
        <a:bodyPr/>
        <a:lstStyle/>
        <a:p>
          <a:endParaRPr lang="en-US"/>
        </a:p>
      </dgm:t>
    </dgm:pt>
    <dgm:pt modelId="{997B1294-FEA2-434F-985A-332B09F0B8DA}" type="sibTrans" cxnId="{2CA352AD-BDCF-4624-92E4-CD51C7E68B2A}">
      <dgm:prSet/>
      <dgm:spPr/>
      <dgm:t>
        <a:bodyPr/>
        <a:lstStyle/>
        <a:p>
          <a:endParaRPr lang="en-US"/>
        </a:p>
      </dgm:t>
    </dgm:pt>
    <dgm:pt modelId="{0D50587D-DFB6-4FEE-A991-BF2E70F134E7}">
      <dgm:prSet/>
      <dgm:spPr/>
      <dgm:t>
        <a:bodyPr/>
        <a:lstStyle/>
        <a:p>
          <a:r>
            <a:rPr lang="cs-CZ" b="0" i="0"/>
            <a:t>Délka juliánského roku – 365 ¼ dne.</a:t>
          </a:r>
          <a:endParaRPr lang="en-US"/>
        </a:p>
      </dgm:t>
    </dgm:pt>
    <dgm:pt modelId="{C572D06C-03CC-4BCF-9AA5-E8F4082F2D9B}" type="parTrans" cxnId="{BC5B622C-69AB-4799-9E1F-91AEDC1A4A00}">
      <dgm:prSet/>
      <dgm:spPr/>
      <dgm:t>
        <a:bodyPr/>
        <a:lstStyle/>
        <a:p>
          <a:endParaRPr lang="en-US"/>
        </a:p>
      </dgm:t>
    </dgm:pt>
    <dgm:pt modelId="{3339ED7F-C073-4887-9843-061F96459792}" type="sibTrans" cxnId="{BC5B622C-69AB-4799-9E1F-91AEDC1A4A00}">
      <dgm:prSet/>
      <dgm:spPr/>
      <dgm:t>
        <a:bodyPr/>
        <a:lstStyle/>
        <a:p>
          <a:endParaRPr lang="en-US"/>
        </a:p>
      </dgm:t>
    </dgm:pt>
    <dgm:pt modelId="{28C14DB2-BD20-46C9-A557-A316E8736849}">
      <dgm:prSet/>
      <dgm:spPr/>
      <dgm:t>
        <a:bodyPr/>
        <a:lstStyle/>
        <a:p>
          <a:r>
            <a:rPr lang="cs-CZ" b="0" i="0"/>
            <a:t>Délka roku tropického – střední délka – 365d 5h 48min 46,43s.</a:t>
          </a:r>
          <a:endParaRPr lang="en-US"/>
        </a:p>
      </dgm:t>
    </dgm:pt>
    <dgm:pt modelId="{1AB20A95-67CC-4296-8140-0F882E96BA12}" type="parTrans" cxnId="{B643CC82-4596-453A-AEB5-381BE788D928}">
      <dgm:prSet/>
      <dgm:spPr/>
      <dgm:t>
        <a:bodyPr/>
        <a:lstStyle/>
        <a:p>
          <a:endParaRPr lang="en-US"/>
        </a:p>
      </dgm:t>
    </dgm:pt>
    <dgm:pt modelId="{B4A098ED-7534-429B-B1D5-FE4CEF61ED55}" type="sibTrans" cxnId="{B643CC82-4596-453A-AEB5-381BE788D928}">
      <dgm:prSet/>
      <dgm:spPr/>
      <dgm:t>
        <a:bodyPr/>
        <a:lstStyle/>
        <a:p>
          <a:endParaRPr lang="en-US"/>
        </a:p>
      </dgm:t>
    </dgm:pt>
    <dgm:pt modelId="{5FF00A14-2C25-4769-AA5B-482B81D7C8E3}">
      <dgm:prSet/>
      <dgm:spPr/>
      <dgm:t>
        <a:bodyPr/>
        <a:lstStyle/>
        <a:p>
          <a:r>
            <a:rPr lang="cs-CZ" b="0" i="0"/>
            <a:t>Juliánský kalendář byl o </a:t>
          </a:r>
          <a:r>
            <a:rPr lang="cs-CZ" b="1" i="0" u="sng"/>
            <a:t>11min a asi 13s delší </a:t>
          </a:r>
          <a:r>
            <a:rPr lang="cs-CZ" b="0" i="0"/>
            <a:t>než rok tropický.</a:t>
          </a:r>
          <a:endParaRPr lang="en-US"/>
        </a:p>
      </dgm:t>
    </dgm:pt>
    <dgm:pt modelId="{4132A3F2-D3E2-4BC7-AB36-E0738B36EF27}" type="parTrans" cxnId="{005C81A7-951D-4332-B04A-D2A1AF38E79E}">
      <dgm:prSet/>
      <dgm:spPr/>
      <dgm:t>
        <a:bodyPr/>
        <a:lstStyle/>
        <a:p>
          <a:endParaRPr lang="en-US"/>
        </a:p>
      </dgm:t>
    </dgm:pt>
    <dgm:pt modelId="{563C51BF-C483-482E-AFE2-6EA37CC3D683}" type="sibTrans" cxnId="{005C81A7-951D-4332-B04A-D2A1AF38E79E}">
      <dgm:prSet/>
      <dgm:spPr/>
      <dgm:t>
        <a:bodyPr/>
        <a:lstStyle/>
        <a:p>
          <a:endParaRPr lang="en-US"/>
        </a:p>
      </dgm:t>
    </dgm:pt>
    <dgm:pt modelId="{3BA9B7C1-C32D-46D2-B317-98AAA834FF83}">
      <dgm:prSet/>
      <dgm:spPr/>
      <dgm:t>
        <a:bodyPr/>
        <a:lstStyle/>
        <a:p>
          <a:r>
            <a:rPr lang="cs-CZ" b="0" i="0"/>
            <a:t>Za </a:t>
          </a:r>
          <a:r>
            <a:rPr lang="cs-CZ" b="1" i="0" u="sng"/>
            <a:t>128 let </a:t>
          </a:r>
          <a:r>
            <a:rPr lang="cs-CZ" b="0" i="0"/>
            <a:t>tento rozdíl naroste o jeden den.</a:t>
          </a:r>
          <a:endParaRPr lang="en-US"/>
        </a:p>
      </dgm:t>
    </dgm:pt>
    <dgm:pt modelId="{E5098475-1B50-4CC5-BC3B-7A49E4ADBFAA}" type="parTrans" cxnId="{503453D8-A37A-4E7F-86BB-B873E006311D}">
      <dgm:prSet/>
      <dgm:spPr/>
      <dgm:t>
        <a:bodyPr/>
        <a:lstStyle/>
        <a:p>
          <a:endParaRPr lang="en-US"/>
        </a:p>
      </dgm:t>
    </dgm:pt>
    <dgm:pt modelId="{29C0F95B-027B-4237-A382-AC9309C26AE4}" type="sibTrans" cxnId="{503453D8-A37A-4E7F-86BB-B873E006311D}">
      <dgm:prSet/>
      <dgm:spPr/>
      <dgm:t>
        <a:bodyPr/>
        <a:lstStyle/>
        <a:p>
          <a:endParaRPr lang="en-US"/>
        </a:p>
      </dgm:t>
    </dgm:pt>
    <dgm:pt modelId="{EB287D07-E0D1-4D3F-864D-E96AF7B16C37}">
      <dgm:prSet/>
      <dgm:spPr/>
      <dgm:t>
        <a:bodyPr/>
        <a:lstStyle/>
        <a:p>
          <a:r>
            <a:rPr lang="cs-CZ" b="0" i="0"/>
            <a:t>Cyklické počítání jarního úplňku:</a:t>
          </a:r>
          <a:endParaRPr lang="en-US"/>
        </a:p>
      </dgm:t>
    </dgm:pt>
    <dgm:pt modelId="{E3DBB7BD-266C-4115-80EC-803D64DCF251}" type="parTrans" cxnId="{F988DBAF-DDF1-4AE3-9883-F9FC30E471E4}">
      <dgm:prSet/>
      <dgm:spPr/>
      <dgm:t>
        <a:bodyPr/>
        <a:lstStyle/>
        <a:p>
          <a:endParaRPr lang="en-US"/>
        </a:p>
      </dgm:t>
    </dgm:pt>
    <dgm:pt modelId="{33A4E2FF-54AD-4668-94B0-EA3CAB610034}" type="sibTrans" cxnId="{F988DBAF-DDF1-4AE3-9883-F9FC30E471E4}">
      <dgm:prSet/>
      <dgm:spPr/>
      <dgm:t>
        <a:bodyPr/>
        <a:lstStyle/>
        <a:p>
          <a:endParaRPr lang="en-US"/>
        </a:p>
      </dgm:t>
    </dgm:pt>
    <dgm:pt modelId="{C6DEB2E2-EC30-4CB5-99CC-92B14171326C}">
      <dgm:prSet/>
      <dgm:spPr/>
      <dgm:t>
        <a:bodyPr/>
        <a:lstStyle/>
        <a:p>
          <a:r>
            <a:rPr lang="cs-CZ" b="0" i="0"/>
            <a:t>Alexandrijský způsob – 19-letý cyklus, 19 juliánských let bylo vyrovnáváno s 235 synodickými měsíci (střídavě 29 a 30 dnů + přestupné dny):</a:t>
          </a:r>
          <a:endParaRPr lang="en-US"/>
        </a:p>
      </dgm:t>
    </dgm:pt>
    <dgm:pt modelId="{A7EF7A87-392A-4F31-8560-445B094A149F}" type="parTrans" cxnId="{0716CF38-6C66-4EAE-9E35-104C94CE3BEB}">
      <dgm:prSet/>
      <dgm:spPr/>
      <dgm:t>
        <a:bodyPr/>
        <a:lstStyle/>
        <a:p>
          <a:endParaRPr lang="en-US"/>
        </a:p>
      </dgm:t>
    </dgm:pt>
    <dgm:pt modelId="{3BCB9CAC-5A7F-42F2-841F-6EA3C0F62589}" type="sibTrans" cxnId="{0716CF38-6C66-4EAE-9E35-104C94CE3BEB}">
      <dgm:prSet/>
      <dgm:spPr/>
      <dgm:t>
        <a:bodyPr/>
        <a:lstStyle/>
        <a:p>
          <a:endParaRPr lang="en-US"/>
        </a:p>
      </dgm:t>
    </dgm:pt>
    <dgm:pt modelId="{86D4DD4D-802E-496D-A4A0-4193FEECC994}">
      <dgm:prSet/>
      <dgm:spPr/>
      <dgm:t>
        <a:bodyPr/>
        <a:lstStyle/>
        <a:p>
          <a:r>
            <a:rPr lang="cs-CZ" b="0" i="0"/>
            <a:t>19 juliánských let 		– 		6939,75 dne.</a:t>
          </a:r>
          <a:endParaRPr lang="en-US"/>
        </a:p>
      </dgm:t>
    </dgm:pt>
    <dgm:pt modelId="{4269BD18-0ACA-463D-AFEF-D47A06820B63}" type="parTrans" cxnId="{6AE43FCA-3332-4BE0-BF55-28C6BF15630B}">
      <dgm:prSet/>
      <dgm:spPr/>
      <dgm:t>
        <a:bodyPr/>
        <a:lstStyle/>
        <a:p>
          <a:endParaRPr lang="en-US"/>
        </a:p>
      </dgm:t>
    </dgm:pt>
    <dgm:pt modelId="{3F251480-7D04-4BBE-AEE7-CA3A68F77644}" type="sibTrans" cxnId="{6AE43FCA-3332-4BE0-BF55-28C6BF15630B}">
      <dgm:prSet/>
      <dgm:spPr/>
      <dgm:t>
        <a:bodyPr/>
        <a:lstStyle/>
        <a:p>
          <a:endParaRPr lang="en-US"/>
        </a:p>
      </dgm:t>
    </dgm:pt>
    <dgm:pt modelId="{03E371F7-7F76-4DC5-9F46-1F8E7F61045D}">
      <dgm:prSet/>
      <dgm:spPr/>
      <dgm:t>
        <a:bodyPr/>
        <a:lstStyle/>
        <a:p>
          <a:r>
            <a:rPr lang="cs-CZ" b="0" i="0"/>
            <a:t>235 synodických měsíců 	– 		6939,6884 dne.</a:t>
          </a:r>
          <a:endParaRPr lang="en-US"/>
        </a:p>
      </dgm:t>
    </dgm:pt>
    <dgm:pt modelId="{E30018BF-35AE-4781-8C02-EA3726E65E96}" type="parTrans" cxnId="{0C75BEEC-790F-485A-8339-C72ED84F97A3}">
      <dgm:prSet/>
      <dgm:spPr/>
      <dgm:t>
        <a:bodyPr/>
        <a:lstStyle/>
        <a:p>
          <a:endParaRPr lang="en-US"/>
        </a:p>
      </dgm:t>
    </dgm:pt>
    <dgm:pt modelId="{0045C9C3-5B4B-42A9-AFBE-1B3DE30CB6C4}" type="sibTrans" cxnId="{0C75BEEC-790F-485A-8339-C72ED84F97A3}">
      <dgm:prSet/>
      <dgm:spPr/>
      <dgm:t>
        <a:bodyPr/>
        <a:lstStyle/>
        <a:p>
          <a:endParaRPr lang="en-US"/>
        </a:p>
      </dgm:t>
    </dgm:pt>
    <dgm:pt modelId="{372ACAB0-23AC-4CC5-8D63-AB2A4E2916AF}">
      <dgm:prSet/>
      <dgm:spPr/>
      <dgm:t>
        <a:bodyPr/>
        <a:lstStyle/>
        <a:p>
          <a:r>
            <a:rPr lang="cs-CZ" b="0" i="0"/>
            <a:t>Rozdíl: 1h 28min 42s (za </a:t>
          </a:r>
          <a:r>
            <a:rPr lang="cs-CZ" b="1" i="0" u="sng"/>
            <a:t>308 let </a:t>
          </a:r>
          <a:r>
            <a:rPr lang="cs-CZ" b="0" i="0"/>
            <a:t>rozdíl naroste na jeden den).</a:t>
          </a:r>
          <a:endParaRPr lang="en-US"/>
        </a:p>
      </dgm:t>
    </dgm:pt>
    <dgm:pt modelId="{6047D71D-5B87-480E-9CE0-ED4E714F3143}" type="parTrans" cxnId="{629237A9-938E-458F-85FE-A491A3B65B5F}">
      <dgm:prSet/>
      <dgm:spPr/>
      <dgm:t>
        <a:bodyPr/>
        <a:lstStyle/>
        <a:p>
          <a:endParaRPr lang="en-US"/>
        </a:p>
      </dgm:t>
    </dgm:pt>
    <dgm:pt modelId="{B2B7F6EB-096D-4249-B638-CE53E2904435}" type="sibTrans" cxnId="{629237A9-938E-458F-85FE-A491A3B65B5F}">
      <dgm:prSet/>
      <dgm:spPr/>
      <dgm:t>
        <a:bodyPr/>
        <a:lstStyle/>
        <a:p>
          <a:endParaRPr lang="en-US"/>
        </a:p>
      </dgm:t>
    </dgm:pt>
    <dgm:pt modelId="{A4D246E8-EBB4-421C-84B2-9A60182C04D1}" type="pres">
      <dgm:prSet presAssocID="{9234AB4E-D92C-4BAB-9B11-34641B6A1FC3}" presName="linear" presStyleCnt="0">
        <dgm:presLayoutVars>
          <dgm:animLvl val="lvl"/>
          <dgm:resizeHandles val="exact"/>
        </dgm:presLayoutVars>
      </dgm:prSet>
      <dgm:spPr/>
    </dgm:pt>
    <dgm:pt modelId="{16CA36F0-E480-4CBF-B793-25361C52DE06}" type="pres">
      <dgm:prSet presAssocID="{5BDFA9D3-2045-47A0-9A73-3DCF896C838A}" presName="parentText" presStyleLbl="node1" presStyleIdx="0" presStyleCnt="2">
        <dgm:presLayoutVars>
          <dgm:chMax val="0"/>
          <dgm:bulletEnabled val="1"/>
        </dgm:presLayoutVars>
      </dgm:prSet>
      <dgm:spPr/>
    </dgm:pt>
    <dgm:pt modelId="{375E89CE-95A4-46D9-8059-1DDECBEACFD3}" type="pres">
      <dgm:prSet presAssocID="{5BDFA9D3-2045-47A0-9A73-3DCF896C838A}" presName="childText" presStyleLbl="revTx" presStyleIdx="0" presStyleCnt="2">
        <dgm:presLayoutVars>
          <dgm:bulletEnabled val="1"/>
        </dgm:presLayoutVars>
      </dgm:prSet>
      <dgm:spPr/>
    </dgm:pt>
    <dgm:pt modelId="{D7C13F9B-1200-4B75-8310-8DD1B0A0B383}" type="pres">
      <dgm:prSet presAssocID="{EB287D07-E0D1-4D3F-864D-E96AF7B16C37}" presName="parentText" presStyleLbl="node1" presStyleIdx="1" presStyleCnt="2">
        <dgm:presLayoutVars>
          <dgm:chMax val="0"/>
          <dgm:bulletEnabled val="1"/>
        </dgm:presLayoutVars>
      </dgm:prSet>
      <dgm:spPr/>
    </dgm:pt>
    <dgm:pt modelId="{EA9E3D41-9902-4D75-867A-DCD1B2ADECB7}" type="pres">
      <dgm:prSet presAssocID="{EB287D07-E0D1-4D3F-864D-E96AF7B16C37}" presName="childText" presStyleLbl="revTx" presStyleIdx="1" presStyleCnt="2">
        <dgm:presLayoutVars>
          <dgm:bulletEnabled val="1"/>
        </dgm:presLayoutVars>
      </dgm:prSet>
      <dgm:spPr/>
    </dgm:pt>
  </dgm:ptLst>
  <dgm:cxnLst>
    <dgm:cxn modelId="{9BA00100-7180-4C8F-B73E-6D94FF88769D}" type="presOf" srcId="{9234AB4E-D92C-4BAB-9B11-34641B6A1FC3}" destId="{A4D246E8-EBB4-421C-84B2-9A60182C04D1}" srcOrd="0" destOrd="0" presId="urn:microsoft.com/office/officeart/2005/8/layout/vList2"/>
    <dgm:cxn modelId="{D8A3B700-3BA7-474A-9478-A3BDE8C9D429}" type="presOf" srcId="{0D50587D-DFB6-4FEE-A991-BF2E70F134E7}" destId="{375E89CE-95A4-46D9-8059-1DDECBEACFD3}" srcOrd="0" destOrd="0" presId="urn:microsoft.com/office/officeart/2005/8/layout/vList2"/>
    <dgm:cxn modelId="{97851728-A34A-4899-B753-1780D111B18F}" type="presOf" srcId="{5FF00A14-2C25-4769-AA5B-482B81D7C8E3}" destId="{375E89CE-95A4-46D9-8059-1DDECBEACFD3}" srcOrd="0" destOrd="2" presId="urn:microsoft.com/office/officeart/2005/8/layout/vList2"/>
    <dgm:cxn modelId="{BC5B622C-69AB-4799-9E1F-91AEDC1A4A00}" srcId="{5BDFA9D3-2045-47A0-9A73-3DCF896C838A}" destId="{0D50587D-DFB6-4FEE-A991-BF2E70F134E7}" srcOrd="0" destOrd="0" parTransId="{C572D06C-03CC-4BCF-9AA5-E8F4082F2D9B}" sibTransId="{3339ED7F-C073-4887-9843-061F96459792}"/>
    <dgm:cxn modelId="{0716CF38-6C66-4EAE-9E35-104C94CE3BEB}" srcId="{EB287D07-E0D1-4D3F-864D-E96AF7B16C37}" destId="{C6DEB2E2-EC30-4CB5-99CC-92B14171326C}" srcOrd="0" destOrd="0" parTransId="{A7EF7A87-392A-4F31-8560-445B094A149F}" sibTransId="{3BCB9CAC-5A7F-42F2-841F-6EA3C0F62589}"/>
    <dgm:cxn modelId="{59C3F040-29CC-43AA-AC7A-DE65E5F3FBCE}" type="presOf" srcId="{5BDFA9D3-2045-47A0-9A73-3DCF896C838A}" destId="{16CA36F0-E480-4CBF-B793-25361C52DE06}" srcOrd="0" destOrd="0" presId="urn:microsoft.com/office/officeart/2005/8/layout/vList2"/>
    <dgm:cxn modelId="{24FE0361-457F-47C7-A8B9-8A32DDCD2736}" type="presOf" srcId="{3BA9B7C1-C32D-46D2-B317-98AAA834FF83}" destId="{375E89CE-95A4-46D9-8059-1DDECBEACFD3}" srcOrd="0" destOrd="3" presId="urn:microsoft.com/office/officeart/2005/8/layout/vList2"/>
    <dgm:cxn modelId="{AC1A0941-26D5-4607-9E30-BAE6CEBDF3D1}" type="presOf" srcId="{03E371F7-7F76-4DC5-9F46-1F8E7F61045D}" destId="{EA9E3D41-9902-4D75-867A-DCD1B2ADECB7}" srcOrd="0" destOrd="2" presId="urn:microsoft.com/office/officeart/2005/8/layout/vList2"/>
    <dgm:cxn modelId="{C5D21841-0F40-4383-AF9B-E68AA53B06DA}" type="presOf" srcId="{372ACAB0-23AC-4CC5-8D63-AB2A4E2916AF}" destId="{EA9E3D41-9902-4D75-867A-DCD1B2ADECB7}" srcOrd="0" destOrd="3" presId="urn:microsoft.com/office/officeart/2005/8/layout/vList2"/>
    <dgm:cxn modelId="{4FDD096C-A936-42D5-AC83-9FE6425F858D}" type="presOf" srcId="{C6DEB2E2-EC30-4CB5-99CC-92B14171326C}" destId="{EA9E3D41-9902-4D75-867A-DCD1B2ADECB7}" srcOrd="0" destOrd="0" presId="urn:microsoft.com/office/officeart/2005/8/layout/vList2"/>
    <dgm:cxn modelId="{B643CC82-4596-453A-AEB5-381BE788D928}" srcId="{5BDFA9D3-2045-47A0-9A73-3DCF896C838A}" destId="{28C14DB2-BD20-46C9-A557-A316E8736849}" srcOrd="1" destOrd="0" parTransId="{1AB20A95-67CC-4296-8140-0F882E96BA12}" sibTransId="{B4A098ED-7534-429B-B1D5-FE4CEF61ED55}"/>
    <dgm:cxn modelId="{005C81A7-951D-4332-B04A-D2A1AF38E79E}" srcId="{5BDFA9D3-2045-47A0-9A73-3DCF896C838A}" destId="{5FF00A14-2C25-4769-AA5B-482B81D7C8E3}" srcOrd="2" destOrd="0" parTransId="{4132A3F2-D3E2-4BC7-AB36-E0738B36EF27}" sibTransId="{563C51BF-C483-482E-AFE2-6EA37CC3D683}"/>
    <dgm:cxn modelId="{629237A9-938E-458F-85FE-A491A3B65B5F}" srcId="{03E371F7-7F76-4DC5-9F46-1F8E7F61045D}" destId="{372ACAB0-23AC-4CC5-8D63-AB2A4E2916AF}" srcOrd="0" destOrd="0" parTransId="{6047D71D-5B87-480E-9CE0-ED4E714F3143}" sibTransId="{B2B7F6EB-096D-4249-B638-CE53E2904435}"/>
    <dgm:cxn modelId="{2CA352AD-BDCF-4624-92E4-CD51C7E68B2A}" srcId="{9234AB4E-D92C-4BAB-9B11-34641B6A1FC3}" destId="{5BDFA9D3-2045-47A0-9A73-3DCF896C838A}" srcOrd="0" destOrd="0" parTransId="{BA2D6D8A-990F-4F02-9335-AE8C258520C8}" sibTransId="{997B1294-FEA2-434F-985A-332B09F0B8DA}"/>
    <dgm:cxn modelId="{F988DBAF-DDF1-4AE3-9883-F9FC30E471E4}" srcId="{9234AB4E-D92C-4BAB-9B11-34641B6A1FC3}" destId="{EB287D07-E0D1-4D3F-864D-E96AF7B16C37}" srcOrd="1" destOrd="0" parTransId="{E3DBB7BD-266C-4115-80EC-803D64DCF251}" sibTransId="{33A4E2FF-54AD-4668-94B0-EA3CAB610034}"/>
    <dgm:cxn modelId="{ABDF48BB-B63A-4B2C-92E6-F7ED252E85BF}" type="presOf" srcId="{86D4DD4D-802E-496D-A4A0-4193FEECC994}" destId="{EA9E3D41-9902-4D75-867A-DCD1B2ADECB7}" srcOrd="0" destOrd="1" presId="urn:microsoft.com/office/officeart/2005/8/layout/vList2"/>
    <dgm:cxn modelId="{6AE43FCA-3332-4BE0-BF55-28C6BF15630B}" srcId="{C6DEB2E2-EC30-4CB5-99CC-92B14171326C}" destId="{86D4DD4D-802E-496D-A4A0-4193FEECC994}" srcOrd="0" destOrd="0" parTransId="{4269BD18-0ACA-463D-AFEF-D47A06820B63}" sibTransId="{3F251480-7D04-4BBE-AEE7-CA3A68F77644}"/>
    <dgm:cxn modelId="{503453D8-A37A-4E7F-86BB-B873E006311D}" srcId="{5BDFA9D3-2045-47A0-9A73-3DCF896C838A}" destId="{3BA9B7C1-C32D-46D2-B317-98AAA834FF83}" srcOrd="3" destOrd="0" parTransId="{E5098475-1B50-4CC5-BC3B-7A49E4ADBFAA}" sibTransId="{29C0F95B-027B-4237-A382-AC9309C26AE4}"/>
    <dgm:cxn modelId="{0C75BEEC-790F-485A-8339-C72ED84F97A3}" srcId="{C6DEB2E2-EC30-4CB5-99CC-92B14171326C}" destId="{03E371F7-7F76-4DC5-9F46-1F8E7F61045D}" srcOrd="1" destOrd="0" parTransId="{E30018BF-35AE-4781-8C02-EA3726E65E96}" sibTransId="{0045C9C3-5B4B-42A9-AFBE-1B3DE30CB6C4}"/>
    <dgm:cxn modelId="{4221E5F5-7D1D-4B89-926A-53C18539A330}" type="presOf" srcId="{28C14DB2-BD20-46C9-A557-A316E8736849}" destId="{375E89CE-95A4-46D9-8059-1DDECBEACFD3}" srcOrd="0" destOrd="1" presId="urn:microsoft.com/office/officeart/2005/8/layout/vList2"/>
    <dgm:cxn modelId="{B2D77AFF-3FC6-44FB-829C-441CC7248783}" type="presOf" srcId="{EB287D07-E0D1-4D3F-864D-E96AF7B16C37}" destId="{D7C13F9B-1200-4B75-8310-8DD1B0A0B383}" srcOrd="0" destOrd="0" presId="urn:microsoft.com/office/officeart/2005/8/layout/vList2"/>
    <dgm:cxn modelId="{C3C15A62-6003-4A2B-89DD-5E41C9BF90C7}" type="presParOf" srcId="{A4D246E8-EBB4-421C-84B2-9A60182C04D1}" destId="{16CA36F0-E480-4CBF-B793-25361C52DE06}" srcOrd="0" destOrd="0" presId="urn:microsoft.com/office/officeart/2005/8/layout/vList2"/>
    <dgm:cxn modelId="{651AD14C-A0BE-4835-B19A-5B006E2A3EE3}" type="presParOf" srcId="{A4D246E8-EBB4-421C-84B2-9A60182C04D1}" destId="{375E89CE-95A4-46D9-8059-1DDECBEACFD3}" srcOrd="1" destOrd="0" presId="urn:microsoft.com/office/officeart/2005/8/layout/vList2"/>
    <dgm:cxn modelId="{CB4AB872-4EE7-4E61-8814-C15F9E08D0C5}" type="presParOf" srcId="{A4D246E8-EBB4-421C-84B2-9A60182C04D1}" destId="{D7C13F9B-1200-4B75-8310-8DD1B0A0B383}" srcOrd="2" destOrd="0" presId="urn:microsoft.com/office/officeart/2005/8/layout/vList2"/>
    <dgm:cxn modelId="{FDFB1F7B-6B5A-475F-9384-FAC4928D6242}" type="presParOf" srcId="{A4D246E8-EBB4-421C-84B2-9A60182C04D1}" destId="{EA9E3D41-9902-4D75-867A-DCD1B2ADECB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0C730B-E3ED-4A98-B789-EB06E85B6D2D}"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B8DB704F-3A9B-467B-8D61-540BF97490DA}">
      <dgm:prSet/>
      <dgm:spPr/>
      <dgm:t>
        <a:bodyPr/>
        <a:lstStyle/>
        <a:p>
          <a:r>
            <a:rPr lang="cs-CZ" b="0" i="0"/>
            <a:t>Problémy s prosazením reformy – nábožensky rozdělená Evropa.</a:t>
          </a:r>
          <a:endParaRPr lang="en-US"/>
        </a:p>
      </dgm:t>
    </dgm:pt>
    <dgm:pt modelId="{FD297DA8-6952-4C64-B88A-0D5E144251BF}" type="parTrans" cxnId="{A3951B4A-6EC7-4C7D-8B1F-8E08011E785E}">
      <dgm:prSet/>
      <dgm:spPr/>
      <dgm:t>
        <a:bodyPr/>
        <a:lstStyle/>
        <a:p>
          <a:endParaRPr lang="en-US"/>
        </a:p>
      </dgm:t>
    </dgm:pt>
    <dgm:pt modelId="{71AF2085-BB00-41D7-8737-678AFDF6654A}" type="sibTrans" cxnId="{A3951B4A-6EC7-4C7D-8B1F-8E08011E785E}">
      <dgm:prSet/>
      <dgm:spPr/>
      <dgm:t>
        <a:bodyPr/>
        <a:lstStyle/>
        <a:p>
          <a:endParaRPr lang="en-US"/>
        </a:p>
      </dgm:t>
    </dgm:pt>
    <dgm:pt modelId="{C2099073-8781-4DAE-85DE-38F2963AEEBC}">
      <dgm:prSet/>
      <dgm:spPr/>
      <dgm:t>
        <a:bodyPr/>
        <a:lstStyle/>
        <a:p>
          <a:r>
            <a:rPr lang="cs-CZ" b="0" i="0"/>
            <a:t>České země – v roce 1584. Rudolf II. vydal mandát 3. prosince 1583.</a:t>
          </a:r>
          <a:endParaRPr lang="en-US"/>
        </a:p>
      </dgm:t>
    </dgm:pt>
    <dgm:pt modelId="{394BECDF-393E-457E-A2C8-2901E1BD7573}" type="parTrans" cxnId="{6DCBC7AF-D8E2-46EE-94D9-EE2A984DF51F}">
      <dgm:prSet/>
      <dgm:spPr/>
      <dgm:t>
        <a:bodyPr/>
        <a:lstStyle/>
        <a:p>
          <a:endParaRPr lang="en-US"/>
        </a:p>
      </dgm:t>
    </dgm:pt>
    <dgm:pt modelId="{2F281D35-014B-4CA7-86B1-2385E03B4231}" type="sibTrans" cxnId="{6DCBC7AF-D8E2-46EE-94D9-EE2A984DF51F}">
      <dgm:prSet/>
      <dgm:spPr/>
      <dgm:t>
        <a:bodyPr/>
        <a:lstStyle/>
        <a:p>
          <a:endParaRPr lang="en-US"/>
        </a:p>
      </dgm:t>
    </dgm:pt>
    <dgm:pt modelId="{A17A25D0-46C5-463F-B94E-695728031F7D}">
      <dgm:prSet/>
      <dgm:spPr/>
      <dgm:t>
        <a:bodyPr/>
        <a:lstStyle/>
        <a:p>
          <a:r>
            <a:rPr lang="cs-CZ" b="0" i="0"/>
            <a:t>Uhry – 1588 (spory až do 17 st.).</a:t>
          </a:r>
          <a:endParaRPr lang="en-US"/>
        </a:p>
      </dgm:t>
    </dgm:pt>
    <dgm:pt modelId="{93053D07-5DA0-48DC-896D-E69734B3883D}" type="parTrans" cxnId="{B7B8388B-AFE0-412C-851A-0EAF01717AAC}">
      <dgm:prSet/>
      <dgm:spPr/>
      <dgm:t>
        <a:bodyPr/>
        <a:lstStyle/>
        <a:p>
          <a:endParaRPr lang="en-US"/>
        </a:p>
      </dgm:t>
    </dgm:pt>
    <dgm:pt modelId="{2A2943B4-CCA7-46B9-A019-F1D0DA52D684}" type="sibTrans" cxnId="{B7B8388B-AFE0-412C-851A-0EAF01717AAC}">
      <dgm:prSet/>
      <dgm:spPr/>
      <dgm:t>
        <a:bodyPr/>
        <a:lstStyle/>
        <a:p>
          <a:endParaRPr lang="en-US"/>
        </a:p>
      </dgm:t>
    </dgm:pt>
    <dgm:pt modelId="{7678D3F7-9A90-4CF9-8B51-B54B8102CD16}">
      <dgm:prSet custT="1"/>
      <dgm:spPr/>
      <dgm:t>
        <a:bodyPr/>
        <a:lstStyle/>
        <a:p>
          <a:r>
            <a:rPr lang="cs-CZ" sz="1000" b="0" i="0" dirty="0"/>
            <a:t>Německo – 1699-1700 – sjednoceno datování v katolických a protestantských oblastech (protestanté nepřijali katolický způsob výpočtu Velikonoc).</a:t>
          </a:r>
          <a:endParaRPr lang="en-US" sz="1000" dirty="0"/>
        </a:p>
      </dgm:t>
    </dgm:pt>
    <dgm:pt modelId="{4896AEC3-E0A7-46AB-96E0-6211E6277223}" type="parTrans" cxnId="{DD9A49C2-633B-4D79-BD09-C960C59D142C}">
      <dgm:prSet/>
      <dgm:spPr/>
      <dgm:t>
        <a:bodyPr/>
        <a:lstStyle/>
        <a:p>
          <a:endParaRPr lang="en-US"/>
        </a:p>
      </dgm:t>
    </dgm:pt>
    <dgm:pt modelId="{EE3B87EC-BF50-42EA-9AF9-16B810985605}" type="sibTrans" cxnId="{DD9A49C2-633B-4D79-BD09-C960C59D142C}">
      <dgm:prSet/>
      <dgm:spPr/>
      <dgm:t>
        <a:bodyPr/>
        <a:lstStyle/>
        <a:p>
          <a:endParaRPr lang="en-US"/>
        </a:p>
      </dgm:t>
    </dgm:pt>
    <dgm:pt modelId="{A97C0115-BD3A-4356-8B05-AB12A6069278}">
      <dgm:prSet/>
      <dgm:spPr/>
      <dgm:t>
        <a:bodyPr/>
        <a:lstStyle/>
        <a:p>
          <a:r>
            <a:rPr lang="cs-CZ" b="0" i="0"/>
            <a:t>Velká Británie – 1751 – změna začátku roku z 25. března na 1. ledna.</a:t>
          </a:r>
          <a:endParaRPr lang="en-US"/>
        </a:p>
      </dgm:t>
    </dgm:pt>
    <dgm:pt modelId="{0C92B50D-9792-414F-942C-72BEC9E4F21B}" type="parTrans" cxnId="{977808C3-C5A8-4487-B4B4-5F71FC7EA08D}">
      <dgm:prSet/>
      <dgm:spPr/>
      <dgm:t>
        <a:bodyPr/>
        <a:lstStyle/>
        <a:p>
          <a:endParaRPr lang="en-US"/>
        </a:p>
      </dgm:t>
    </dgm:pt>
    <dgm:pt modelId="{EB952A1D-AC7E-4879-9DA1-1F01BD1351C6}" type="sibTrans" cxnId="{977808C3-C5A8-4487-B4B4-5F71FC7EA08D}">
      <dgm:prSet/>
      <dgm:spPr/>
      <dgm:t>
        <a:bodyPr/>
        <a:lstStyle/>
        <a:p>
          <a:endParaRPr lang="en-US"/>
        </a:p>
      </dgm:t>
    </dgm:pt>
    <dgm:pt modelId="{629C6308-DA83-43E3-BF7A-FE36E19934CB}">
      <dgm:prSet/>
      <dgm:spPr/>
      <dgm:t>
        <a:bodyPr/>
        <a:lstStyle/>
        <a:p>
          <a:r>
            <a:rPr lang="cs-CZ" b="0" i="0"/>
            <a:t>Rusko – 31. ledna 1918.</a:t>
          </a:r>
          <a:endParaRPr lang="en-US"/>
        </a:p>
      </dgm:t>
    </dgm:pt>
    <dgm:pt modelId="{2FCC8FC2-B8DD-4E71-8112-70A737481515}" type="parTrans" cxnId="{F4421646-7081-43DF-AF22-6AD707F668D5}">
      <dgm:prSet/>
      <dgm:spPr/>
      <dgm:t>
        <a:bodyPr/>
        <a:lstStyle/>
        <a:p>
          <a:endParaRPr lang="en-US"/>
        </a:p>
      </dgm:t>
    </dgm:pt>
    <dgm:pt modelId="{3541EB9C-C4A8-4527-B17A-3332616A218D}" type="sibTrans" cxnId="{F4421646-7081-43DF-AF22-6AD707F668D5}">
      <dgm:prSet/>
      <dgm:spPr/>
      <dgm:t>
        <a:bodyPr/>
        <a:lstStyle/>
        <a:p>
          <a:endParaRPr lang="en-US"/>
        </a:p>
      </dgm:t>
    </dgm:pt>
    <dgm:pt modelId="{90B231EA-2D9F-4E60-8999-A4FB3902AD23}">
      <dgm:prSet/>
      <dgm:spPr/>
      <dgm:t>
        <a:bodyPr/>
        <a:lstStyle/>
        <a:p>
          <a:r>
            <a:rPr lang="cs-CZ" b="0" i="0"/>
            <a:t>Turecko – 1908 (evropská část) a 1925/26 (asijská část).</a:t>
          </a:r>
          <a:endParaRPr lang="en-US"/>
        </a:p>
      </dgm:t>
    </dgm:pt>
    <dgm:pt modelId="{F87BF752-47B2-405F-9D70-07B69C1E3B7D}" type="parTrans" cxnId="{7D5C1846-58EF-4F6F-9122-C47A45E1A54A}">
      <dgm:prSet/>
      <dgm:spPr/>
      <dgm:t>
        <a:bodyPr/>
        <a:lstStyle/>
        <a:p>
          <a:endParaRPr lang="en-US"/>
        </a:p>
      </dgm:t>
    </dgm:pt>
    <dgm:pt modelId="{097DF257-52B5-4D4F-AF69-3533E188AAD4}" type="sibTrans" cxnId="{7D5C1846-58EF-4F6F-9122-C47A45E1A54A}">
      <dgm:prSet/>
      <dgm:spPr/>
      <dgm:t>
        <a:bodyPr/>
        <a:lstStyle/>
        <a:p>
          <a:endParaRPr lang="en-US"/>
        </a:p>
      </dgm:t>
    </dgm:pt>
    <dgm:pt modelId="{B02BEB56-3537-4AF1-9757-4ADBB71703A7}" type="pres">
      <dgm:prSet presAssocID="{BB0C730B-E3ED-4A98-B789-EB06E85B6D2D}" presName="Name0" presStyleCnt="0">
        <dgm:presLayoutVars>
          <dgm:dir/>
          <dgm:resizeHandles val="exact"/>
        </dgm:presLayoutVars>
      </dgm:prSet>
      <dgm:spPr/>
    </dgm:pt>
    <dgm:pt modelId="{101E488E-83EB-4222-A494-3CDA5DCB9C65}" type="pres">
      <dgm:prSet presAssocID="{B8DB704F-3A9B-467B-8D61-540BF97490DA}" presName="node" presStyleLbl="node1" presStyleIdx="0" presStyleCnt="7">
        <dgm:presLayoutVars>
          <dgm:bulletEnabled val="1"/>
        </dgm:presLayoutVars>
      </dgm:prSet>
      <dgm:spPr/>
    </dgm:pt>
    <dgm:pt modelId="{F4FE8153-4A83-4615-BA2E-1B52FEEDA830}" type="pres">
      <dgm:prSet presAssocID="{71AF2085-BB00-41D7-8737-678AFDF6654A}" presName="sibTrans" presStyleLbl="sibTrans1D1" presStyleIdx="0" presStyleCnt="6"/>
      <dgm:spPr/>
    </dgm:pt>
    <dgm:pt modelId="{14D07F43-2119-4A47-B14A-D890C6BCF8F4}" type="pres">
      <dgm:prSet presAssocID="{71AF2085-BB00-41D7-8737-678AFDF6654A}" presName="connectorText" presStyleLbl="sibTrans1D1" presStyleIdx="0" presStyleCnt="6"/>
      <dgm:spPr/>
    </dgm:pt>
    <dgm:pt modelId="{9C1410C8-1692-4F27-B65D-A927EAECFDC6}" type="pres">
      <dgm:prSet presAssocID="{C2099073-8781-4DAE-85DE-38F2963AEEBC}" presName="node" presStyleLbl="node1" presStyleIdx="1" presStyleCnt="7">
        <dgm:presLayoutVars>
          <dgm:bulletEnabled val="1"/>
        </dgm:presLayoutVars>
      </dgm:prSet>
      <dgm:spPr/>
    </dgm:pt>
    <dgm:pt modelId="{28E60294-F47F-432F-9336-D09598D00E81}" type="pres">
      <dgm:prSet presAssocID="{2F281D35-014B-4CA7-86B1-2385E03B4231}" presName="sibTrans" presStyleLbl="sibTrans1D1" presStyleIdx="1" presStyleCnt="6"/>
      <dgm:spPr/>
    </dgm:pt>
    <dgm:pt modelId="{E473B11B-9285-4378-A8CE-852A9D9A33B2}" type="pres">
      <dgm:prSet presAssocID="{2F281D35-014B-4CA7-86B1-2385E03B4231}" presName="connectorText" presStyleLbl="sibTrans1D1" presStyleIdx="1" presStyleCnt="6"/>
      <dgm:spPr/>
    </dgm:pt>
    <dgm:pt modelId="{50932034-96F2-46D3-8F4C-79FB17659ACC}" type="pres">
      <dgm:prSet presAssocID="{A17A25D0-46C5-463F-B94E-695728031F7D}" presName="node" presStyleLbl="node1" presStyleIdx="2" presStyleCnt="7">
        <dgm:presLayoutVars>
          <dgm:bulletEnabled val="1"/>
        </dgm:presLayoutVars>
      </dgm:prSet>
      <dgm:spPr/>
    </dgm:pt>
    <dgm:pt modelId="{C2282E55-2DC1-46E6-AD38-C6C80DB170CC}" type="pres">
      <dgm:prSet presAssocID="{2A2943B4-CCA7-46B9-A019-F1D0DA52D684}" presName="sibTrans" presStyleLbl="sibTrans1D1" presStyleIdx="2" presStyleCnt="6"/>
      <dgm:spPr/>
    </dgm:pt>
    <dgm:pt modelId="{0E090E37-E8B4-4AB4-A695-DF13B64ACA22}" type="pres">
      <dgm:prSet presAssocID="{2A2943B4-CCA7-46B9-A019-F1D0DA52D684}" presName="connectorText" presStyleLbl="sibTrans1D1" presStyleIdx="2" presStyleCnt="6"/>
      <dgm:spPr/>
    </dgm:pt>
    <dgm:pt modelId="{2493CF6E-D609-415A-B026-A852152167A8}" type="pres">
      <dgm:prSet presAssocID="{7678D3F7-9A90-4CF9-8B51-B54B8102CD16}" presName="node" presStyleLbl="node1" presStyleIdx="3" presStyleCnt="7">
        <dgm:presLayoutVars>
          <dgm:bulletEnabled val="1"/>
        </dgm:presLayoutVars>
      </dgm:prSet>
      <dgm:spPr/>
    </dgm:pt>
    <dgm:pt modelId="{3275872F-13CC-4FCF-8C71-960387A0D692}" type="pres">
      <dgm:prSet presAssocID="{EE3B87EC-BF50-42EA-9AF9-16B810985605}" presName="sibTrans" presStyleLbl="sibTrans1D1" presStyleIdx="3" presStyleCnt="6"/>
      <dgm:spPr/>
    </dgm:pt>
    <dgm:pt modelId="{67F5CEA4-7CA0-4D3F-9EAA-062B01D5B4CC}" type="pres">
      <dgm:prSet presAssocID="{EE3B87EC-BF50-42EA-9AF9-16B810985605}" presName="connectorText" presStyleLbl="sibTrans1D1" presStyleIdx="3" presStyleCnt="6"/>
      <dgm:spPr/>
    </dgm:pt>
    <dgm:pt modelId="{59156AE2-497C-4156-8E23-296D34A487BD}" type="pres">
      <dgm:prSet presAssocID="{A97C0115-BD3A-4356-8B05-AB12A6069278}" presName="node" presStyleLbl="node1" presStyleIdx="4" presStyleCnt="7">
        <dgm:presLayoutVars>
          <dgm:bulletEnabled val="1"/>
        </dgm:presLayoutVars>
      </dgm:prSet>
      <dgm:spPr/>
    </dgm:pt>
    <dgm:pt modelId="{E8ADE069-26EE-452E-A9DF-EE056BCC7E5A}" type="pres">
      <dgm:prSet presAssocID="{EB952A1D-AC7E-4879-9DA1-1F01BD1351C6}" presName="sibTrans" presStyleLbl="sibTrans1D1" presStyleIdx="4" presStyleCnt="6"/>
      <dgm:spPr/>
    </dgm:pt>
    <dgm:pt modelId="{E1EDDE49-CA04-47C3-8EFA-5700FA995018}" type="pres">
      <dgm:prSet presAssocID="{EB952A1D-AC7E-4879-9DA1-1F01BD1351C6}" presName="connectorText" presStyleLbl="sibTrans1D1" presStyleIdx="4" presStyleCnt="6"/>
      <dgm:spPr/>
    </dgm:pt>
    <dgm:pt modelId="{DB1BE551-C915-4D44-BE86-FB65BA581662}" type="pres">
      <dgm:prSet presAssocID="{629C6308-DA83-43E3-BF7A-FE36E19934CB}" presName="node" presStyleLbl="node1" presStyleIdx="5" presStyleCnt="7">
        <dgm:presLayoutVars>
          <dgm:bulletEnabled val="1"/>
        </dgm:presLayoutVars>
      </dgm:prSet>
      <dgm:spPr/>
    </dgm:pt>
    <dgm:pt modelId="{D18904E0-B11F-47BD-A120-8C7ABBFA7102}" type="pres">
      <dgm:prSet presAssocID="{3541EB9C-C4A8-4527-B17A-3332616A218D}" presName="sibTrans" presStyleLbl="sibTrans1D1" presStyleIdx="5" presStyleCnt="6"/>
      <dgm:spPr/>
    </dgm:pt>
    <dgm:pt modelId="{EA48603A-BF45-4953-8730-B7892016DE07}" type="pres">
      <dgm:prSet presAssocID="{3541EB9C-C4A8-4527-B17A-3332616A218D}" presName="connectorText" presStyleLbl="sibTrans1D1" presStyleIdx="5" presStyleCnt="6"/>
      <dgm:spPr/>
    </dgm:pt>
    <dgm:pt modelId="{295BEADD-08FF-4D2B-B257-316122FF5F1E}" type="pres">
      <dgm:prSet presAssocID="{90B231EA-2D9F-4E60-8999-A4FB3902AD23}" presName="node" presStyleLbl="node1" presStyleIdx="6" presStyleCnt="7">
        <dgm:presLayoutVars>
          <dgm:bulletEnabled val="1"/>
        </dgm:presLayoutVars>
      </dgm:prSet>
      <dgm:spPr/>
    </dgm:pt>
  </dgm:ptLst>
  <dgm:cxnLst>
    <dgm:cxn modelId="{14E91418-F718-4DD7-88B2-C68D03725279}" type="presOf" srcId="{3541EB9C-C4A8-4527-B17A-3332616A218D}" destId="{EA48603A-BF45-4953-8730-B7892016DE07}" srcOrd="1" destOrd="0" presId="urn:microsoft.com/office/officeart/2016/7/layout/RepeatingBendingProcessNew"/>
    <dgm:cxn modelId="{9D38751D-B35E-42C3-A26C-40B733DE11E4}" type="presOf" srcId="{A17A25D0-46C5-463F-B94E-695728031F7D}" destId="{50932034-96F2-46D3-8F4C-79FB17659ACC}" srcOrd="0" destOrd="0" presId="urn:microsoft.com/office/officeart/2016/7/layout/RepeatingBendingProcessNew"/>
    <dgm:cxn modelId="{FB478423-1421-4F6D-8908-4D3EB05E6AC9}" type="presOf" srcId="{B8DB704F-3A9B-467B-8D61-540BF97490DA}" destId="{101E488E-83EB-4222-A494-3CDA5DCB9C65}" srcOrd="0" destOrd="0" presId="urn:microsoft.com/office/officeart/2016/7/layout/RepeatingBendingProcessNew"/>
    <dgm:cxn modelId="{45596B2A-7BC0-433E-862D-4A2FB20DF869}" type="presOf" srcId="{2F281D35-014B-4CA7-86B1-2385E03B4231}" destId="{E473B11B-9285-4378-A8CE-852A9D9A33B2}" srcOrd="1" destOrd="0" presId="urn:microsoft.com/office/officeart/2016/7/layout/RepeatingBendingProcessNew"/>
    <dgm:cxn modelId="{9C4A3E3B-74E5-4FFE-97A0-BD55AD608AE4}" type="presOf" srcId="{EB952A1D-AC7E-4879-9DA1-1F01BD1351C6}" destId="{E8ADE069-26EE-452E-A9DF-EE056BCC7E5A}" srcOrd="0" destOrd="0" presId="urn:microsoft.com/office/officeart/2016/7/layout/RepeatingBendingProcessNew"/>
    <dgm:cxn modelId="{F0DF7E3C-DA2F-49C8-A480-88FE5934D5C3}" type="presOf" srcId="{EB952A1D-AC7E-4879-9DA1-1F01BD1351C6}" destId="{E1EDDE49-CA04-47C3-8EFA-5700FA995018}" srcOrd="1" destOrd="0" presId="urn:microsoft.com/office/officeart/2016/7/layout/RepeatingBendingProcessNew"/>
    <dgm:cxn modelId="{51BB073D-5823-47E8-92D9-554F7B0D7A75}" type="presOf" srcId="{90B231EA-2D9F-4E60-8999-A4FB3902AD23}" destId="{295BEADD-08FF-4D2B-B257-316122FF5F1E}" srcOrd="0" destOrd="0" presId="urn:microsoft.com/office/officeart/2016/7/layout/RepeatingBendingProcessNew"/>
    <dgm:cxn modelId="{FCCD355B-C1CD-4CA7-831A-AC38C9FF131E}" type="presOf" srcId="{2A2943B4-CCA7-46B9-A019-F1D0DA52D684}" destId="{C2282E55-2DC1-46E6-AD38-C6C80DB170CC}" srcOrd="0" destOrd="0" presId="urn:microsoft.com/office/officeart/2016/7/layout/RepeatingBendingProcessNew"/>
    <dgm:cxn modelId="{F4421646-7081-43DF-AF22-6AD707F668D5}" srcId="{BB0C730B-E3ED-4A98-B789-EB06E85B6D2D}" destId="{629C6308-DA83-43E3-BF7A-FE36E19934CB}" srcOrd="5" destOrd="0" parTransId="{2FCC8FC2-B8DD-4E71-8112-70A737481515}" sibTransId="{3541EB9C-C4A8-4527-B17A-3332616A218D}"/>
    <dgm:cxn modelId="{7D5C1846-58EF-4F6F-9122-C47A45E1A54A}" srcId="{BB0C730B-E3ED-4A98-B789-EB06E85B6D2D}" destId="{90B231EA-2D9F-4E60-8999-A4FB3902AD23}" srcOrd="6" destOrd="0" parTransId="{F87BF752-47B2-405F-9D70-07B69C1E3B7D}" sibTransId="{097DF257-52B5-4D4F-AF69-3533E188AAD4}"/>
    <dgm:cxn modelId="{003F9066-C7E5-47E4-B1AF-7BA2FB09D733}" type="presOf" srcId="{C2099073-8781-4DAE-85DE-38F2963AEEBC}" destId="{9C1410C8-1692-4F27-B65D-A927EAECFDC6}" srcOrd="0" destOrd="0" presId="urn:microsoft.com/office/officeart/2016/7/layout/RepeatingBendingProcessNew"/>
    <dgm:cxn modelId="{6B6C8167-7A33-40EC-80CD-31F1074D4C0F}" type="presOf" srcId="{EE3B87EC-BF50-42EA-9AF9-16B810985605}" destId="{3275872F-13CC-4FCF-8C71-960387A0D692}" srcOrd="0" destOrd="0" presId="urn:microsoft.com/office/officeart/2016/7/layout/RepeatingBendingProcessNew"/>
    <dgm:cxn modelId="{82994D48-641E-4EEE-B9C7-D512D549D6C8}" type="presOf" srcId="{A97C0115-BD3A-4356-8B05-AB12A6069278}" destId="{59156AE2-497C-4156-8E23-296D34A487BD}" srcOrd="0" destOrd="0" presId="urn:microsoft.com/office/officeart/2016/7/layout/RepeatingBendingProcessNew"/>
    <dgm:cxn modelId="{A3951B4A-6EC7-4C7D-8B1F-8E08011E785E}" srcId="{BB0C730B-E3ED-4A98-B789-EB06E85B6D2D}" destId="{B8DB704F-3A9B-467B-8D61-540BF97490DA}" srcOrd="0" destOrd="0" parTransId="{FD297DA8-6952-4C64-B88A-0D5E144251BF}" sibTransId="{71AF2085-BB00-41D7-8737-678AFDF6654A}"/>
    <dgm:cxn modelId="{3C57BF51-E8E6-431E-95C0-2883A51E2410}" type="presOf" srcId="{2F281D35-014B-4CA7-86B1-2385E03B4231}" destId="{28E60294-F47F-432F-9336-D09598D00E81}" srcOrd="0" destOrd="0" presId="urn:microsoft.com/office/officeart/2016/7/layout/RepeatingBendingProcessNew"/>
    <dgm:cxn modelId="{E72EF174-B702-4BE8-AB51-AA73E54F89E1}" type="presOf" srcId="{2A2943B4-CCA7-46B9-A019-F1D0DA52D684}" destId="{0E090E37-E8B4-4AB4-A695-DF13B64ACA22}" srcOrd="1" destOrd="0" presId="urn:microsoft.com/office/officeart/2016/7/layout/RepeatingBendingProcessNew"/>
    <dgm:cxn modelId="{5096A886-25C2-445A-967D-D9417D9B8FEE}" type="presOf" srcId="{7678D3F7-9A90-4CF9-8B51-B54B8102CD16}" destId="{2493CF6E-D609-415A-B026-A852152167A8}" srcOrd="0" destOrd="0" presId="urn:microsoft.com/office/officeart/2016/7/layout/RepeatingBendingProcessNew"/>
    <dgm:cxn modelId="{B7B8388B-AFE0-412C-851A-0EAF01717AAC}" srcId="{BB0C730B-E3ED-4A98-B789-EB06E85B6D2D}" destId="{A17A25D0-46C5-463F-B94E-695728031F7D}" srcOrd="2" destOrd="0" parTransId="{93053D07-5DA0-48DC-896D-E69734B3883D}" sibTransId="{2A2943B4-CCA7-46B9-A019-F1D0DA52D684}"/>
    <dgm:cxn modelId="{81CDE18F-3C28-45A6-B082-0CEEFFC44A2B}" type="presOf" srcId="{3541EB9C-C4A8-4527-B17A-3332616A218D}" destId="{D18904E0-B11F-47BD-A120-8C7ABBFA7102}" srcOrd="0" destOrd="0" presId="urn:microsoft.com/office/officeart/2016/7/layout/RepeatingBendingProcessNew"/>
    <dgm:cxn modelId="{363DAE91-93C2-4BFC-A7D4-5244DC7354DB}" type="presOf" srcId="{71AF2085-BB00-41D7-8737-678AFDF6654A}" destId="{F4FE8153-4A83-4615-BA2E-1B52FEEDA830}" srcOrd="0" destOrd="0" presId="urn:microsoft.com/office/officeart/2016/7/layout/RepeatingBendingProcessNew"/>
    <dgm:cxn modelId="{4C2894AC-1ADE-4724-95A0-80ABAB9801F9}" type="presOf" srcId="{629C6308-DA83-43E3-BF7A-FE36E19934CB}" destId="{DB1BE551-C915-4D44-BE86-FB65BA581662}" srcOrd="0" destOrd="0" presId="urn:microsoft.com/office/officeart/2016/7/layout/RepeatingBendingProcessNew"/>
    <dgm:cxn modelId="{6DCBC7AF-D8E2-46EE-94D9-EE2A984DF51F}" srcId="{BB0C730B-E3ED-4A98-B789-EB06E85B6D2D}" destId="{C2099073-8781-4DAE-85DE-38F2963AEEBC}" srcOrd="1" destOrd="0" parTransId="{394BECDF-393E-457E-A2C8-2901E1BD7573}" sibTransId="{2F281D35-014B-4CA7-86B1-2385E03B4231}"/>
    <dgm:cxn modelId="{5FB193B3-16CA-4DC1-B6A4-9C1B39B2D7E0}" type="presOf" srcId="{EE3B87EC-BF50-42EA-9AF9-16B810985605}" destId="{67F5CEA4-7CA0-4D3F-9EAA-062B01D5B4CC}" srcOrd="1" destOrd="0" presId="urn:microsoft.com/office/officeart/2016/7/layout/RepeatingBendingProcessNew"/>
    <dgm:cxn modelId="{CFE4D3BD-F881-4AD9-A048-260E1844D598}" type="presOf" srcId="{BB0C730B-E3ED-4A98-B789-EB06E85B6D2D}" destId="{B02BEB56-3537-4AF1-9757-4ADBB71703A7}" srcOrd="0" destOrd="0" presId="urn:microsoft.com/office/officeart/2016/7/layout/RepeatingBendingProcessNew"/>
    <dgm:cxn modelId="{DD9A49C2-633B-4D79-BD09-C960C59D142C}" srcId="{BB0C730B-E3ED-4A98-B789-EB06E85B6D2D}" destId="{7678D3F7-9A90-4CF9-8B51-B54B8102CD16}" srcOrd="3" destOrd="0" parTransId="{4896AEC3-E0A7-46AB-96E0-6211E6277223}" sibTransId="{EE3B87EC-BF50-42EA-9AF9-16B810985605}"/>
    <dgm:cxn modelId="{977808C3-C5A8-4487-B4B4-5F71FC7EA08D}" srcId="{BB0C730B-E3ED-4A98-B789-EB06E85B6D2D}" destId="{A97C0115-BD3A-4356-8B05-AB12A6069278}" srcOrd="4" destOrd="0" parTransId="{0C92B50D-9792-414F-942C-72BEC9E4F21B}" sibTransId="{EB952A1D-AC7E-4879-9DA1-1F01BD1351C6}"/>
    <dgm:cxn modelId="{DA34CFD2-1A1D-400B-BE9E-DEF27F05E3A1}" type="presOf" srcId="{71AF2085-BB00-41D7-8737-678AFDF6654A}" destId="{14D07F43-2119-4A47-B14A-D890C6BCF8F4}" srcOrd="1" destOrd="0" presId="urn:microsoft.com/office/officeart/2016/7/layout/RepeatingBendingProcessNew"/>
    <dgm:cxn modelId="{BF81EE76-2C40-4CBB-B110-BD9CF68D1E87}" type="presParOf" srcId="{B02BEB56-3537-4AF1-9757-4ADBB71703A7}" destId="{101E488E-83EB-4222-A494-3CDA5DCB9C65}" srcOrd="0" destOrd="0" presId="urn:microsoft.com/office/officeart/2016/7/layout/RepeatingBendingProcessNew"/>
    <dgm:cxn modelId="{1BEACCF7-7BF8-491C-B35C-D9B5611A32C3}" type="presParOf" srcId="{B02BEB56-3537-4AF1-9757-4ADBB71703A7}" destId="{F4FE8153-4A83-4615-BA2E-1B52FEEDA830}" srcOrd="1" destOrd="0" presId="urn:microsoft.com/office/officeart/2016/7/layout/RepeatingBendingProcessNew"/>
    <dgm:cxn modelId="{2D6B0180-FC38-4F7E-80D7-3D89C0A8B297}" type="presParOf" srcId="{F4FE8153-4A83-4615-BA2E-1B52FEEDA830}" destId="{14D07F43-2119-4A47-B14A-D890C6BCF8F4}" srcOrd="0" destOrd="0" presId="urn:microsoft.com/office/officeart/2016/7/layout/RepeatingBendingProcessNew"/>
    <dgm:cxn modelId="{F0E2B3E7-75B7-4631-B215-16ECC4697EFF}" type="presParOf" srcId="{B02BEB56-3537-4AF1-9757-4ADBB71703A7}" destId="{9C1410C8-1692-4F27-B65D-A927EAECFDC6}" srcOrd="2" destOrd="0" presId="urn:microsoft.com/office/officeart/2016/7/layout/RepeatingBendingProcessNew"/>
    <dgm:cxn modelId="{BC1AA367-F209-403E-84ED-3377DAB8C60A}" type="presParOf" srcId="{B02BEB56-3537-4AF1-9757-4ADBB71703A7}" destId="{28E60294-F47F-432F-9336-D09598D00E81}" srcOrd="3" destOrd="0" presId="urn:microsoft.com/office/officeart/2016/7/layout/RepeatingBendingProcessNew"/>
    <dgm:cxn modelId="{018B94BE-E9E3-40BB-A743-1254BBD885AB}" type="presParOf" srcId="{28E60294-F47F-432F-9336-D09598D00E81}" destId="{E473B11B-9285-4378-A8CE-852A9D9A33B2}" srcOrd="0" destOrd="0" presId="urn:microsoft.com/office/officeart/2016/7/layout/RepeatingBendingProcessNew"/>
    <dgm:cxn modelId="{C45C879C-EF90-486C-95D6-483E9F2275EB}" type="presParOf" srcId="{B02BEB56-3537-4AF1-9757-4ADBB71703A7}" destId="{50932034-96F2-46D3-8F4C-79FB17659ACC}" srcOrd="4" destOrd="0" presId="urn:microsoft.com/office/officeart/2016/7/layout/RepeatingBendingProcessNew"/>
    <dgm:cxn modelId="{4F65974A-60BC-480F-B348-E4AB4D01DE53}" type="presParOf" srcId="{B02BEB56-3537-4AF1-9757-4ADBB71703A7}" destId="{C2282E55-2DC1-46E6-AD38-C6C80DB170CC}" srcOrd="5" destOrd="0" presId="urn:microsoft.com/office/officeart/2016/7/layout/RepeatingBendingProcessNew"/>
    <dgm:cxn modelId="{EDDE4559-07F3-4D57-9DCC-7D81DB6C0AE6}" type="presParOf" srcId="{C2282E55-2DC1-46E6-AD38-C6C80DB170CC}" destId="{0E090E37-E8B4-4AB4-A695-DF13B64ACA22}" srcOrd="0" destOrd="0" presId="urn:microsoft.com/office/officeart/2016/7/layout/RepeatingBendingProcessNew"/>
    <dgm:cxn modelId="{E9510C0C-E83B-4822-9728-8D9FE08431E3}" type="presParOf" srcId="{B02BEB56-3537-4AF1-9757-4ADBB71703A7}" destId="{2493CF6E-D609-415A-B026-A852152167A8}" srcOrd="6" destOrd="0" presId="urn:microsoft.com/office/officeart/2016/7/layout/RepeatingBendingProcessNew"/>
    <dgm:cxn modelId="{6ACFF0D3-8D56-4B8C-A2EB-14F6D050E3E8}" type="presParOf" srcId="{B02BEB56-3537-4AF1-9757-4ADBB71703A7}" destId="{3275872F-13CC-4FCF-8C71-960387A0D692}" srcOrd="7" destOrd="0" presId="urn:microsoft.com/office/officeart/2016/7/layout/RepeatingBendingProcessNew"/>
    <dgm:cxn modelId="{084A13C9-982A-4489-9DBE-FF9C6B6A3019}" type="presParOf" srcId="{3275872F-13CC-4FCF-8C71-960387A0D692}" destId="{67F5CEA4-7CA0-4D3F-9EAA-062B01D5B4CC}" srcOrd="0" destOrd="0" presId="urn:microsoft.com/office/officeart/2016/7/layout/RepeatingBendingProcessNew"/>
    <dgm:cxn modelId="{810E11F7-925E-4EA5-BC93-53B07F9FAA6D}" type="presParOf" srcId="{B02BEB56-3537-4AF1-9757-4ADBB71703A7}" destId="{59156AE2-497C-4156-8E23-296D34A487BD}" srcOrd="8" destOrd="0" presId="urn:microsoft.com/office/officeart/2016/7/layout/RepeatingBendingProcessNew"/>
    <dgm:cxn modelId="{1D87C575-4573-4701-9115-95A2D027CD59}" type="presParOf" srcId="{B02BEB56-3537-4AF1-9757-4ADBB71703A7}" destId="{E8ADE069-26EE-452E-A9DF-EE056BCC7E5A}" srcOrd="9" destOrd="0" presId="urn:microsoft.com/office/officeart/2016/7/layout/RepeatingBendingProcessNew"/>
    <dgm:cxn modelId="{91AA72AF-31F5-48E6-BE9C-C2B3D1E5D096}" type="presParOf" srcId="{E8ADE069-26EE-452E-A9DF-EE056BCC7E5A}" destId="{E1EDDE49-CA04-47C3-8EFA-5700FA995018}" srcOrd="0" destOrd="0" presId="urn:microsoft.com/office/officeart/2016/7/layout/RepeatingBendingProcessNew"/>
    <dgm:cxn modelId="{582392F8-E87B-4601-B204-175DB1E3E446}" type="presParOf" srcId="{B02BEB56-3537-4AF1-9757-4ADBB71703A7}" destId="{DB1BE551-C915-4D44-BE86-FB65BA581662}" srcOrd="10" destOrd="0" presId="urn:microsoft.com/office/officeart/2016/7/layout/RepeatingBendingProcessNew"/>
    <dgm:cxn modelId="{34B02C82-1529-4F70-903C-784642007CD6}" type="presParOf" srcId="{B02BEB56-3537-4AF1-9757-4ADBB71703A7}" destId="{D18904E0-B11F-47BD-A120-8C7ABBFA7102}" srcOrd="11" destOrd="0" presId="urn:microsoft.com/office/officeart/2016/7/layout/RepeatingBendingProcessNew"/>
    <dgm:cxn modelId="{4A075A16-5A9E-4060-959B-54CFCA3BB8C0}" type="presParOf" srcId="{D18904E0-B11F-47BD-A120-8C7ABBFA7102}" destId="{EA48603A-BF45-4953-8730-B7892016DE07}" srcOrd="0" destOrd="0" presId="urn:microsoft.com/office/officeart/2016/7/layout/RepeatingBendingProcessNew"/>
    <dgm:cxn modelId="{BB26FA9C-025F-42DC-B697-5E5235E08F68}" type="presParOf" srcId="{B02BEB56-3537-4AF1-9757-4ADBB71703A7}" destId="{295BEADD-08FF-4D2B-B257-316122FF5F1E}"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04254-EC1F-4BE6-8850-F6708BEEC52E}">
      <dsp:nvSpPr>
        <dsp:cNvPr id="0" name=""/>
        <dsp:cNvSpPr/>
      </dsp:nvSpPr>
      <dsp:spPr>
        <a:xfrm rot="5400000">
          <a:off x="5454118" y="-2073596"/>
          <a:ext cx="1259059" cy="572578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cs-CZ" sz="1200" kern="1200"/>
            <a:t>Občanský, kalendářní, sluneční den (</a:t>
          </a:r>
          <a:r>
            <a:rPr lang="cs-CZ" sz="1200" i="1" kern="1200"/>
            <a:t>dies solaris</a:t>
          </a:r>
          <a:r>
            <a:rPr lang="cs-CZ" sz="1200" kern="1200"/>
            <a:t>) – časový úsek mezi dvěma průchody Slunce týmž poledníkem.</a:t>
          </a:r>
          <a:endParaRPr lang="en-US" sz="1200" kern="1200"/>
        </a:p>
        <a:p>
          <a:pPr marL="114300" lvl="1" indent="-114300" algn="l" defTabSz="533400">
            <a:lnSpc>
              <a:spcPct val="90000"/>
            </a:lnSpc>
            <a:spcBef>
              <a:spcPct val="0"/>
            </a:spcBef>
            <a:spcAft>
              <a:spcPct val="15000"/>
            </a:spcAft>
            <a:buChar char="•"/>
          </a:pPr>
          <a:r>
            <a:rPr lang="cs-CZ" sz="1200" kern="1200"/>
            <a:t>Nejdelší sluneční den je 23. prosince – asi 24h 0min 30s</a:t>
          </a:r>
          <a:endParaRPr lang="en-US" sz="1200" kern="1200"/>
        </a:p>
        <a:p>
          <a:pPr marL="114300" lvl="1" indent="-114300" algn="l" defTabSz="533400">
            <a:lnSpc>
              <a:spcPct val="90000"/>
            </a:lnSpc>
            <a:spcBef>
              <a:spcPct val="0"/>
            </a:spcBef>
            <a:spcAft>
              <a:spcPct val="15000"/>
            </a:spcAft>
            <a:buChar char="•"/>
          </a:pPr>
          <a:r>
            <a:rPr lang="cs-CZ" sz="1200" kern="1200"/>
            <a:t>Nejkratší sluneční den je 16. září – 23h 59min 39s</a:t>
          </a:r>
          <a:endParaRPr lang="en-US" sz="1200" kern="1200"/>
        </a:p>
      </dsp:txBody>
      <dsp:txXfrm rot="-5400000">
        <a:off x="3220755" y="221229"/>
        <a:ext cx="5664324" cy="1136135"/>
      </dsp:txXfrm>
    </dsp:sp>
    <dsp:sp modelId="{5732340E-5FB2-439B-9708-B1AC935F6C42}">
      <dsp:nvSpPr>
        <dsp:cNvPr id="0" name=""/>
        <dsp:cNvSpPr/>
      </dsp:nvSpPr>
      <dsp:spPr>
        <a:xfrm>
          <a:off x="0" y="2384"/>
          <a:ext cx="3220754" cy="15738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cs-CZ" sz="1900" kern="1200"/>
            <a:t>Den – doba, za kterou se Země jedenkrát otočí okolo své osy.</a:t>
          </a:r>
          <a:endParaRPr lang="en-US" sz="1900" kern="1200"/>
        </a:p>
      </dsp:txBody>
      <dsp:txXfrm>
        <a:off x="76828" y="79212"/>
        <a:ext cx="3067098" cy="1420167"/>
      </dsp:txXfrm>
    </dsp:sp>
    <dsp:sp modelId="{925960BC-1613-4E60-835D-C62785329283}">
      <dsp:nvSpPr>
        <dsp:cNvPr id="0" name=""/>
        <dsp:cNvSpPr/>
      </dsp:nvSpPr>
      <dsp:spPr>
        <a:xfrm rot="5400000">
          <a:off x="5454118" y="-421081"/>
          <a:ext cx="1259059" cy="572578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cs-CZ" sz="1200" kern="1200"/>
            <a:t>Synodický měsíc – 29d 12h 44min 2,98s středního slunečního času. Základ většiny lunárních kalendářů.</a:t>
          </a:r>
          <a:endParaRPr lang="en-US" sz="1200" kern="1200"/>
        </a:p>
      </dsp:txBody>
      <dsp:txXfrm rot="-5400000">
        <a:off x="3220755" y="1873744"/>
        <a:ext cx="5664324" cy="1136135"/>
      </dsp:txXfrm>
    </dsp:sp>
    <dsp:sp modelId="{E714DB43-52C9-42A1-A55A-CBDDB65E89CF}">
      <dsp:nvSpPr>
        <dsp:cNvPr id="0" name=""/>
        <dsp:cNvSpPr/>
      </dsp:nvSpPr>
      <dsp:spPr>
        <a:xfrm>
          <a:off x="0" y="1654899"/>
          <a:ext cx="3220754" cy="15738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cs-CZ" sz="1900" kern="1200"/>
            <a:t>Měsíc – fáze měsíce: nov, novoluní → čtvrtě Měsíce → úplněk → čtvrtě Měsíce → nov, novoluní</a:t>
          </a:r>
          <a:endParaRPr lang="en-US" sz="1900" kern="1200"/>
        </a:p>
      </dsp:txBody>
      <dsp:txXfrm>
        <a:off x="76828" y="1731727"/>
        <a:ext cx="3067098" cy="1420167"/>
      </dsp:txXfrm>
    </dsp:sp>
    <dsp:sp modelId="{0F9F4247-B579-4BB4-8706-090C495D1CCD}">
      <dsp:nvSpPr>
        <dsp:cNvPr id="0" name=""/>
        <dsp:cNvSpPr/>
      </dsp:nvSpPr>
      <dsp:spPr>
        <a:xfrm rot="5400000">
          <a:off x="5454118" y="1231433"/>
          <a:ext cx="1259059" cy="572578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cs-CZ" sz="1200" kern="1200"/>
            <a:t>Sluneční rok tropický (astronomický) – doba, která uběhne </a:t>
          </a:r>
          <a:r>
            <a:rPr lang="cs-CZ" sz="1200" b="1" kern="1200"/>
            <a:t>mezi dvěma průchody Slunce bodem jarní rovnodennosti </a:t>
          </a:r>
          <a:r>
            <a:rPr lang="cs-CZ" sz="1200" kern="1200"/>
            <a:t>– 365d 5h 48min 45,5s.</a:t>
          </a:r>
          <a:endParaRPr lang="en-US" sz="1200" kern="1200"/>
        </a:p>
        <a:p>
          <a:pPr marL="114300" lvl="1" indent="-114300" algn="l" defTabSz="533400">
            <a:lnSpc>
              <a:spcPct val="90000"/>
            </a:lnSpc>
            <a:spcBef>
              <a:spcPct val="0"/>
            </a:spcBef>
            <a:spcAft>
              <a:spcPct val="15000"/>
            </a:spcAft>
            <a:buChar char="•"/>
          </a:pPr>
          <a:r>
            <a:rPr lang="cs-CZ" sz="1200" kern="1200"/>
            <a:t>Siderický (hvězdný) rok – doba, ze kterou se Slunce při svém zdánlivém pohybu </a:t>
          </a:r>
          <a:r>
            <a:rPr lang="cs-CZ" sz="1200" b="1" kern="1200"/>
            <a:t>mezi hvězdami po obloze vrátí k téže hvězdě </a:t>
          </a:r>
          <a:r>
            <a:rPr lang="cs-CZ" sz="1200" kern="1200"/>
            <a:t>– 365d 6h 9min 34s</a:t>
          </a:r>
          <a:endParaRPr lang="en-US" sz="1200" kern="1200"/>
        </a:p>
      </dsp:txBody>
      <dsp:txXfrm rot="-5400000">
        <a:off x="3220755" y="3526258"/>
        <a:ext cx="5664324" cy="1136135"/>
      </dsp:txXfrm>
    </dsp:sp>
    <dsp:sp modelId="{45A34628-57AC-4C06-AA40-38E49E2B2031}">
      <dsp:nvSpPr>
        <dsp:cNvPr id="0" name=""/>
        <dsp:cNvSpPr/>
      </dsp:nvSpPr>
      <dsp:spPr>
        <a:xfrm>
          <a:off x="0" y="3307414"/>
          <a:ext cx="3220754" cy="15738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cs-CZ" sz="1900" kern="1200"/>
            <a:t>Rok – nejdelší časová jednotka, s níž počítají kalendáře.</a:t>
          </a:r>
          <a:endParaRPr lang="en-US" sz="1900" kern="1200"/>
        </a:p>
      </dsp:txBody>
      <dsp:txXfrm>
        <a:off x="76828" y="3384242"/>
        <a:ext cx="3067098" cy="1420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A36F0-E480-4CBF-B793-25361C52DE06}">
      <dsp:nvSpPr>
        <dsp:cNvPr id="0" name=""/>
        <dsp:cNvSpPr/>
      </dsp:nvSpPr>
      <dsp:spPr>
        <a:xfrm>
          <a:off x="0" y="177298"/>
          <a:ext cx="8946541" cy="55165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i="0" kern="1200"/>
            <a:t>Rozdíl v délce kalendářního a astronomického roku:</a:t>
          </a:r>
          <a:endParaRPr lang="en-US" sz="2300" kern="1200"/>
        </a:p>
      </dsp:txBody>
      <dsp:txXfrm>
        <a:off x="26930" y="204228"/>
        <a:ext cx="8892681" cy="497795"/>
      </dsp:txXfrm>
    </dsp:sp>
    <dsp:sp modelId="{375E89CE-95A4-46D9-8059-1DDECBEACFD3}">
      <dsp:nvSpPr>
        <dsp:cNvPr id="0" name=""/>
        <dsp:cNvSpPr/>
      </dsp:nvSpPr>
      <dsp:spPr>
        <a:xfrm>
          <a:off x="0" y="728953"/>
          <a:ext cx="8946541"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cs-CZ" sz="1800" b="0" i="0" kern="1200"/>
            <a:t>Délka juliánského roku – 365 ¼ dne.</a:t>
          </a:r>
          <a:endParaRPr lang="en-US" sz="1800" kern="1200"/>
        </a:p>
        <a:p>
          <a:pPr marL="171450" lvl="1" indent="-171450" algn="l" defTabSz="800100">
            <a:lnSpc>
              <a:spcPct val="90000"/>
            </a:lnSpc>
            <a:spcBef>
              <a:spcPct val="0"/>
            </a:spcBef>
            <a:spcAft>
              <a:spcPct val="20000"/>
            </a:spcAft>
            <a:buChar char="•"/>
          </a:pPr>
          <a:r>
            <a:rPr lang="cs-CZ" sz="1800" b="0" i="0" kern="1200"/>
            <a:t>Délka roku tropického – střední délka – 365d 5h 48min 46,43s.</a:t>
          </a:r>
          <a:endParaRPr lang="en-US" sz="1800" kern="1200"/>
        </a:p>
        <a:p>
          <a:pPr marL="171450" lvl="1" indent="-171450" algn="l" defTabSz="800100">
            <a:lnSpc>
              <a:spcPct val="90000"/>
            </a:lnSpc>
            <a:spcBef>
              <a:spcPct val="0"/>
            </a:spcBef>
            <a:spcAft>
              <a:spcPct val="20000"/>
            </a:spcAft>
            <a:buChar char="•"/>
          </a:pPr>
          <a:r>
            <a:rPr lang="cs-CZ" sz="1800" b="0" i="0" kern="1200"/>
            <a:t>Juliánský kalendář byl o </a:t>
          </a:r>
          <a:r>
            <a:rPr lang="cs-CZ" sz="1800" b="1" i="0" u="sng" kern="1200"/>
            <a:t>11min a asi 13s delší </a:t>
          </a:r>
          <a:r>
            <a:rPr lang="cs-CZ" sz="1800" b="0" i="0" kern="1200"/>
            <a:t>než rok tropický.</a:t>
          </a:r>
          <a:endParaRPr lang="en-US" sz="1800" kern="1200"/>
        </a:p>
        <a:p>
          <a:pPr marL="171450" lvl="1" indent="-171450" algn="l" defTabSz="800100">
            <a:lnSpc>
              <a:spcPct val="90000"/>
            </a:lnSpc>
            <a:spcBef>
              <a:spcPct val="0"/>
            </a:spcBef>
            <a:spcAft>
              <a:spcPct val="20000"/>
            </a:spcAft>
            <a:buChar char="•"/>
          </a:pPr>
          <a:r>
            <a:rPr lang="cs-CZ" sz="1800" b="0" i="0" kern="1200"/>
            <a:t>Za </a:t>
          </a:r>
          <a:r>
            <a:rPr lang="cs-CZ" sz="1800" b="1" i="0" u="sng" kern="1200"/>
            <a:t>128 let </a:t>
          </a:r>
          <a:r>
            <a:rPr lang="cs-CZ" sz="1800" b="0" i="0" kern="1200"/>
            <a:t>tento rozdíl naroste o jeden den.</a:t>
          </a:r>
          <a:endParaRPr lang="en-US" sz="1800" kern="1200"/>
        </a:p>
      </dsp:txBody>
      <dsp:txXfrm>
        <a:off x="0" y="728953"/>
        <a:ext cx="8946541" cy="1237860"/>
      </dsp:txXfrm>
    </dsp:sp>
    <dsp:sp modelId="{D7C13F9B-1200-4B75-8310-8DD1B0A0B383}">
      <dsp:nvSpPr>
        <dsp:cNvPr id="0" name=""/>
        <dsp:cNvSpPr/>
      </dsp:nvSpPr>
      <dsp:spPr>
        <a:xfrm>
          <a:off x="0" y="1966813"/>
          <a:ext cx="8946541" cy="55165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i="0" kern="1200"/>
            <a:t>Cyklické počítání jarního úplňku:</a:t>
          </a:r>
          <a:endParaRPr lang="en-US" sz="2300" kern="1200"/>
        </a:p>
      </dsp:txBody>
      <dsp:txXfrm>
        <a:off x="26930" y="1993743"/>
        <a:ext cx="8892681" cy="497795"/>
      </dsp:txXfrm>
    </dsp:sp>
    <dsp:sp modelId="{EA9E3D41-9902-4D75-867A-DCD1B2ADECB7}">
      <dsp:nvSpPr>
        <dsp:cNvPr id="0" name=""/>
        <dsp:cNvSpPr/>
      </dsp:nvSpPr>
      <dsp:spPr>
        <a:xfrm>
          <a:off x="0" y="2518468"/>
          <a:ext cx="8946541" cy="149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cs-CZ" sz="1800" b="0" i="0" kern="1200"/>
            <a:t>Alexandrijský způsob – 19-letý cyklus, 19 juliánských let bylo vyrovnáváno s 235 synodickými měsíci (střídavě 29 a 30 dnů + přestupné dny):</a:t>
          </a:r>
          <a:endParaRPr lang="en-US" sz="1800" kern="1200"/>
        </a:p>
        <a:p>
          <a:pPr marL="342900" lvl="2" indent="-171450" algn="l" defTabSz="800100">
            <a:lnSpc>
              <a:spcPct val="90000"/>
            </a:lnSpc>
            <a:spcBef>
              <a:spcPct val="0"/>
            </a:spcBef>
            <a:spcAft>
              <a:spcPct val="20000"/>
            </a:spcAft>
            <a:buChar char="•"/>
          </a:pPr>
          <a:r>
            <a:rPr lang="cs-CZ" sz="1800" b="0" i="0" kern="1200"/>
            <a:t>19 juliánských let 		– 		6939,75 dne.</a:t>
          </a:r>
          <a:endParaRPr lang="en-US" sz="1800" kern="1200"/>
        </a:p>
        <a:p>
          <a:pPr marL="342900" lvl="2" indent="-171450" algn="l" defTabSz="800100">
            <a:lnSpc>
              <a:spcPct val="90000"/>
            </a:lnSpc>
            <a:spcBef>
              <a:spcPct val="0"/>
            </a:spcBef>
            <a:spcAft>
              <a:spcPct val="20000"/>
            </a:spcAft>
            <a:buChar char="•"/>
          </a:pPr>
          <a:r>
            <a:rPr lang="cs-CZ" sz="1800" b="0" i="0" kern="1200"/>
            <a:t>235 synodických měsíců 	– 		6939,6884 dne.</a:t>
          </a:r>
          <a:endParaRPr lang="en-US" sz="1800" kern="1200"/>
        </a:p>
        <a:p>
          <a:pPr marL="514350" lvl="3" indent="-171450" algn="l" defTabSz="800100">
            <a:lnSpc>
              <a:spcPct val="90000"/>
            </a:lnSpc>
            <a:spcBef>
              <a:spcPct val="0"/>
            </a:spcBef>
            <a:spcAft>
              <a:spcPct val="20000"/>
            </a:spcAft>
            <a:buChar char="•"/>
          </a:pPr>
          <a:r>
            <a:rPr lang="cs-CZ" sz="1800" b="0" i="0" kern="1200"/>
            <a:t>Rozdíl: 1h 28min 42s (za </a:t>
          </a:r>
          <a:r>
            <a:rPr lang="cs-CZ" sz="1800" b="1" i="0" u="sng" kern="1200"/>
            <a:t>308 let </a:t>
          </a:r>
          <a:r>
            <a:rPr lang="cs-CZ" sz="1800" b="0" i="0" kern="1200"/>
            <a:t>rozdíl naroste na jeden den).</a:t>
          </a:r>
          <a:endParaRPr lang="en-US" sz="1800" kern="1200"/>
        </a:p>
      </dsp:txBody>
      <dsp:txXfrm>
        <a:off x="0" y="2518468"/>
        <a:ext cx="8946541" cy="1499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E8153-4A83-4615-BA2E-1B52FEEDA830}">
      <dsp:nvSpPr>
        <dsp:cNvPr id="0" name=""/>
        <dsp:cNvSpPr/>
      </dsp:nvSpPr>
      <dsp:spPr>
        <a:xfrm>
          <a:off x="1909303" y="1261463"/>
          <a:ext cx="407540" cy="91440"/>
        </a:xfrm>
        <a:custGeom>
          <a:avLst/>
          <a:gdLst/>
          <a:ahLst/>
          <a:cxnLst/>
          <a:rect l="0" t="0" r="0" b="0"/>
          <a:pathLst>
            <a:path>
              <a:moveTo>
                <a:pt x="0" y="45720"/>
              </a:moveTo>
              <a:lnTo>
                <a:pt x="40754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2120" y="1304990"/>
        <a:ext cx="21907" cy="4385"/>
      </dsp:txXfrm>
    </dsp:sp>
    <dsp:sp modelId="{101E488E-83EB-4222-A494-3CDA5DCB9C65}">
      <dsp:nvSpPr>
        <dsp:cNvPr id="0" name=""/>
        <dsp:cNvSpPr/>
      </dsp:nvSpPr>
      <dsp:spPr>
        <a:xfrm>
          <a:off x="6146" y="735696"/>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622300">
            <a:lnSpc>
              <a:spcPct val="90000"/>
            </a:lnSpc>
            <a:spcBef>
              <a:spcPct val="0"/>
            </a:spcBef>
            <a:spcAft>
              <a:spcPct val="35000"/>
            </a:spcAft>
            <a:buNone/>
          </a:pPr>
          <a:r>
            <a:rPr lang="cs-CZ" sz="1400" b="0" i="0" kern="1200"/>
            <a:t>Problémy s prosazením reformy – nábožensky rozdělená Evropa.</a:t>
          </a:r>
          <a:endParaRPr lang="en-US" sz="1400" kern="1200"/>
        </a:p>
      </dsp:txBody>
      <dsp:txXfrm>
        <a:off x="6146" y="735696"/>
        <a:ext cx="1904956" cy="1142974"/>
      </dsp:txXfrm>
    </dsp:sp>
    <dsp:sp modelId="{28E60294-F47F-432F-9336-D09598D00E81}">
      <dsp:nvSpPr>
        <dsp:cNvPr id="0" name=""/>
        <dsp:cNvSpPr/>
      </dsp:nvSpPr>
      <dsp:spPr>
        <a:xfrm>
          <a:off x="4252400" y="1261463"/>
          <a:ext cx="407540" cy="91440"/>
        </a:xfrm>
        <a:custGeom>
          <a:avLst/>
          <a:gdLst/>
          <a:ahLst/>
          <a:cxnLst/>
          <a:rect l="0" t="0" r="0" b="0"/>
          <a:pathLst>
            <a:path>
              <a:moveTo>
                <a:pt x="0" y="45720"/>
              </a:moveTo>
              <a:lnTo>
                <a:pt x="40754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45216" y="1304990"/>
        <a:ext cx="21907" cy="4385"/>
      </dsp:txXfrm>
    </dsp:sp>
    <dsp:sp modelId="{9C1410C8-1692-4F27-B65D-A927EAECFDC6}">
      <dsp:nvSpPr>
        <dsp:cNvPr id="0" name=""/>
        <dsp:cNvSpPr/>
      </dsp:nvSpPr>
      <dsp:spPr>
        <a:xfrm>
          <a:off x="2349243" y="735696"/>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622300">
            <a:lnSpc>
              <a:spcPct val="90000"/>
            </a:lnSpc>
            <a:spcBef>
              <a:spcPct val="0"/>
            </a:spcBef>
            <a:spcAft>
              <a:spcPct val="35000"/>
            </a:spcAft>
            <a:buNone/>
          </a:pPr>
          <a:r>
            <a:rPr lang="cs-CZ" sz="1400" b="0" i="0" kern="1200"/>
            <a:t>České země – v roce 1584. Rudolf II. vydal mandát 3. prosince 1583.</a:t>
          </a:r>
          <a:endParaRPr lang="en-US" sz="1400" kern="1200"/>
        </a:p>
      </dsp:txBody>
      <dsp:txXfrm>
        <a:off x="2349243" y="735696"/>
        <a:ext cx="1904956" cy="1142974"/>
      </dsp:txXfrm>
    </dsp:sp>
    <dsp:sp modelId="{C2282E55-2DC1-46E6-AD38-C6C80DB170CC}">
      <dsp:nvSpPr>
        <dsp:cNvPr id="0" name=""/>
        <dsp:cNvSpPr/>
      </dsp:nvSpPr>
      <dsp:spPr>
        <a:xfrm>
          <a:off x="6595497" y="1261463"/>
          <a:ext cx="407540" cy="91440"/>
        </a:xfrm>
        <a:custGeom>
          <a:avLst/>
          <a:gdLst/>
          <a:ahLst/>
          <a:cxnLst/>
          <a:rect l="0" t="0" r="0" b="0"/>
          <a:pathLst>
            <a:path>
              <a:moveTo>
                <a:pt x="0" y="45720"/>
              </a:moveTo>
              <a:lnTo>
                <a:pt x="40754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88313" y="1304990"/>
        <a:ext cx="21907" cy="4385"/>
      </dsp:txXfrm>
    </dsp:sp>
    <dsp:sp modelId="{50932034-96F2-46D3-8F4C-79FB17659ACC}">
      <dsp:nvSpPr>
        <dsp:cNvPr id="0" name=""/>
        <dsp:cNvSpPr/>
      </dsp:nvSpPr>
      <dsp:spPr>
        <a:xfrm>
          <a:off x="4692340" y="735696"/>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622300">
            <a:lnSpc>
              <a:spcPct val="90000"/>
            </a:lnSpc>
            <a:spcBef>
              <a:spcPct val="0"/>
            </a:spcBef>
            <a:spcAft>
              <a:spcPct val="35000"/>
            </a:spcAft>
            <a:buNone/>
          </a:pPr>
          <a:r>
            <a:rPr lang="cs-CZ" sz="1400" b="0" i="0" kern="1200"/>
            <a:t>Uhry – 1588 (spory až do 17 st.).</a:t>
          </a:r>
          <a:endParaRPr lang="en-US" sz="1400" kern="1200"/>
        </a:p>
      </dsp:txBody>
      <dsp:txXfrm>
        <a:off x="4692340" y="735696"/>
        <a:ext cx="1904956" cy="1142974"/>
      </dsp:txXfrm>
    </dsp:sp>
    <dsp:sp modelId="{3275872F-13CC-4FCF-8C71-960387A0D692}">
      <dsp:nvSpPr>
        <dsp:cNvPr id="0" name=""/>
        <dsp:cNvSpPr/>
      </dsp:nvSpPr>
      <dsp:spPr>
        <a:xfrm>
          <a:off x="958625" y="1876870"/>
          <a:ext cx="7029290" cy="407540"/>
        </a:xfrm>
        <a:custGeom>
          <a:avLst/>
          <a:gdLst/>
          <a:ahLst/>
          <a:cxnLst/>
          <a:rect l="0" t="0" r="0" b="0"/>
          <a:pathLst>
            <a:path>
              <a:moveTo>
                <a:pt x="7029290" y="0"/>
              </a:moveTo>
              <a:lnTo>
                <a:pt x="7029290" y="220870"/>
              </a:lnTo>
              <a:lnTo>
                <a:pt x="0" y="220870"/>
              </a:lnTo>
              <a:lnTo>
                <a:pt x="0" y="40754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97197" y="2078447"/>
        <a:ext cx="352146" cy="4385"/>
      </dsp:txXfrm>
    </dsp:sp>
    <dsp:sp modelId="{2493CF6E-D609-415A-B026-A852152167A8}">
      <dsp:nvSpPr>
        <dsp:cNvPr id="0" name=""/>
        <dsp:cNvSpPr/>
      </dsp:nvSpPr>
      <dsp:spPr>
        <a:xfrm>
          <a:off x="7035437" y="735696"/>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444500">
            <a:lnSpc>
              <a:spcPct val="90000"/>
            </a:lnSpc>
            <a:spcBef>
              <a:spcPct val="0"/>
            </a:spcBef>
            <a:spcAft>
              <a:spcPct val="35000"/>
            </a:spcAft>
            <a:buNone/>
          </a:pPr>
          <a:r>
            <a:rPr lang="cs-CZ" sz="1000" b="0" i="0" kern="1200" dirty="0"/>
            <a:t>Německo – 1699-1700 – sjednoceno datování v katolických a protestantských oblastech (protestanté nepřijali katolický způsob výpočtu Velikonoc).</a:t>
          </a:r>
          <a:endParaRPr lang="en-US" sz="1000" kern="1200" dirty="0"/>
        </a:p>
      </dsp:txBody>
      <dsp:txXfrm>
        <a:off x="7035437" y="735696"/>
        <a:ext cx="1904956" cy="1142974"/>
      </dsp:txXfrm>
    </dsp:sp>
    <dsp:sp modelId="{E8ADE069-26EE-452E-A9DF-EE056BCC7E5A}">
      <dsp:nvSpPr>
        <dsp:cNvPr id="0" name=""/>
        <dsp:cNvSpPr/>
      </dsp:nvSpPr>
      <dsp:spPr>
        <a:xfrm>
          <a:off x="1909303" y="2842577"/>
          <a:ext cx="407540" cy="91440"/>
        </a:xfrm>
        <a:custGeom>
          <a:avLst/>
          <a:gdLst/>
          <a:ahLst/>
          <a:cxnLst/>
          <a:rect l="0" t="0" r="0" b="0"/>
          <a:pathLst>
            <a:path>
              <a:moveTo>
                <a:pt x="0" y="45720"/>
              </a:moveTo>
              <a:lnTo>
                <a:pt x="40754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2120" y="2886104"/>
        <a:ext cx="21907" cy="4385"/>
      </dsp:txXfrm>
    </dsp:sp>
    <dsp:sp modelId="{59156AE2-497C-4156-8E23-296D34A487BD}">
      <dsp:nvSpPr>
        <dsp:cNvPr id="0" name=""/>
        <dsp:cNvSpPr/>
      </dsp:nvSpPr>
      <dsp:spPr>
        <a:xfrm>
          <a:off x="6146" y="2316810"/>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622300">
            <a:lnSpc>
              <a:spcPct val="90000"/>
            </a:lnSpc>
            <a:spcBef>
              <a:spcPct val="0"/>
            </a:spcBef>
            <a:spcAft>
              <a:spcPct val="35000"/>
            </a:spcAft>
            <a:buNone/>
          </a:pPr>
          <a:r>
            <a:rPr lang="cs-CZ" sz="1400" b="0" i="0" kern="1200"/>
            <a:t>Velká Británie – 1751 – změna začátku roku z 25. března na 1. ledna.</a:t>
          </a:r>
          <a:endParaRPr lang="en-US" sz="1400" kern="1200"/>
        </a:p>
      </dsp:txBody>
      <dsp:txXfrm>
        <a:off x="6146" y="2316810"/>
        <a:ext cx="1904956" cy="1142974"/>
      </dsp:txXfrm>
    </dsp:sp>
    <dsp:sp modelId="{D18904E0-B11F-47BD-A120-8C7ABBFA7102}">
      <dsp:nvSpPr>
        <dsp:cNvPr id="0" name=""/>
        <dsp:cNvSpPr/>
      </dsp:nvSpPr>
      <dsp:spPr>
        <a:xfrm>
          <a:off x="4252400" y="2842577"/>
          <a:ext cx="407540" cy="91440"/>
        </a:xfrm>
        <a:custGeom>
          <a:avLst/>
          <a:gdLst/>
          <a:ahLst/>
          <a:cxnLst/>
          <a:rect l="0" t="0" r="0" b="0"/>
          <a:pathLst>
            <a:path>
              <a:moveTo>
                <a:pt x="0" y="45720"/>
              </a:moveTo>
              <a:lnTo>
                <a:pt x="40754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45216" y="2886104"/>
        <a:ext cx="21907" cy="4385"/>
      </dsp:txXfrm>
    </dsp:sp>
    <dsp:sp modelId="{DB1BE551-C915-4D44-BE86-FB65BA581662}">
      <dsp:nvSpPr>
        <dsp:cNvPr id="0" name=""/>
        <dsp:cNvSpPr/>
      </dsp:nvSpPr>
      <dsp:spPr>
        <a:xfrm>
          <a:off x="2349243" y="2316810"/>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622300">
            <a:lnSpc>
              <a:spcPct val="90000"/>
            </a:lnSpc>
            <a:spcBef>
              <a:spcPct val="0"/>
            </a:spcBef>
            <a:spcAft>
              <a:spcPct val="35000"/>
            </a:spcAft>
            <a:buNone/>
          </a:pPr>
          <a:r>
            <a:rPr lang="cs-CZ" sz="1400" b="0" i="0" kern="1200"/>
            <a:t>Rusko – 31. ledna 1918.</a:t>
          </a:r>
          <a:endParaRPr lang="en-US" sz="1400" kern="1200"/>
        </a:p>
      </dsp:txBody>
      <dsp:txXfrm>
        <a:off x="2349243" y="2316810"/>
        <a:ext cx="1904956" cy="1142974"/>
      </dsp:txXfrm>
    </dsp:sp>
    <dsp:sp modelId="{295BEADD-08FF-4D2B-B257-316122FF5F1E}">
      <dsp:nvSpPr>
        <dsp:cNvPr id="0" name=""/>
        <dsp:cNvSpPr/>
      </dsp:nvSpPr>
      <dsp:spPr>
        <a:xfrm>
          <a:off x="4692340" y="2316810"/>
          <a:ext cx="1904956" cy="114297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4" tIns="97981" rIns="93344" bIns="97981" numCol="1" spcCol="1270" anchor="ctr" anchorCtr="0">
          <a:noAutofit/>
        </a:bodyPr>
        <a:lstStyle/>
        <a:p>
          <a:pPr marL="0" lvl="0" indent="0" algn="ctr" defTabSz="622300">
            <a:lnSpc>
              <a:spcPct val="90000"/>
            </a:lnSpc>
            <a:spcBef>
              <a:spcPct val="0"/>
            </a:spcBef>
            <a:spcAft>
              <a:spcPct val="35000"/>
            </a:spcAft>
            <a:buNone/>
          </a:pPr>
          <a:r>
            <a:rPr lang="cs-CZ" sz="1400" b="0" i="0" kern="1200"/>
            <a:t>Turecko – 1908 (evropská část) a 1925/26 (asijská část).</a:t>
          </a:r>
          <a:endParaRPr lang="en-US" sz="1400" kern="1200"/>
        </a:p>
      </dsp:txBody>
      <dsp:txXfrm>
        <a:off x="4692340" y="2316810"/>
        <a:ext cx="1904956" cy="11429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796027F-7875-4030-9381-8BD8C4F21935}" type="datetimeFigureOut">
              <a:rPr lang="en-US" dirty="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12/20/2024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12/20/2024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4509A250-FF31-4206-8172-F9D3106AACB1}" type="datetimeFigureOut">
              <a:rPr lang="en-US" dirty="0"/>
              <a:t>12/20/2024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12/20/2024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handschriftenzentren.de/materialien/grotefen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handschriftenzentren.de/materialien/grotefend/" TargetMode="External"/><Relationship Id="rId2" Type="http://schemas.openxmlformats.org/officeDocument/2006/relationships/hyperlink" Target="https://is.muni.cz/el/1421/podzim2017/HIA102/um/prezentace/chronologie/G.Friedrich---Rukovet-krestanske-chronologie-tabulky.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handschriftenzentren.de/materialien/grotefend/" TargetMode="External"/><Relationship Id="rId2" Type="http://schemas.openxmlformats.org/officeDocument/2006/relationships/hyperlink" Target="https://is.muni.cz/el/1421/podzim2017/HIA102/um/prezentace/chronologie/G.Friedrich---Rukovet-krestanske-chronologie-tabulky.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42DE76-B1EB-4CC1-A110-9E40D4140794}"/>
              </a:ext>
            </a:extLst>
          </p:cNvPr>
          <p:cNvSpPr>
            <a:spLocks noGrp="1"/>
          </p:cNvSpPr>
          <p:nvPr>
            <p:ph type="ctrTitle"/>
          </p:nvPr>
        </p:nvSpPr>
        <p:spPr/>
        <p:txBody>
          <a:bodyPr/>
          <a:lstStyle/>
          <a:p>
            <a:r>
              <a:rPr lang="cs-CZ" dirty="0">
                <a:solidFill>
                  <a:srgbClr val="FFFF00"/>
                </a:solidFill>
              </a:rPr>
              <a:t>Chronologie</a:t>
            </a:r>
          </a:p>
        </p:txBody>
      </p:sp>
      <p:sp>
        <p:nvSpPr>
          <p:cNvPr id="3" name="Podnadpis 2">
            <a:extLst>
              <a:ext uri="{FF2B5EF4-FFF2-40B4-BE49-F238E27FC236}">
                <a16:creationId xmlns:a16="http://schemas.microsoft.com/office/drawing/2014/main" id="{86BFF42F-F267-4459-99EE-8C515A34BB7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15375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BBC89F5-E88D-4937-BF1C-661A9C842A48}"/>
              </a:ext>
            </a:extLst>
          </p:cNvPr>
          <p:cNvSpPr>
            <a:spLocks noGrp="1"/>
          </p:cNvSpPr>
          <p:nvPr>
            <p:ph type="title"/>
          </p:nvPr>
        </p:nvSpPr>
        <p:spPr>
          <a:xfrm>
            <a:off x="5411931" y="452718"/>
            <a:ext cx="4638903" cy="1400530"/>
          </a:xfrm>
        </p:spPr>
        <p:txBody>
          <a:bodyPr>
            <a:normAutofit/>
          </a:bodyPr>
          <a:lstStyle/>
          <a:p>
            <a:pPr algn="ctr"/>
            <a:r>
              <a:rPr lang="cs-CZ" sz="2400" dirty="0"/>
              <a:t>Křesťanský juliánský kalendář (pohanské svátky dostaly křesťanský obsah)</a:t>
            </a:r>
          </a:p>
        </p:txBody>
      </p:sp>
      <p:sp>
        <p:nvSpPr>
          <p:cNvPr id="2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Obrázek 4" descr="Obsah obrázku text, menu, rukopis, papír&#10;&#10;Popis byl vytvořen automaticky">
            <a:extLst>
              <a:ext uri="{FF2B5EF4-FFF2-40B4-BE49-F238E27FC236}">
                <a16:creationId xmlns:a16="http://schemas.microsoft.com/office/drawing/2014/main" id="{2BE1B208-27F3-459D-B833-244133963079}"/>
              </a:ext>
            </a:extLst>
          </p:cNvPr>
          <p:cNvPicPr>
            <a:picLocks noChangeAspect="1"/>
          </p:cNvPicPr>
          <p:nvPr/>
        </p:nvPicPr>
        <p:blipFill>
          <a:blip r:embed="rId3"/>
          <a:srcRect b="366"/>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2" name="Rectangle 21">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 name="Zástupný obsah 2">
            <a:extLst>
              <a:ext uri="{FF2B5EF4-FFF2-40B4-BE49-F238E27FC236}">
                <a16:creationId xmlns:a16="http://schemas.microsoft.com/office/drawing/2014/main" id="{68B38AE1-0007-4E41-B2F0-E9856531B853}"/>
              </a:ext>
            </a:extLst>
          </p:cNvPr>
          <p:cNvSpPr>
            <a:spLocks noGrp="1"/>
          </p:cNvSpPr>
          <p:nvPr>
            <p:ph idx="1"/>
          </p:nvPr>
        </p:nvSpPr>
        <p:spPr>
          <a:xfrm>
            <a:off x="4973102" y="2305966"/>
            <a:ext cx="6155146" cy="3709642"/>
          </a:xfrm>
        </p:spPr>
        <p:txBody>
          <a:bodyPr>
            <a:normAutofit/>
          </a:bodyPr>
          <a:lstStyle/>
          <a:p>
            <a:pPr lvl="1" algn="just"/>
            <a:r>
              <a:rPr lang="cs-CZ" sz="1600" dirty="0"/>
              <a:t>25. prosince - Zrození Neporazitelného Slunce (</a:t>
            </a:r>
            <a:r>
              <a:rPr lang="cs-CZ" sz="1600" i="1" dirty="0" err="1"/>
              <a:t>Natalis</a:t>
            </a:r>
            <a:r>
              <a:rPr lang="cs-CZ" sz="1600" i="1" dirty="0"/>
              <a:t> </a:t>
            </a:r>
            <a:r>
              <a:rPr lang="cs-CZ" sz="1600" i="1" dirty="0" err="1"/>
              <a:t>Solis</a:t>
            </a:r>
            <a:r>
              <a:rPr lang="cs-CZ" sz="1600" i="1" dirty="0"/>
              <a:t> </a:t>
            </a:r>
            <a:r>
              <a:rPr lang="cs-CZ" sz="1600" i="1" dirty="0" err="1"/>
              <a:t>Invicti</a:t>
            </a:r>
            <a:r>
              <a:rPr lang="cs-CZ" sz="1600" dirty="0"/>
              <a:t>) - Vánoce (Narození Páně).</a:t>
            </a:r>
          </a:p>
          <a:p>
            <a:pPr lvl="1" algn="just"/>
            <a:endParaRPr lang="cs-CZ" sz="1600" dirty="0"/>
          </a:p>
          <a:p>
            <a:pPr lvl="1" algn="just"/>
            <a:r>
              <a:rPr lang="cs-CZ" sz="1600" dirty="0"/>
              <a:t>1. leden – Saturnálie – Obřezání Páně.</a:t>
            </a:r>
          </a:p>
          <a:p>
            <a:pPr lvl="1" algn="just"/>
            <a:endParaRPr lang="cs-CZ" sz="1600" dirty="0"/>
          </a:p>
          <a:p>
            <a:pPr lvl="1" algn="just"/>
            <a:r>
              <a:rPr lang="cs-CZ" sz="1600" dirty="0"/>
              <a:t>25. března – den jarní rovnodennosti – svátek Zvěstování Panně Marii.</a:t>
            </a:r>
          </a:p>
          <a:p>
            <a:pPr lvl="1" algn="just"/>
            <a:endParaRPr lang="cs-CZ" sz="1600" dirty="0"/>
          </a:p>
          <a:p>
            <a:pPr lvl="1" algn="just"/>
            <a:r>
              <a:rPr lang="cs-CZ" sz="1600" dirty="0"/>
              <a:t>24. června  - den letního slunovratu – svátek Narození Jana Křtitele.</a:t>
            </a:r>
          </a:p>
        </p:txBody>
      </p:sp>
    </p:spTree>
    <p:extLst>
      <p:ext uri="{BB962C8B-B14F-4D97-AF65-F5344CB8AC3E}">
        <p14:creationId xmlns:p14="http://schemas.microsoft.com/office/powerpoint/2010/main" val="248860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BC89F5-E88D-4937-BF1C-661A9C842A48}"/>
              </a:ext>
            </a:extLst>
          </p:cNvPr>
          <p:cNvSpPr>
            <a:spLocks noGrp="1"/>
          </p:cNvSpPr>
          <p:nvPr>
            <p:ph type="title"/>
          </p:nvPr>
        </p:nvSpPr>
        <p:spPr/>
        <p:txBody>
          <a:bodyPr/>
          <a:lstStyle/>
          <a:p>
            <a:r>
              <a:rPr lang="cs-CZ" dirty="0"/>
              <a:t>Křesťanský juliánský kalendář</a:t>
            </a:r>
          </a:p>
        </p:txBody>
      </p:sp>
      <p:sp>
        <p:nvSpPr>
          <p:cNvPr id="3" name="Zástupný obsah 2">
            <a:extLst>
              <a:ext uri="{FF2B5EF4-FFF2-40B4-BE49-F238E27FC236}">
                <a16:creationId xmlns:a16="http://schemas.microsoft.com/office/drawing/2014/main" id="{68B38AE1-0007-4E41-B2F0-E9856531B853}"/>
              </a:ext>
            </a:extLst>
          </p:cNvPr>
          <p:cNvSpPr>
            <a:spLocks noGrp="1"/>
          </p:cNvSpPr>
          <p:nvPr>
            <p:ph idx="1"/>
          </p:nvPr>
        </p:nvSpPr>
        <p:spPr/>
        <p:txBody>
          <a:bodyPr>
            <a:normAutofit/>
          </a:bodyPr>
          <a:lstStyle/>
          <a:p>
            <a:pPr algn="just"/>
            <a:r>
              <a:rPr lang="cs-CZ" dirty="0"/>
              <a:t>Křesťanský kalendář byl jako pokračování kalendáře juliánského kalendářem slunečním, datum hlavního svátku (Velikonoc) se však vedle pohybu Země kolem Slunce řídilo také pohybem Měsíce okolo Země. Ten musel být koordinován se sedmidenním týdnem a novozákonní historií.</a:t>
            </a:r>
          </a:p>
          <a:p>
            <a:pPr algn="just"/>
            <a:endParaRPr lang="cs-CZ" dirty="0"/>
          </a:p>
          <a:p>
            <a:pPr algn="just"/>
            <a:r>
              <a:rPr lang="cs-CZ" dirty="0" err="1"/>
              <a:t>Nicejský</a:t>
            </a:r>
            <a:r>
              <a:rPr lang="cs-CZ" dirty="0"/>
              <a:t> koncil v r. 325 – (údajně) stanovení zásad pro výpočet data Velikonoc.</a:t>
            </a:r>
          </a:p>
          <a:p>
            <a:pPr lvl="1" algn="just"/>
            <a:r>
              <a:rPr lang="cs-CZ" dirty="0"/>
              <a:t>prosazení alexandrijského způsobu určování velikonočního data až skrze římského mnicha </a:t>
            </a:r>
            <a:r>
              <a:rPr lang="cs-CZ" dirty="0" err="1"/>
              <a:t>Dionysia</a:t>
            </a:r>
            <a:r>
              <a:rPr lang="cs-CZ" dirty="0"/>
              <a:t> </a:t>
            </a:r>
            <a:r>
              <a:rPr lang="cs-CZ" dirty="0" err="1"/>
              <a:t>Exigua</a:t>
            </a:r>
            <a:r>
              <a:rPr lang="cs-CZ" dirty="0"/>
              <a:t> a jeho velikonoční tabulky z roku 525.</a:t>
            </a:r>
          </a:p>
        </p:txBody>
      </p:sp>
    </p:spTree>
    <p:extLst>
      <p:ext uri="{BB962C8B-B14F-4D97-AF65-F5344CB8AC3E}">
        <p14:creationId xmlns:p14="http://schemas.microsoft.com/office/powerpoint/2010/main" val="189868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B5117C-1DA7-4967-9B97-2560AB325F78}"/>
              </a:ext>
            </a:extLst>
          </p:cNvPr>
          <p:cNvSpPr>
            <a:spLocks noGrp="1"/>
          </p:cNvSpPr>
          <p:nvPr>
            <p:ph type="title"/>
          </p:nvPr>
        </p:nvSpPr>
        <p:spPr/>
        <p:txBody>
          <a:bodyPr/>
          <a:lstStyle/>
          <a:p>
            <a:r>
              <a:rPr lang="cs-CZ" dirty="0"/>
              <a:t>Velikonoce a pomůcky k určování data velikonoc</a:t>
            </a:r>
          </a:p>
        </p:txBody>
      </p:sp>
      <p:sp>
        <p:nvSpPr>
          <p:cNvPr id="3" name="Zástupný obsah 2">
            <a:extLst>
              <a:ext uri="{FF2B5EF4-FFF2-40B4-BE49-F238E27FC236}">
                <a16:creationId xmlns:a16="http://schemas.microsoft.com/office/drawing/2014/main" id="{2114ECE4-1481-49A3-AD61-53D4A17124A9}"/>
              </a:ext>
            </a:extLst>
          </p:cNvPr>
          <p:cNvSpPr>
            <a:spLocks noGrp="1"/>
          </p:cNvSpPr>
          <p:nvPr>
            <p:ph idx="1"/>
          </p:nvPr>
        </p:nvSpPr>
        <p:spPr/>
        <p:txBody>
          <a:bodyPr>
            <a:normAutofit fontScale="92500" lnSpcReduction="10000"/>
          </a:bodyPr>
          <a:lstStyle/>
          <a:p>
            <a:pPr algn="just"/>
            <a:r>
              <a:rPr lang="cs-CZ" b="1" dirty="0"/>
              <a:t>Komputistika</a:t>
            </a:r>
            <a:r>
              <a:rPr lang="cs-CZ" dirty="0"/>
              <a:t> - </a:t>
            </a:r>
            <a:r>
              <a:rPr lang="cs-CZ" i="1" dirty="0" err="1"/>
              <a:t>computus</a:t>
            </a:r>
            <a:r>
              <a:rPr lang="cs-CZ" i="1" dirty="0"/>
              <a:t> </a:t>
            </a:r>
            <a:r>
              <a:rPr lang="cs-CZ" i="1" dirty="0" err="1"/>
              <a:t>ecclesiasticus</a:t>
            </a:r>
            <a:r>
              <a:rPr lang="cs-CZ" dirty="0"/>
              <a:t>, </a:t>
            </a:r>
            <a:r>
              <a:rPr lang="cs-CZ" i="1" dirty="0" err="1"/>
              <a:t>computus</a:t>
            </a:r>
            <a:r>
              <a:rPr lang="cs-CZ" i="1" dirty="0"/>
              <a:t> </a:t>
            </a:r>
            <a:r>
              <a:rPr lang="cs-CZ" i="1" dirty="0" err="1"/>
              <a:t>paschalis</a:t>
            </a:r>
            <a:r>
              <a:rPr lang="cs-CZ" i="1" dirty="0"/>
              <a:t>.</a:t>
            </a:r>
          </a:p>
          <a:p>
            <a:pPr algn="just"/>
            <a:r>
              <a:rPr lang="cs-CZ" dirty="0"/>
              <a:t>Astronomické poznatky nestačily na to, aby jarní úplněk, jímž se datum Velikonoc mělo řídit, byl vypočten astronomicky přesně. Proto zásada, že Velikonoce mají připadnout na nejbližší neděli následující po prvním jarním úplňku, byla pouze teorií. Ve skutečnosti </a:t>
            </a:r>
            <a:r>
              <a:rPr lang="cs-CZ" b="1" u="sng" dirty="0"/>
              <a:t>Velikonoce připadají na první neděli po cyklicky zjištěném úplňku připadajícím na 21. březen nebo nejblíže následující dny</a:t>
            </a:r>
            <a:r>
              <a:rPr lang="cs-CZ" dirty="0"/>
              <a:t>.</a:t>
            </a:r>
          </a:p>
          <a:p>
            <a:pPr algn="just"/>
            <a:r>
              <a:rPr lang="cs-CZ" dirty="0"/>
              <a:t>Nejdřív </a:t>
            </a:r>
            <a:r>
              <a:rPr lang="cs-CZ" b="1" u="sng" dirty="0"/>
              <a:t>22. března</a:t>
            </a:r>
            <a:r>
              <a:rPr lang="cs-CZ" b="1" dirty="0"/>
              <a:t> </a:t>
            </a:r>
            <a:r>
              <a:rPr lang="cs-CZ" dirty="0"/>
              <a:t>a nejpozději </a:t>
            </a:r>
            <a:r>
              <a:rPr lang="cs-CZ" b="1" u="sng" dirty="0"/>
              <a:t>25. dubna</a:t>
            </a:r>
            <a:r>
              <a:rPr lang="cs-CZ" b="1" dirty="0"/>
              <a:t>.</a:t>
            </a:r>
          </a:p>
          <a:p>
            <a:pPr algn="just"/>
            <a:endParaRPr lang="cs-CZ" dirty="0"/>
          </a:p>
          <a:p>
            <a:pPr algn="just"/>
            <a:r>
              <a:rPr lang="cs-CZ" dirty="0"/>
              <a:t>Velikonoční tabulky:</a:t>
            </a:r>
          </a:p>
          <a:p>
            <a:pPr lvl="1" algn="just"/>
            <a:r>
              <a:rPr lang="cs-CZ" dirty="0"/>
              <a:t>rok 525 – římský mnich skythského původu </a:t>
            </a:r>
            <a:r>
              <a:rPr lang="cs-CZ" dirty="0" err="1"/>
              <a:t>Dionysius</a:t>
            </a:r>
            <a:r>
              <a:rPr lang="cs-CZ" dirty="0"/>
              <a:t> </a:t>
            </a:r>
            <a:r>
              <a:rPr lang="cs-CZ" dirty="0" err="1"/>
              <a:t>Exiguus</a:t>
            </a:r>
            <a:r>
              <a:rPr lang="cs-CZ" dirty="0"/>
              <a:t> („Diviš Malý“), </a:t>
            </a:r>
            <a:r>
              <a:rPr lang="cs-CZ" dirty="0" err="1"/>
              <a:t>zemř</a:t>
            </a:r>
            <a:r>
              <a:rPr lang="cs-CZ" dirty="0"/>
              <a:t>. před 556, složil velikonoční tabulky podle alexandrijského způsobu.</a:t>
            </a:r>
          </a:p>
          <a:p>
            <a:pPr lvl="1" algn="just"/>
            <a:r>
              <a:rPr lang="cs-CZ" dirty="0" err="1"/>
              <a:t>Beda</a:t>
            </a:r>
            <a:r>
              <a:rPr lang="cs-CZ" dirty="0"/>
              <a:t> Ctihodný (</a:t>
            </a:r>
            <a:r>
              <a:rPr lang="cs-CZ" dirty="0" err="1"/>
              <a:t>Venerabilis</a:t>
            </a:r>
            <a:r>
              <a:rPr lang="cs-CZ" dirty="0"/>
              <a:t>) – 8. st., rozšíření Divišových tabulek.</a:t>
            </a:r>
          </a:p>
        </p:txBody>
      </p:sp>
    </p:spTree>
    <p:extLst>
      <p:ext uri="{BB962C8B-B14F-4D97-AF65-F5344CB8AC3E}">
        <p14:creationId xmlns:p14="http://schemas.microsoft.com/office/powerpoint/2010/main" val="78152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0E4146-4B20-4992-9A01-066111DB9000}"/>
              </a:ext>
            </a:extLst>
          </p:cNvPr>
          <p:cNvSpPr>
            <a:spLocks noGrp="1"/>
          </p:cNvSpPr>
          <p:nvPr>
            <p:ph type="title"/>
          </p:nvPr>
        </p:nvSpPr>
        <p:spPr/>
        <p:txBody>
          <a:bodyPr/>
          <a:lstStyle/>
          <a:p>
            <a:r>
              <a:rPr lang="cs-CZ" dirty="0"/>
              <a:t>Pomůcky k určování data velikonoc</a:t>
            </a:r>
          </a:p>
        </p:txBody>
      </p:sp>
      <p:sp>
        <p:nvSpPr>
          <p:cNvPr id="3" name="Zástupný obsah 2">
            <a:extLst>
              <a:ext uri="{FF2B5EF4-FFF2-40B4-BE49-F238E27FC236}">
                <a16:creationId xmlns:a16="http://schemas.microsoft.com/office/drawing/2014/main" id="{C00FC931-87A0-444C-9C27-EB619B622C27}"/>
              </a:ext>
            </a:extLst>
          </p:cNvPr>
          <p:cNvSpPr>
            <a:spLocks noGrp="1"/>
          </p:cNvSpPr>
          <p:nvPr>
            <p:ph idx="1"/>
          </p:nvPr>
        </p:nvSpPr>
        <p:spPr>
          <a:xfrm>
            <a:off x="1116960" y="2366816"/>
            <a:ext cx="10347160" cy="4195481"/>
          </a:xfrm>
        </p:spPr>
        <p:txBody>
          <a:bodyPr>
            <a:normAutofit/>
          </a:bodyPr>
          <a:lstStyle/>
          <a:p>
            <a:pPr algn="just"/>
            <a:r>
              <a:rPr lang="cs-CZ" b="1" dirty="0"/>
              <a:t>Tzv. sluneční kruh </a:t>
            </a:r>
            <a:r>
              <a:rPr lang="cs-CZ" dirty="0"/>
              <a:t>– průběžně číslovaná řada 28 let, v níž ve všech letech označených týmž číslem připadají stejné týdenní dny na stejná data kalendářních měsíců.</a:t>
            </a:r>
          </a:p>
          <a:p>
            <a:pPr lvl="1" algn="just"/>
            <a:r>
              <a:rPr lang="cs-CZ" dirty="0"/>
              <a:t>Obyčejné roky – 52 týdnů + 1 den. Týdenní den o jeden dopředu (stačil by 7-letý cyklus). K tomu ještě přestupné roky, proto poměr týdenních a měsíčních dat až po 4 x 7 = 28.</a:t>
            </a:r>
          </a:p>
          <a:p>
            <a:pPr algn="just"/>
            <a:r>
              <a:rPr lang="cs-CZ" b="1" dirty="0"/>
              <a:t>Nedělní písmena </a:t>
            </a:r>
            <a:r>
              <a:rPr lang="cs-CZ" dirty="0"/>
              <a:t>– písmena denní tvoří kruh prvních sedmi písmen abecedy, A až G, jimiž se označují jednotlivé dny roku tak, že se k 1. lednu připíše písmeno A, k 2. lednu písmeno B … až k 7. lednu písmeno G. To písmeno, které připadne na první neděli v roce, se nazývá nedělním písmenem příslušného roku.</a:t>
            </a:r>
          </a:p>
        </p:txBody>
      </p:sp>
    </p:spTree>
    <p:extLst>
      <p:ext uri="{BB962C8B-B14F-4D97-AF65-F5344CB8AC3E}">
        <p14:creationId xmlns:p14="http://schemas.microsoft.com/office/powerpoint/2010/main" val="345568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BC89F5-E88D-4937-BF1C-661A9C842A48}"/>
              </a:ext>
            </a:extLst>
          </p:cNvPr>
          <p:cNvSpPr>
            <a:spLocks noGrp="1"/>
          </p:cNvSpPr>
          <p:nvPr>
            <p:ph type="title"/>
          </p:nvPr>
        </p:nvSpPr>
        <p:spPr/>
        <p:txBody>
          <a:bodyPr/>
          <a:lstStyle/>
          <a:p>
            <a:r>
              <a:rPr lang="cs-CZ" dirty="0"/>
              <a:t>Kritika křesťanského kalendáře</a:t>
            </a:r>
          </a:p>
        </p:txBody>
      </p:sp>
      <p:graphicFrame>
        <p:nvGraphicFramePr>
          <p:cNvPr id="5" name="Zástupný obsah 2">
            <a:extLst>
              <a:ext uri="{FF2B5EF4-FFF2-40B4-BE49-F238E27FC236}">
                <a16:creationId xmlns:a16="http://schemas.microsoft.com/office/drawing/2014/main" id="{7CE8CF9C-F7D5-93E1-5F67-A3C8D2C48AD8}"/>
              </a:ext>
            </a:extLst>
          </p:cNvPr>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540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4AA83A-755A-4C1A-BB39-797928B5775A}"/>
              </a:ext>
            </a:extLst>
          </p:cNvPr>
          <p:cNvSpPr>
            <a:spLocks noGrp="1"/>
          </p:cNvSpPr>
          <p:nvPr>
            <p:ph type="title"/>
          </p:nvPr>
        </p:nvSpPr>
        <p:spPr>
          <a:xfrm>
            <a:off x="5224006" y="629266"/>
            <a:ext cx="4985469" cy="1469878"/>
          </a:xfrm>
        </p:spPr>
        <p:txBody>
          <a:bodyPr>
            <a:normAutofit/>
          </a:bodyPr>
          <a:lstStyle/>
          <a:p>
            <a:r>
              <a:rPr lang="cs-CZ" sz="3900"/>
              <a:t>Gregoriánská reforma kalendáře</a:t>
            </a:r>
          </a:p>
        </p:txBody>
      </p:sp>
      <p:pic>
        <p:nvPicPr>
          <p:cNvPr id="4" name="Picture 2">
            <a:extLst>
              <a:ext uri="{FF2B5EF4-FFF2-40B4-BE49-F238E27FC236}">
                <a16:creationId xmlns:a16="http://schemas.microsoft.com/office/drawing/2014/main" id="{98181113-FA55-02E1-5855-3A3AC1343F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4606" y="691763"/>
            <a:ext cx="3625704" cy="555663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77688ECD-900F-48B5-8CB8-F6725FBCBAAC}"/>
              </a:ext>
            </a:extLst>
          </p:cNvPr>
          <p:cNvSpPr>
            <a:spLocks noGrp="1"/>
          </p:cNvSpPr>
          <p:nvPr>
            <p:ph idx="1"/>
          </p:nvPr>
        </p:nvSpPr>
        <p:spPr>
          <a:xfrm>
            <a:off x="5224005" y="2337683"/>
            <a:ext cx="4985470" cy="3910716"/>
          </a:xfrm>
        </p:spPr>
        <p:txBody>
          <a:bodyPr>
            <a:normAutofit/>
          </a:bodyPr>
          <a:lstStyle/>
          <a:p>
            <a:pPr>
              <a:lnSpc>
                <a:spcPct val="90000"/>
              </a:lnSpc>
            </a:pPr>
            <a:r>
              <a:rPr lang="cs-CZ" sz="1100" dirty="0"/>
              <a:t>Papež Řehoř XIII. (lat. </a:t>
            </a:r>
            <a:r>
              <a:rPr lang="cs-CZ" sz="1100" dirty="0" err="1"/>
              <a:t>Gregorius</a:t>
            </a:r>
            <a:r>
              <a:rPr lang="cs-CZ" sz="1100" dirty="0"/>
              <a:t>) vydal bulu </a:t>
            </a:r>
            <a:r>
              <a:rPr lang="cs-CZ" sz="1100" i="1" dirty="0"/>
              <a:t>Inter </a:t>
            </a:r>
            <a:r>
              <a:rPr lang="cs-CZ" sz="1100" i="1" dirty="0" err="1"/>
              <a:t>gravissimas</a:t>
            </a:r>
            <a:r>
              <a:rPr lang="cs-CZ" sz="1100" i="1" dirty="0"/>
              <a:t> </a:t>
            </a:r>
            <a:r>
              <a:rPr lang="cs-CZ" sz="1100" dirty="0"/>
              <a:t>24. února 1582.</a:t>
            </a:r>
          </a:p>
          <a:p>
            <a:pPr>
              <a:lnSpc>
                <a:spcPct val="90000"/>
              </a:lnSpc>
            </a:pPr>
            <a:r>
              <a:rPr lang="cs-CZ" sz="1100" dirty="0"/>
              <a:t>Reformovaný kalendář byl nazýván </a:t>
            </a:r>
            <a:r>
              <a:rPr lang="cs-CZ" sz="1100" i="1" dirty="0" err="1"/>
              <a:t>stilus</a:t>
            </a:r>
            <a:r>
              <a:rPr lang="cs-CZ" sz="1100" i="1" dirty="0"/>
              <a:t> </a:t>
            </a:r>
            <a:r>
              <a:rPr lang="cs-CZ" sz="1100" i="1" dirty="0" err="1"/>
              <a:t>novus</a:t>
            </a:r>
            <a:r>
              <a:rPr lang="cs-CZ" sz="1100" dirty="0"/>
              <a:t>. Juliánský – </a:t>
            </a:r>
            <a:r>
              <a:rPr lang="cs-CZ" sz="1100" i="1" dirty="0" err="1"/>
              <a:t>stilus</a:t>
            </a:r>
            <a:r>
              <a:rPr lang="cs-CZ" sz="1100" i="1" dirty="0"/>
              <a:t> </a:t>
            </a:r>
            <a:r>
              <a:rPr lang="cs-CZ" sz="1100" i="1" dirty="0" err="1"/>
              <a:t>antiquus</a:t>
            </a:r>
            <a:r>
              <a:rPr lang="cs-CZ" sz="1100" i="1" dirty="0"/>
              <a:t>.</a:t>
            </a:r>
          </a:p>
          <a:p>
            <a:pPr>
              <a:lnSpc>
                <a:spcPct val="90000"/>
              </a:lnSpc>
            </a:pPr>
            <a:r>
              <a:rPr lang="cs-CZ" sz="1100" dirty="0"/>
              <a:t>Dva cíle:</a:t>
            </a:r>
          </a:p>
          <a:p>
            <a:pPr lvl="1">
              <a:lnSpc>
                <a:spcPct val="90000"/>
              </a:lnSpc>
            </a:pPr>
            <a:r>
              <a:rPr lang="cs-CZ" sz="1100" dirty="0"/>
              <a:t>Velikonoce následovaly co nejblíže jarní rovnodennosti (ta astronomická nastala tehdy 11. března, tj. rozdíl 10 dnů) – po čtvrtku 4. říjnu následoval pátek 15. října 1582 – vypuštěno 10 dnů.</a:t>
            </a:r>
          </a:p>
          <a:p>
            <a:pPr lvl="1">
              <a:lnSpc>
                <a:spcPct val="90000"/>
              </a:lnSpc>
            </a:pPr>
            <a:r>
              <a:rPr lang="cs-CZ" sz="1100" dirty="0"/>
              <a:t>Přesnější výpočet měsíčních fází – přesto počítány cyklicky.</a:t>
            </a:r>
          </a:p>
          <a:p>
            <a:pPr>
              <a:lnSpc>
                <a:spcPct val="90000"/>
              </a:lnSpc>
            </a:pPr>
            <a:r>
              <a:rPr lang="cs-CZ" sz="1100" dirty="0"/>
              <a:t>Vynechávání přestupných let:</a:t>
            </a:r>
          </a:p>
          <a:p>
            <a:pPr lvl="1">
              <a:lnSpc>
                <a:spcPct val="90000"/>
              </a:lnSpc>
            </a:pPr>
            <a:r>
              <a:rPr lang="cs-CZ" sz="1100" dirty="0" err="1"/>
              <a:t>Centenární</a:t>
            </a:r>
            <a:r>
              <a:rPr lang="cs-CZ" sz="1100" dirty="0"/>
              <a:t> roky (dvě nuly na konci) nepřestupné: 1700, 1800, 1900, 2100, 2200 atd.</a:t>
            </a:r>
          </a:p>
          <a:p>
            <a:pPr lvl="1">
              <a:lnSpc>
                <a:spcPct val="90000"/>
              </a:lnSpc>
            </a:pPr>
            <a:r>
              <a:rPr lang="cs-CZ" sz="1100" dirty="0"/>
              <a:t>Výjimky: 1600, 2000 a 2400 jsou přestupné roky, tzn. číslo století bez nul je beze zbytku dělitelné čtyřmi.</a:t>
            </a:r>
          </a:p>
          <a:p>
            <a:pPr lvl="1">
              <a:lnSpc>
                <a:spcPct val="90000"/>
              </a:lnSpc>
            </a:pPr>
            <a:r>
              <a:rPr lang="cs-CZ" sz="1100" dirty="0"/>
              <a:t>Jinak přestupné roky beze změn.</a:t>
            </a:r>
          </a:p>
        </p:txBody>
      </p:sp>
    </p:spTree>
    <p:extLst>
      <p:ext uri="{BB962C8B-B14F-4D97-AF65-F5344CB8AC3E}">
        <p14:creationId xmlns:p14="http://schemas.microsoft.com/office/powerpoint/2010/main" val="3762434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AA95D9-60D3-4797-ABA3-F0EEF7818F20}"/>
              </a:ext>
            </a:extLst>
          </p:cNvPr>
          <p:cNvSpPr>
            <a:spLocks noGrp="1"/>
          </p:cNvSpPr>
          <p:nvPr>
            <p:ph type="title"/>
          </p:nvPr>
        </p:nvSpPr>
        <p:spPr/>
        <p:txBody>
          <a:bodyPr/>
          <a:lstStyle/>
          <a:p>
            <a:r>
              <a:rPr lang="cs-CZ" dirty="0"/>
              <a:t>Přijetí gregoriánské reformy</a:t>
            </a:r>
          </a:p>
        </p:txBody>
      </p:sp>
      <p:graphicFrame>
        <p:nvGraphicFramePr>
          <p:cNvPr id="5" name="Zástupný obsah 2">
            <a:extLst>
              <a:ext uri="{FF2B5EF4-FFF2-40B4-BE49-F238E27FC236}">
                <a16:creationId xmlns:a16="http://schemas.microsoft.com/office/drawing/2014/main" id="{1515CB33-9382-854F-070F-381490289576}"/>
              </a:ext>
            </a:extLst>
          </p:cNvPr>
          <p:cNvGraphicFramePr>
            <a:graphicFrameLocks noGrp="1"/>
          </p:cNvGraphicFramePr>
          <p:nvPr>
            <p:ph idx="1"/>
            <p:extLst>
              <p:ext uri="{D42A27DB-BD31-4B8C-83A1-F6EECF244321}">
                <p14:modId xmlns:p14="http://schemas.microsoft.com/office/powerpoint/2010/main" val="3734357102"/>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23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A030A1-91DB-832B-488C-F2E03B41A54C}"/>
              </a:ext>
            </a:extLst>
          </p:cNvPr>
          <p:cNvSpPr>
            <a:spLocks noGrp="1"/>
          </p:cNvSpPr>
          <p:nvPr>
            <p:ph type="title"/>
          </p:nvPr>
        </p:nvSpPr>
        <p:spPr>
          <a:xfrm>
            <a:off x="0" y="288166"/>
            <a:ext cx="12192000" cy="783098"/>
          </a:xfrm>
        </p:spPr>
        <p:txBody>
          <a:bodyPr/>
          <a:lstStyle/>
          <a:p>
            <a:pPr algn="ctr"/>
            <a:r>
              <a:rPr lang="cs-CZ" sz="4400" dirty="0"/>
              <a:t>Církevní liturgický rok</a:t>
            </a:r>
            <a:endParaRPr lang="cs-CZ" dirty="0"/>
          </a:p>
        </p:txBody>
      </p:sp>
      <p:sp>
        <p:nvSpPr>
          <p:cNvPr id="3" name="Zástupný obsah 2">
            <a:extLst>
              <a:ext uri="{FF2B5EF4-FFF2-40B4-BE49-F238E27FC236}">
                <a16:creationId xmlns:a16="http://schemas.microsoft.com/office/drawing/2014/main" id="{61346B51-38AF-02A2-EA78-E9DCA821A956}"/>
              </a:ext>
            </a:extLst>
          </p:cNvPr>
          <p:cNvSpPr>
            <a:spLocks noGrp="1"/>
          </p:cNvSpPr>
          <p:nvPr>
            <p:ph idx="1"/>
          </p:nvPr>
        </p:nvSpPr>
        <p:spPr/>
        <p:txBody>
          <a:bodyPr/>
          <a:lstStyle/>
          <a:p>
            <a:endParaRPr lang="cs-CZ"/>
          </a:p>
        </p:txBody>
      </p:sp>
      <p:graphicFrame>
        <p:nvGraphicFramePr>
          <p:cNvPr id="4" name="Tabulka 6">
            <a:extLst>
              <a:ext uri="{FF2B5EF4-FFF2-40B4-BE49-F238E27FC236}">
                <a16:creationId xmlns:a16="http://schemas.microsoft.com/office/drawing/2014/main" id="{FC613A25-57D6-776B-445A-D4DBEE8B7EF7}"/>
              </a:ext>
            </a:extLst>
          </p:cNvPr>
          <p:cNvGraphicFramePr>
            <a:graphicFrameLocks/>
          </p:cNvGraphicFramePr>
          <p:nvPr>
            <p:extLst>
              <p:ext uri="{D42A27DB-BD31-4B8C-83A1-F6EECF244321}">
                <p14:modId xmlns:p14="http://schemas.microsoft.com/office/powerpoint/2010/main" val="2494301293"/>
              </p:ext>
            </p:extLst>
          </p:nvPr>
        </p:nvGraphicFramePr>
        <p:xfrm>
          <a:off x="648971" y="1289564"/>
          <a:ext cx="6794934" cy="5034327"/>
        </p:xfrm>
        <a:graphic>
          <a:graphicData uri="http://schemas.openxmlformats.org/drawingml/2006/table">
            <a:tbl>
              <a:tblPr firstRow="1" bandRow="1">
                <a:tableStyleId>{5C22544A-7EE6-4342-B048-85BDC9FD1C3A}</a:tableStyleId>
              </a:tblPr>
              <a:tblGrid>
                <a:gridCol w="3350461">
                  <a:extLst>
                    <a:ext uri="{9D8B030D-6E8A-4147-A177-3AD203B41FA5}">
                      <a16:colId xmlns:a16="http://schemas.microsoft.com/office/drawing/2014/main" val="3799099919"/>
                    </a:ext>
                  </a:extLst>
                </a:gridCol>
                <a:gridCol w="3444473">
                  <a:extLst>
                    <a:ext uri="{9D8B030D-6E8A-4147-A177-3AD203B41FA5}">
                      <a16:colId xmlns:a16="http://schemas.microsoft.com/office/drawing/2014/main" val="2895900719"/>
                    </a:ext>
                  </a:extLst>
                </a:gridCol>
              </a:tblGrid>
              <a:tr h="337498">
                <a:tc>
                  <a:txBody>
                    <a:bodyPr/>
                    <a:lstStyle/>
                    <a:p>
                      <a:endParaRPr lang="cs-CZ" sz="1000"/>
                    </a:p>
                  </a:txBody>
                  <a:tcPr marL="50611" marR="50611" marT="25306" marB="25306"/>
                </a:tc>
                <a:tc>
                  <a:txBody>
                    <a:bodyPr/>
                    <a:lstStyle/>
                    <a:p>
                      <a:endParaRPr lang="cs-CZ" sz="1000"/>
                    </a:p>
                  </a:txBody>
                  <a:tcPr marL="50611" marR="50611" marT="25306" marB="25306"/>
                </a:tc>
                <a:extLst>
                  <a:ext uri="{0D108BD9-81ED-4DB2-BD59-A6C34878D82A}">
                    <a16:rowId xmlns:a16="http://schemas.microsoft.com/office/drawing/2014/main" val="69509558"/>
                  </a:ext>
                </a:extLst>
              </a:tr>
              <a:tr h="414144">
                <a:tc>
                  <a:txBody>
                    <a:bodyPr/>
                    <a:lstStyle/>
                    <a:p>
                      <a:r>
                        <a:rPr lang="it-IT" sz="1000" dirty="0"/>
                        <a:t>mezi 27.XI. a 3.XII.</a:t>
                      </a:r>
                      <a:endParaRPr lang="cs-CZ" sz="1000" dirty="0"/>
                    </a:p>
                  </a:txBody>
                  <a:tcPr marL="50611" marR="50611" marT="25306" marB="25306"/>
                </a:tc>
                <a:tc>
                  <a:txBody>
                    <a:bodyPr/>
                    <a:lstStyle/>
                    <a:p>
                      <a:r>
                        <a:rPr lang="cs-CZ" sz="1000"/>
                        <a:t>1. neděle adventní (čtvrtá neděle před Vánocemi) </a:t>
                      </a:r>
                    </a:p>
                  </a:txBody>
                  <a:tcPr marL="50611" marR="50611" marT="25306" marB="25306"/>
                </a:tc>
                <a:extLst>
                  <a:ext uri="{0D108BD9-81ED-4DB2-BD59-A6C34878D82A}">
                    <a16:rowId xmlns:a16="http://schemas.microsoft.com/office/drawing/2014/main" val="2829930509"/>
                  </a:ext>
                </a:extLst>
              </a:tr>
              <a:tr h="414144">
                <a:tc>
                  <a:txBody>
                    <a:bodyPr/>
                    <a:lstStyle/>
                    <a:p>
                      <a:r>
                        <a:rPr lang="cs-CZ" sz="1000"/>
                        <a:t>25.XII.</a:t>
                      </a:r>
                    </a:p>
                  </a:txBody>
                  <a:tcPr marL="50611" marR="50611" marT="25306" marB="25306"/>
                </a:tc>
                <a:tc>
                  <a:txBody>
                    <a:bodyPr/>
                    <a:lstStyle/>
                    <a:p>
                      <a:r>
                        <a:rPr lang="cs-CZ" sz="1000" i="0"/>
                        <a:t>Boží hod vánoční (</a:t>
                      </a:r>
                      <a:r>
                        <a:rPr lang="cs-CZ" sz="1000" i="1"/>
                        <a:t>Nativitas, Natalis Domini</a:t>
                      </a:r>
                      <a:r>
                        <a:rPr lang="cs-CZ" sz="1000" i="0"/>
                        <a:t>)</a:t>
                      </a:r>
                    </a:p>
                  </a:txBody>
                  <a:tcPr marL="50611" marR="50611" marT="25306" marB="25306"/>
                </a:tc>
                <a:extLst>
                  <a:ext uri="{0D108BD9-81ED-4DB2-BD59-A6C34878D82A}">
                    <a16:rowId xmlns:a16="http://schemas.microsoft.com/office/drawing/2014/main" val="2083428778"/>
                  </a:ext>
                </a:extLst>
              </a:tr>
              <a:tr h="246248">
                <a:tc>
                  <a:txBody>
                    <a:bodyPr/>
                    <a:lstStyle/>
                    <a:p>
                      <a:r>
                        <a:rPr lang="cs-CZ" sz="1000"/>
                        <a:t>1.I.</a:t>
                      </a:r>
                    </a:p>
                  </a:txBody>
                  <a:tcPr marL="50611" marR="50611" marT="25306" marB="25306"/>
                </a:tc>
                <a:tc>
                  <a:txBody>
                    <a:bodyPr/>
                    <a:lstStyle/>
                    <a:p>
                      <a:r>
                        <a:rPr lang="cs-CZ" sz="1000"/>
                        <a:t>Obřezání (</a:t>
                      </a:r>
                      <a:r>
                        <a:rPr lang="cs-CZ" sz="1000" i="1"/>
                        <a:t>Circumcisio Domini</a:t>
                      </a:r>
                      <a:r>
                        <a:rPr lang="cs-CZ" sz="1000"/>
                        <a:t>)</a:t>
                      </a:r>
                    </a:p>
                  </a:txBody>
                  <a:tcPr marL="50611" marR="50611" marT="25306" marB="25306"/>
                </a:tc>
                <a:extLst>
                  <a:ext uri="{0D108BD9-81ED-4DB2-BD59-A6C34878D82A}">
                    <a16:rowId xmlns:a16="http://schemas.microsoft.com/office/drawing/2014/main" val="3096284280"/>
                  </a:ext>
                </a:extLst>
              </a:tr>
              <a:tr h="414144">
                <a:tc>
                  <a:txBody>
                    <a:bodyPr/>
                    <a:lstStyle/>
                    <a:p>
                      <a:r>
                        <a:rPr lang="cs-CZ" sz="1000"/>
                        <a:t>6.I.</a:t>
                      </a:r>
                    </a:p>
                  </a:txBody>
                  <a:tcPr marL="50611" marR="50611" marT="25306" marB="25306"/>
                </a:tc>
                <a:tc>
                  <a:txBody>
                    <a:bodyPr/>
                    <a:lstStyle/>
                    <a:p>
                      <a:r>
                        <a:rPr lang="cs-CZ" sz="1000"/>
                        <a:t>Tří králů nebo Zjevení Páně (</a:t>
                      </a:r>
                      <a:r>
                        <a:rPr lang="cs-CZ" sz="1000" i="1"/>
                        <a:t>Epiphania Domini</a:t>
                      </a:r>
                      <a:r>
                        <a:rPr lang="cs-CZ" sz="1000"/>
                        <a:t>)</a:t>
                      </a:r>
                    </a:p>
                  </a:txBody>
                  <a:tcPr marL="50611" marR="50611" marT="25306" marB="25306"/>
                </a:tc>
                <a:extLst>
                  <a:ext uri="{0D108BD9-81ED-4DB2-BD59-A6C34878D82A}">
                    <a16:rowId xmlns:a16="http://schemas.microsoft.com/office/drawing/2014/main" val="1073193649"/>
                  </a:ext>
                </a:extLst>
              </a:tr>
              <a:tr h="414144">
                <a:tc>
                  <a:txBody>
                    <a:bodyPr/>
                    <a:lstStyle/>
                    <a:p>
                      <a:r>
                        <a:rPr lang="cs-CZ" sz="1000" dirty="0"/>
                        <a:t>po sv. Tří králů a před popeleční středou</a:t>
                      </a:r>
                    </a:p>
                  </a:txBody>
                  <a:tcPr marL="50611" marR="50611" marT="25306" marB="25306"/>
                </a:tc>
                <a:tc>
                  <a:txBody>
                    <a:bodyPr/>
                    <a:lstStyle/>
                    <a:p>
                      <a:r>
                        <a:rPr lang="cs-CZ" sz="1000" dirty="0"/>
                        <a:t>1-6 neděl (podle data Velikonoc)</a:t>
                      </a:r>
                    </a:p>
                  </a:txBody>
                  <a:tcPr marL="50611" marR="50611" marT="25306" marB="25306"/>
                </a:tc>
                <a:extLst>
                  <a:ext uri="{0D108BD9-81ED-4DB2-BD59-A6C34878D82A}">
                    <a16:rowId xmlns:a16="http://schemas.microsoft.com/office/drawing/2014/main" val="2104273730"/>
                  </a:ext>
                </a:extLst>
              </a:tr>
              <a:tr h="246248">
                <a:tc>
                  <a:txBody>
                    <a:bodyPr/>
                    <a:lstStyle/>
                    <a:p>
                      <a:r>
                        <a:rPr lang="cs-CZ" sz="1000"/>
                        <a:t>před Velikonocemi </a:t>
                      </a:r>
                    </a:p>
                  </a:txBody>
                  <a:tcPr marL="50611" marR="50611" marT="25306" marB="253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t>devět neděl</a:t>
                      </a:r>
                    </a:p>
                  </a:txBody>
                  <a:tcPr marL="50611" marR="50611" marT="25306" marB="25306"/>
                </a:tc>
                <a:extLst>
                  <a:ext uri="{0D108BD9-81ED-4DB2-BD59-A6C34878D82A}">
                    <a16:rowId xmlns:a16="http://schemas.microsoft.com/office/drawing/2014/main" val="539943108"/>
                  </a:ext>
                </a:extLst>
              </a:tr>
              <a:tr h="414144">
                <a:tc>
                  <a:txBody>
                    <a:bodyPr/>
                    <a:lstStyle/>
                    <a:p>
                      <a:r>
                        <a:rPr lang="cs-CZ" sz="1000"/>
                        <a:t>středa před 6. nedělí předvelikonoční</a:t>
                      </a:r>
                    </a:p>
                  </a:txBody>
                  <a:tcPr marL="50611" marR="50611" marT="25306" marB="25306"/>
                </a:tc>
                <a:tc>
                  <a:txBody>
                    <a:bodyPr/>
                    <a:lstStyle/>
                    <a:p>
                      <a:r>
                        <a:rPr lang="cs-CZ" sz="1000"/>
                        <a:t>popeleční středa (</a:t>
                      </a:r>
                      <a:r>
                        <a:rPr lang="cs-CZ" sz="1000" i="1"/>
                        <a:t>caput quadragesimae, ieiunii</a:t>
                      </a:r>
                      <a:r>
                        <a:rPr lang="cs-CZ" sz="1000"/>
                        <a:t>)</a:t>
                      </a:r>
                    </a:p>
                  </a:txBody>
                  <a:tcPr marL="50611" marR="50611" marT="25306" marB="25306"/>
                </a:tc>
                <a:extLst>
                  <a:ext uri="{0D108BD9-81ED-4DB2-BD59-A6C34878D82A}">
                    <a16:rowId xmlns:a16="http://schemas.microsoft.com/office/drawing/2014/main" val="4043030725"/>
                  </a:ext>
                </a:extLst>
              </a:tr>
              <a:tr h="246248">
                <a:tc>
                  <a:txBody>
                    <a:bodyPr/>
                    <a:lstStyle/>
                    <a:p>
                      <a:r>
                        <a:rPr lang="cs-CZ" sz="1000" dirty="0"/>
                        <a:t>6. neděle před Velikonocemi </a:t>
                      </a:r>
                    </a:p>
                  </a:txBody>
                  <a:tcPr marL="50611" marR="50611" marT="25306" marB="25306"/>
                </a:tc>
                <a:tc>
                  <a:txBody>
                    <a:bodyPr/>
                    <a:lstStyle/>
                    <a:p>
                      <a:r>
                        <a:rPr lang="cs-CZ" sz="1000"/>
                        <a:t>1. neděle postní (</a:t>
                      </a:r>
                      <a:r>
                        <a:rPr lang="cs-CZ" sz="1000" i="1"/>
                        <a:t>quadragesimale</a:t>
                      </a:r>
                      <a:r>
                        <a:rPr lang="cs-CZ" sz="1000"/>
                        <a:t>)</a:t>
                      </a:r>
                    </a:p>
                  </a:txBody>
                  <a:tcPr marL="50611" marR="50611" marT="25306" marB="25306"/>
                </a:tc>
                <a:extLst>
                  <a:ext uri="{0D108BD9-81ED-4DB2-BD59-A6C34878D82A}">
                    <a16:rowId xmlns:a16="http://schemas.microsoft.com/office/drawing/2014/main" val="1324578571"/>
                  </a:ext>
                </a:extLst>
              </a:tr>
              <a:tr h="251923">
                <a:tc>
                  <a:txBody>
                    <a:bodyPr/>
                    <a:lstStyle/>
                    <a:p>
                      <a:r>
                        <a:rPr lang="cs-CZ" sz="1000" dirty="0"/>
                        <a:t>3. neděle před Velikonocemi </a:t>
                      </a:r>
                    </a:p>
                  </a:txBody>
                  <a:tcPr marL="50611" marR="50611" marT="25306" marB="253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t>4. neděle postní (</a:t>
                      </a:r>
                      <a:r>
                        <a:rPr lang="cs-CZ" sz="1000" i="1" dirty="0" err="1"/>
                        <a:t>středopostní</a:t>
                      </a:r>
                      <a:r>
                        <a:rPr lang="cs-CZ" sz="1000" dirty="0"/>
                        <a:t>)</a:t>
                      </a:r>
                    </a:p>
                  </a:txBody>
                  <a:tcPr marL="50611" marR="50611" marT="25306" marB="25306"/>
                </a:tc>
                <a:extLst>
                  <a:ext uri="{0D108BD9-81ED-4DB2-BD59-A6C34878D82A}">
                    <a16:rowId xmlns:a16="http://schemas.microsoft.com/office/drawing/2014/main" val="1727228149"/>
                  </a:ext>
                </a:extLst>
              </a:tr>
              <a:tr h="393010">
                <a:tc>
                  <a:txBody>
                    <a:bodyPr/>
                    <a:lstStyle/>
                    <a:p>
                      <a:r>
                        <a:rPr lang="cs-CZ" sz="1000" dirty="0"/>
                        <a:t>Poslední (1.) neděle před Velikonocemi </a:t>
                      </a:r>
                    </a:p>
                  </a:txBody>
                  <a:tcPr marL="50611" marR="50611" marT="25306" marB="25306"/>
                </a:tc>
                <a:tc>
                  <a:txBody>
                    <a:bodyPr/>
                    <a:lstStyle/>
                    <a:p>
                      <a:r>
                        <a:rPr lang="cs-CZ" sz="1000" dirty="0"/>
                        <a:t>květná neděle (</a:t>
                      </a:r>
                      <a:r>
                        <a:rPr lang="cs-CZ" sz="1000" i="1" dirty="0" err="1"/>
                        <a:t>dominica</a:t>
                      </a:r>
                      <a:r>
                        <a:rPr lang="cs-CZ" sz="1000" i="1" dirty="0"/>
                        <a:t> </a:t>
                      </a:r>
                      <a:r>
                        <a:rPr lang="cs-CZ" sz="1000" i="1" dirty="0" err="1"/>
                        <a:t>Palmarum</a:t>
                      </a:r>
                      <a:r>
                        <a:rPr lang="cs-CZ" sz="1000" dirty="0"/>
                        <a:t>)</a:t>
                      </a:r>
                    </a:p>
                  </a:txBody>
                  <a:tcPr marL="50611" marR="50611" marT="25306" marB="25306"/>
                </a:tc>
                <a:extLst>
                  <a:ext uri="{0D108BD9-81ED-4DB2-BD59-A6C34878D82A}">
                    <a16:rowId xmlns:a16="http://schemas.microsoft.com/office/drawing/2014/main" val="3160155415"/>
                  </a:ext>
                </a:extLst>
              </a:tr>
              <a:tr h="414144">
                <a:tc>
                  <a:txBody>
                    <a:bodyPr/>
                    <a:lstStyle/>
                    <a:p>
                      <a:r>
                        <a:rPr lang="cs-CZ" sz="1000"/>
                        <a:t>týden před Velikonocemi</a:t>
                      </a:r>
                    </a:p>
                  </a:txBody>
                  <a:tcPr marL="50611" marR="50611" marT="25306" marB="25306"/>
                </a:tc>
                <a:tc>
                  <a:txBody>
                    <a:bodyPr/>
                    <a:lstStyle/>
                    <a:p>
                      <a:r>
                        <a:rPr lang="cs-CZ" sz="1000"/>
                        <a:t>svatý nebo pašijový týden (</a:t>
                      </a:r>
                      <a:r>
                        <a:rPr lang="cs-CZ" sz="1000" i="1"/>
                        <a:t>hebdomada san</a:t>
                      </a:r>
                      <a:r>
                        <a:rPr lang="cs-CZ" sz="1000"/>
                        <a:t>cta):</a:t>
                      </a:r>
                    </a:p>
                  </a:txBody>
                  <a:tcPr marL="50611" marR="50611" marT="25306" marB="25306"/>
                </a:tc>
                <a:extLst>
                  <a:ext uri="{0D108BD9-81ED-4DB2-BD59-A6C34878D82A}">
                    <a16:rowId xmlns:a16="http://schemas.microsoft.com/office/drawing/2014/main" val="652860997"/>
                  </a:ext>
                </a:extLst>
              </a:tr>
              <a:tr h="414144">
                <a:tc gridSpan="2">
                  <a:txBody>
                    <a:bodyPr/>
                    <a:lstStyle/>
                    <a:p>
                      <a:pPr algn="ctr"/>
                      <a:r>
                        <a:rPr lang="cs-CZ" sz="1000"/>
                        <a:t>Zelený čtvrtek (</a:t>
                      </a:r>
                      <a:r>
                        <a:rPr lang="cs-CZ" sz="1000" i="1"/>
                        <a:t>Coena Domini</a:t>
                      </a:r>
                      <a:r>
                        <a:rPr lang="cs-CZ" sz="1000"/>
                        <a:t>), Velký Pátek (</a:t>
                      </a:r>
                      <a:r>
                        <a:rPr lang="cs-CZ" sz="1000" i="1"/>
                        <a:t>Parasceve</a:t>
                      </a:r>
                      <a:r>
                        <a:rPr lang="cs-CZ" sz="1000"/>
                        <a:t>), </a:t>
                      </a:r>
                      <a:r>
                        <a:rPr lang="pt-BR" sz="1000"/>
                        <a:t>Bílá sobota (</a:t>
                      </a:r>
                      <a:r>
                        <a:rPr lang="cs-CZ" sz="1000"/>
                        <a:t>S</a:t>
                      </a:r>
                      <a:r>
                        <a:rPr lang="pt-BR" sz="1000" i="1"/>
                        <a:t>abbatum sanctum magnum</a:t>
                      </a:r>
                      <a:r>
                        <a:rPr lang="pt-BR" sz="1000"/>
                        <a:t>)</a:t>
                      </a:r>
                      <a:endParaRPr lang="cs-CZ" sz="1000"/>
                    </a:p>
                  </a:txBody>
                  <a:tcPr marL="50611" marR="50611" marT="25306" marB="25306"/>
                </a:tc>
                <a:tc hMerge="1">
                  <a:txBody>
                    <a:bodyPr/>
                    <a:lstStyle/>
                    <a:p>
                      <a:endParaRPr lang="cs-CZ" dirty="0"/>
                    </a:p>
                  </a:txBody>
                  <a:tcPr/>
                </a:tc>
                <a:extLst>
                  <a:ext uri="{0D108BD9-81ED-4DB2-BD59-A6C34878D82A}">
                    <a16:rowId xmlns:a16="http://schemas.microsoft.com/office/drawing/2014/main" val="4099748426"/>
                  </a:ext>
                </a:extLst>
              </a:tr>
              <a:tr h="414144">
                <a:tc gridSpan="2">
                  <a:txBody>
                    <a:bodyPr/>
                    <a:lstStyle/>
                    <a:p>
                      <a:pPr algn="ctr"/>
                      <a:r>
                        <a:rPr lang="cs-CZ" sz="1000" b="1" dirty="0"/>
                        <a:t>Velikonoční neděle </a:t>
                      </a:r>
                      <a:r>
                        <a:rPr lang="cs-CZ" sz="1000" dirty="0"/>
                        <a:t>– </a:t>
                      </a:r>
                      <a:r>
                        <a:rPr lang="cs-CZ" sz="1000" i="1" dirty="0"/>
                        <a:t>Pascha</a:t>
                      </a:r>
                      <a:r>
                        <a:rPr lang="cs-CZ" sz="1000" dirty="0"/>
                        <a:t>, </a:t>
                      </a:r>
                      <a:r>
                        <a:rPr lang="cs-CZ" sz="1000" i="1" dirty="0" err="1"/>
                        <a:t>Resurrectio</a:t>
                      </a:r>
                      <a:r>
                        <a:rPr lang="cs-CZ" sz="1000" dirty="0"/>
                        <a:t>, </a:t>
                      </a:r>
                      <a:r>
                        <a:rPr lang="cs-CZ" sz="1000" i="1" dirty="0"/>
                        <a:t>Pascha </a:t>
                      </a:r>
                      <a:r>
                        <a:rPr lang="cs-CZ" sz="1000" i="1" dirty="0" err="1"/>
                        <a:t>resurrectionis</a:t>
                      </a:r>
                      <a:r>
                        <a:rPr lang="cs-CZ" sz="1000" i="1" dirty="0"/>
                        <a:t> </a:t>
                      </a:r>
                      <a:r>
                        <a:rPr lang="cs-CZ" sz="1000" dirty="0"/>
                        <a:t>– neděle následující po cyklicky vypočítaném jarním úplňku (po 21. března)</a:t>
                      </a:r>
                    </a:p>
                  </a:txBody>
                  <a:tcPr marL="50611" marR="50611" marT="25306" marB="25306"/>
                </a:tc>
                <a:tc hMerge="1">
                  <a:txBody>
                    <a:bodyPr/>
                    <a:lstStyle/>
                    <a:p>
                      <a:endParaRPr lang="cs-CZ" dirty="0"/>
                    </a:p>
                  </a:txBody>
                  <a:tcPr/>
                </a:tc>
                <a:extLst>
                  <a:ext uri="{0D108BD9-81ED-4DB2-BD59-A6C34878D82A}">
                    <a16:rowId xmlns:a16="http://schemas.microsoft.com/office/drawing/2014/main" val="2268644938"/>
                  </a:ext>
                </a:extLst>
              </a:tr>
            </a:tbl>
          </a:graphicData>
        </a:graphic>
      </p:graphicFrame>
      <p:sp>
        <p:nvSpPr>
          <p:cNvPr id="5" name="Text Placeholder 5">
            <a:extLst>
              <a:ext uri="{FF2B5EF4-FFF2-40B4-BE49-F238E27FC236}">
                <a16:creationId xmlns:a16="http://schemas.microsoft.com/office/drawing/2014/main" id="{09883150-3741-433B-3D4E-99A777D075B2}"/>
              </a:ext>
            </a:extLst>
          </p:cNvPr>
          <p:cNvSpPr txBox="1">
            <a:spLocks/>
          </p:cNvSpPr>
          <p:nvPr/>
        </p:nvSpPr>
        <p:spPr>
          <a:xfrm>
            <a:off x="7670183" y="1289564"/>
            <a:ext cx="3633564" cy="545054"/>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cs-CZ" sz="1000" dirty="0"/>
              <a:t>Měsíc říjen z liturgického kalendáře (13. st., </a:t>
            </a:r>
            <a:r>
              <a:rPr lang="cs-CZ" sz="1000" dirty="0" err="1"/>
              <a:t>British</a:t>
            </a:r>
            <a:r>
              <a:rPr lang="cs-CZ" sz="1000" dirty="0"/>
              <a:t> </a:t>
            </a:r>
            <a:r>
              <a:rPr lang="cs-CZ" sz="1000" dirty="0" err="1"/>
              <a:t>Library</a:t>
            </a:r>
            <a:r>
              <a:rPr lang="cs-CZ" sz="1000" dirty="0"/>
              <a:t>, </a:t>
            </a:r>
            <a:r>
              <a:rPr lang="cs-CZ" sz="1000" dirty="0" err="1"/>
              <a:t>Cotton</a:t>
            </a:r>
            <a:r>
              <a:rPr lang="cs-CZ" sz="1000" dirty="0"/>
              <a:t> MS </a:t>
            </a:r>
            <a:r>
              <a:rPr lang="cs-CZ" sz="1000" dirty="0" err="1"/>
              <a:t>Cleopatar</a:t>
            </a:r>
            <a:r>
              <a:rPr lang="cs-CZ" sz="1000" dirty="0"/>
              <a:t> B IX, f. 59r)</a:t>
            </a:r>
            <a:endParaRPr lang="en-US" sz="1000" dirty="0"/>
          </a:p>
        </p:txBody>
      </p:sp>
      <p:pic>
        <p:nvPicPr>
          <p:cNvPr id="6" name="Picture 2" descr="undefined">
            <a:extLst>
              <a:ext uri="{FF2B5EF4-FFF2-40B4-BE49-F238E27FC236}">
                <a16:creationId xmlns:a16="http://schemas.microsoft.com/office/drawing/2014/main" id="{D47A7604-E9BC-5E0D-8230-F166CDB6DE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991" y="2052918"/>
            <a:ext cx="2605948" cy="414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311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A030A1-91DB-832B-488C-F2E03B41A54C}"/>
              </a:ext>
            </a:extLst>
          </p:cNvPr>
          <p:cNvSpPr>
            <a:spLocks noGrp="1"/>
          </p:cNvSpPr>
          <p:nvPr>
            <p:ph type="title"/>
          </p:nvPr>
        </p:nvSpPr>
        <p:spPr>
          <a:xfrm>
            <a:off x="0" y="288166"/>
            <a:ext cx="12192000" cy="783098"/>
          </a:xfrm>
        </p:spPr>
        <p:txBody>
          <a:bodyPr/>
          <a:lstStyle/>
          <a:p>
            <a:pPr algn="ctr"/>
            <a:r>
              <a:rPr lang="cs-CZ" sz="4400" dirty="0"/>
              <a:t>Církevní liturgický rok</a:t>
            </a:r>
            <a:endParaRPr lang="cs-CZ" dirty="0"/>
          </a:p>
        </p:txBody>
      </p:sp>
      <p:sp>
        <p:nvSpPr>
          <p:cNvPr id="3" name="Zástupný obsah 2">
            <a:extLst>
              <a:ext uri="{FF2B5EF4-FFF2-40B4-BE49-F238E27FC236}">
                <a16:creationId xmlns:a16="http://schemas.microsoft.com/office/drawing/2014/main" id="{61346B51-38AF-02A2-EA78-E9DCA821A956}"/>
              </a:ext>
            </a:extLst>
          </p:cNvPr>
          <p:cNvSpPr>
            <a:spLocks noGrp="1"/>
          </p:cNvSpPr>
          <p:nvPr>
            <p:ph idx="1"/>
          </p:nvPr>
        </p:nvSpPr>
        <p:spPr/>
        <p:txBody>
          <a:bodyPr/>
          <a:lstStyle/>
          <a:p>
            <a:endParaRPr lang="cs-CZ"/>
          </a:p>
        </p:txBody>
      </p:sp>
      <p:sp>
        <p:nvSpPr>
          <p:cNvPr id="5" name="Text Placeholder 5">
            <a:extLst>
              <a:ext uri="{FF2B5EF4-FFF2-40B4-BE49-F238E27FC236}">
                <a16:creationId xmlns:a16="http://schemas.microsoft.com/office/drawing/2014/main" id="{09883150-3741-433B-3D4E-99A777D075B2}"/>
              </a:ext>
            </a:extLst>
          </p:cNvPr>
          <p:cNvSpPr txBox="1">
            <a:spLocks/>
          </p:cNvSpPr>
          <p:nvPr/>
        </p:nvSpPr>
        <p:spPr>
          <a:xfrm>
            <a:off x="7670183" y="1289564"/>
            <a:ext cx="3633564" cy="545054"/>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cs-CZ" sz="1000" dirty="0"/>
              <a:t>Měsíc říjen z liturgického kalendáře (13. st., </a:t>
            </a:r>
            <a:r>
              <a:rPr lang="cs-CZ" sz="1000" dirty="0" err="1"/>
              <a:t>British</a:t>
            </a:r>
            <a:r>
              <a:rPr lang="cs-CZ" sz="1000" dirty="0"/>
              <a:t> </a:t>
            </a:r>
            <a:r>
              <a:rPr lang="cs-CZ" sz="1000" dirty="0" err="1"/>
              <a:t>Library</a:t>
            </a:r>
            <a:r>
              <a:rPr lang="cs-CZ" sz="1000" dirty="0"/>
              <a:t>, </a:t>
            </a:r>
            <a:r>
              <a:rPr lang="cs-CZ" sz="1000" dirty="0" err="1"/>
              <a:t>Cotton</a:t>
            </a:r>
            <a:r>
              <a:rPr lang="cs-CZ" sz="1000" dirty="0"/>
              <a:t> MS </a:t>
            </a:r>
            <a:r>
              <a:rPr lang="cs-CZ" sz="1000" dirty="0" err="1"/>
              <a:t>Cleopatar</a:t>
            </a:r>
            <a:r>
              <a:rPr lang="cs-CZ" sz="1000" dirty="0"/>
              <a:t> B IX, f. 59r)</a:t>
            </a:r>
            <a:endParaRPr lang="en-US" sz="1000" dirty="0"/>
          </a:p>
        </p:txBody>
      </p:sp>
      <p:pic>
        <p:nvPicPr>
          <p:cNvPr id="6" name="Picture 2" descr="undefined">
            <a:extLst>
              <a:ext uri="{FF2B5EF4-FFF2-40B4-BE49-F238E27FC236}">
                <a16:creationId xmlns:a16="http://schemas.microsoft.com/office/drawing/2014/main" id="{D47A7604-E9BC-5E0D-8230-F166CDB6DE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991" y="2052918"/>
            <a:ext cx="2605948" cy="4140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ulka 6">
            <a:extLst>
              <a:ext uri="{FF2B5EF4-FFF2-40B4-BE49-F238E27FC236}">
                <a16:creationId xmlns:a16="http://schemas.microsoft.com/office/drawing/2014/main" id="{696D558D-1124-FE20-8B58-FDDB59A0D3AA}"/>
              </a:ext>
            </a:extLst>
          </p:cNvPr>
          <p:cNvGraphicFramePr>
            <a:graphicFrameLocks/>
          </p:cNvGraphicFramePr>
          <p:nvPr>
            <p:extLst>
              <p:ext uri="{D42A27DB-BD31-4B8C-83A1-F6EECF244321}">
                <p14:modId xmlns:p14="http://schemas.microsoft.com/office/powerpoint/2010/main" val="640107929"/>
              </p:ext>
            </p:extLst>
          </p:nvPr>
        </p:nvGraphicFramePr>
        <p:xfrm>
          <a:off x="781972" y="1289564"/>
          <a:ext cx="6430678" cy="4958835"/>
        </p:xfrm>
        <a:graphic>
          <a:graphicData uri="http://schemas.openxmlformats.org/drawingml/2006/table">
            <a:tbl>
              <a:tblPr firstRow="1" bandRow="1">
                <a:tableStyleId>{5C22544A-7EE6-4342-B048-85BDC9FD1C3A}</a:tableStyleId>
              </a:tblPr>
              <a:tblGrid>
                <a:gridCol w="3208914">
                  <a:extLst>
                    <a:ext uri="{9D8B030D-6E8A-4147-A177-3AD203B41FA5}">
                      <a16:colId xmlns:a16="http://schemas.microsoft.com/office/drawing/2014/main" val="3799099919"/>
                    </a:ext>
                  </a:extLst>
                </a:gridCol>
                <a:gridCol w="3221764">
                  <a:extLst>
                    <a:ext uri="{9D8B030D-6E8A-4147-A177-3AD203B41FA5}">
                      <a16:colId xmlns:a16="http://schemas.microsoft.com/office/drawing/2014/main" val="2895900719"/>
                    </a:ext>
                  </a:extLst>
                </a:gridCol>
              </a:tblGrid>
              <a:tr h="430167">
                <a:tc>
                  <a:txBody>
                    <a:bodyPr/>
                    <a:lstStyle/>
                    <a:p>
                      <a:endParaRPr lang="cs-CZ" sz="1300"/>
                    </a:p>
                  </a:txBody>
                  <a:tcPr marL="67866" marR="67866" marT="33933" marB="33933"/>
                </a:tc>
                <a:tc>
                  <a:txBody>
                    <a:bodyPr/>
                    <a:lstStyle/>
                    <a:p>
                      <a:endParaRPr lang="cs-CZ" sz="1300" dirty="0"/>
                    </a:p>
                  </a:txBody>
                  <a:tcPr marL="67866" marR="67866" marT="33933" marB="33933"/>
                </a:tc>
                <a:extLst>
                  <a:ext uri="{0D108BD9-81ED-4DB2-BD59-A6C34878D82A}">
                    <a16:rowId xmlns:a16="http://schemas.microsoft.com/office/drawing/2014/main" val="69509558"/>
                  </a:ext>
                </a:extLst>
              </a:tr>
              <a:tr h="378546">
                <a:tc>
                  <a:txBody>
                    <a:bodyPr/>
                    <a:lstStyle/>
                    <a:p>
                      <a:r>
                        <a:rPr lang="cs-CZ" sz="1300" dirty="0"/>
                        <a:t>po Velikonocích</a:t>
                      </a:r>
                    </a:p>
                  </a:txBody>
                  <a:tcPr marL="67866" marR="67866" marT="33933" marB="33933"/>
                </a:tc>
                <a:tc>
                  <a:txBody>
                    <a:bodyPr/>
                    <a:lstStyle/>
                    <a:p>
                      <a:r>
                        <a:rPr lang="cs-CZ" sz="1300"/>
                        <a:t>šest neděl</a:t>
                      </a:r>
                    </a:p>
                  </a:txBody>
                  <a:tcPr marL="67866" marR="67866" marT="33933" marB="33933"/>
                </a:tc>
                <a:extLst>
                  <a:ext uri="{0D108BD9-81ED-4DB2-BD59-A6C34878D82A}">
                    <a16:rowId xmlns:a16="http://schemas.microsoft.com/office/drawing/2014/main" val="2418438316"/>
                  </a:ext>
                </a:extLst>
              </a:tr>
              <a:tr h="588347">
                <a:tc>
                  <a:txBody>
                    <a:bodyPr/>
                    <a:lstStyle/>
                    <a:p>
                      <a:r>
                        <a:rPr lang="cs-CZ" sz="1300"/>
                        <a:t>5. neděle po Velikonocích</a:t>
                      </a:r>
                    </a:p>
                  </a:txBody>
                  <a:tcPr marL="67866" marR="67866" marT="33933" marB="33933"/>
                </a:tc>
                <a:tc>
                  <a:txBody>
                    <a:bodyPr/>
                    <a:lstStyle/>
                    <a:p>
                      <a:r>
                        <a:rPr lang="cs-CZ" sz="1300"/>
                        <a:t>Křížová neděle </a:t>
                      </a:r>
                    </a:p>
                  </a:txBody>
                  <a:tcPr marL="67866" marR="67866" marT="33933" marB="33933"/>
                </a:tc>
                <a:extLst>
                  <a:ext uri="{0D108BD9-81ED-4DB2-BD59-A6C34878D82A}">
                    <a16:rowId xmlns:a16="http://schemas.microsoft.com/office/drawing/2014/main" val="3109318262"/>
                  </a:ext>
                </a:extLst>
              </a:tr>
              <a:tr h="636646">
                <a:tc>
                  <a:txBody>
                    <a:bodyPr/>
                    <a:lstStyle/>
                    <a:p>
                      <a:r>
                        <a:rPr lang="cs-CZ" sz="1300"/>
                        <a:t>čtvrtek po Křížové neděli</a:t>
                      </a:r>
                    </a:p>
                  </a:txBody>
                  <a:tcPr marL="67866" marR="67866" marT="33933" marB="33933"/>
                </a:tc>
                <a:tc>
                  <a:txBody>
                    <a:bodyPr/>
                    <a:lstStyle/>
                    <a:p>
                      <a:r>
                        <a:rPr lang="cs-CZ" sz="1300"/>
                        <a:t>Nanebevstoupení Páně (</a:t>
                      </a:r>
                      <a:r>
                        <a:rPr lang="cs-CZ" sz="1300" i="1"/>
                        <a:t>Ascensio Domini</a:t>
                      </a:r>
                      <a:r>
                        <a:rPr lang="cs-CZ" sz="1300"/>
                        <a:t>) </a:t>
                      </a:r>
                    </a:p>
                  </a:txBody>
                  <a:tcPr marL="67866" marR="67866" marT="33933" marB="33933"/>
                </a:tc>
                <a:extLst>
                  <a:ext uri="{0D108BD9-81ED-4DB2-BD59-A6C34878D82A}">
                    <a16:rowId xmlns:a16="http://schemas.microsoft.com/office/drawing/2014/main" val="1444976279"/>
                  </a:ext>
                </a:extLst>
              </a:tr>
              <a:tr h="636646">
                <a:tc>
                  <a:txBody>
                    <a:bodyPr/>
                    <a:lstStyle/>
                    <a:p>
                      <a:r>
                        <a:rPr lang="cs-CZ" sz="1300" dirty="0"/>
                        <a:t>7. neděle po Velikonocích</a:t>
                      </a:r>
                    </a:p>
                  </a:txBody>
                  <a:tcPr marL="67866" marR="67866" marT="33933" marB="33933"/>
                </a:tc>
                <a:tc>
                  <a:txBody>
                    <a:bodyPr/>
                    <a:lstStyle/>
                    <a:p>
                      <a:r>
                        <a:rPr lang="cs-CZ" sz="1300"/>
                        <a:t>Letnice, Boží hod svatodušní (</a:t>
                      </a:r>
                      <a:r>
                        <a:rPr lang="cs-CZ" sz="1300" i="1"/>
                        <a:t>Pentecoste</a:t>
                      </a:r>
                      <a:r>
                        <a:rPr lang="cs-CZ" sz="1300"/>
                        <a:t>) </a:t>
                      </a:r>
                    </a:p>
                  </a:txBody>
                  <a:tcPr marL="67866" marR="67866" marT="33933" marB="33933"/>
                </a:tc>
                <a:extLst>
                  <a:ext uri="{0D108BD9-81ED-4DB2-BD59-A6C34878D82A}">
                    <a16:rowId xmlns:a16="http://schemas.microsoft.com/office/drawing/2014/main" val="1429109296"/>
                  </a:ext>
                </a:extLst>
              </a:tr>
              <a:tr h="378546">
                <a:tc>
                  <a:txBody>
                    <a:bodyPr/>
                    <a:lstStyle/>
                    <a:p>
                      <a:r>
                        <a:rPr lang="cs-CZ" sz="1300"/>
                        <a:t>1. neděle po Letnicích</a:t>
                      </a:r>
                    </a:p>
                  </a:txBody>
                  <a:tcPr marL="67866" marR="67866" marT="33933" marB="33933"/>
                </a:tc>
                <a:tc>
                  <a:txBody>
                    <a:bodyPr/>
                    <a:lstStyle/>
                    <a:p>
                      <a:r>
                        <a:rPr lang="cs-CZ" sz="1300"/>
                        <a:t>Sv. Trojice (</a:t>
                      </a:r>
                      <a:r>
                        <a:rPr lang="cs-CZ" sz="1300" i="1"/>
                        <a:t>festum sancte Trinitatis</a:t>
                      </a:r>
                      <a:r>
                        <a:rPr lang="cs-CZ" sz="1300"/>
                        <a:t>) </a:t>
                      </a:r>
                    </a:p>
                  </a:txBody>
                  <a:tcPr marL="67866" marR="67866" marT="33933" marB="33933"/>
                </a:tc>
                <a:extLst>
                  <a:ext uri="{0D108BD9-81ED-4DB2-BD59-A6C34878D82A}">
                    <a16:rowId xmlns:a16="http://schemas.microsoft.com/office/drawing/2014/main" val="1735993756"/>
                  </a:ext>
                </a:extLst>
              </a:tr>
              <a:tr h="636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300"/>
                        <a:t>čtvrtek po sv. Trojici</a:t>
                      </a:r>
                    </a:p>
                  </a:txBody>
                  <a:tcPr marL="67866" marR="67866" marT="33933" marB="33933"/>
                </a:tc>
                <a:tc>
                  <a:txBody>
                    <a:bodyPr/>
                    <a:lstStyle/>
                    <a:p>
                      <a:r>
                        <a:rPr lang="cs-CZ" sz="1300"/>
                        <a:t>Sv. Božího Těla (</a:t>
                      </a:r>
                      <a:r>
                        <a:rPr lang="cs-CZ" sz="1300" i="1"/>
                        <a:t>festum Corporis Christi</a:t>
                      </a:r>
                      <a:r>
                        <a:rPr lang="cs-CZ" sz="1300"/>
                        <a:t>) </a:t>
                      </a:r>
                    </a:p>
                  </a:txBody>
                  <a:tcPr marL="67866" marR="67866" marT="33933" marB="33933"/>
                </a:tc>
                <a:extLst>
                  <a:ext uri="{0D108BD9-81ED-4DB2-BD59-A6C34878D82A}">
                    <a16:rowId xmlns:a16="http://schemas.microsoft.com/office/drawing/2014/main" val="4063730625"/>
                  </a:ext>
                </a:extLst>
              </a:tr>
              <a:tr h="378546">
                <a:tc gridSpan="2">
                  <a:txBody>
                    <a:bodyPr/>
                    <a:lstStyle/>
                    <a:p>
                      <a:pPr algn="ctr"/>
                      <a:r>
                        <a:rPr lang="cs-CZ" sz="1300"/>
                        <a:t>Mezidobí (do 1. adventní neděle):</a:t>
                      </a:r>
                    </a:p>
                  </a:txBody>
                  <a:tcPr marL="67866" marR="67866" marT="33933" marB="33933"/>
                </a:tc>
                <a:tc hMerge="1">
                  <a:txBody>
                    <a:bodyPr/>
                    <a:lstStyle/>
                    <a:p>
                      <a:endParaRPr lang="cs-CZ" dirty="0"/>
                    </a:p>
                  </a:txBody>
                  <a:tcPr/>
                </a:tc>
                <a:extLst>
                  <a:ext uri="{0D108BD9-81ED-4DB2-BD59-A6C34878D82A}">
                    <a16:rowId xmlns:a16="http://schemas.microsoft.com/office/drawing/2014/main" val="658591296"/>
                  </a:ext>
                </a:extLst>
              </a:tr>
              <a:tr h="89474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300" dirty="0"/>
                        <a:t>Neděl po sv. Trojici (</a:t>
                      </a:r>
                      <a:r>
                        <a:rPr lang="cs-CZ" sz="1300" i="1" dirty="0" err="1"/>
                        <a:t>dominicae</a:t>
                      </a:r>
                      <a:r>
                        <a:rPr lang="cs-CZ" sz="1300" i="1" dirty="0"/>
                        <a:t> </a:t>
                      </a:r>
                      <a:r>
                        <a:rPr lang="cs-CZ" sz="1300" i="1" dirty="0" err="1"/>
                        <a:t>aestivales</a:t>
                      </a:r>
                      <a:r>
                        <a:rPr lang="cs-CZ" sz="1300" i="0" dirty="0"/>
                        <a:t>)</a:t>
                      </a:r>
                      <a:r>
                        <a:rPr lang="cs-CZ" sz="1300" i="1" dirty="0"/>
                        <a:t> </a:t>
                      </a:r>
                      <a:r>
                        <a:rPr lang="cs-CZ" sz="1300" dirty="0"/>
                        <a:t>může být nejméně 23 a nejvíce 28. Nemají speciální názvy. Označují se podle introitů (= úvodní text mešního </a:t>
                      </a:r>
                      <a:r>
                        <a:rPr lang="cs-CZ" sz="1300" dirty="0" err="1"/>
                        <a:t>officia</a:t>
                      </a:r>
                      <a:r>
                        <a:rPr lang="cs-CZ" sz="1300" dirty="0"/>
                        <a:t> příslušné neděle)</a:t>
                      </a:r>
                    </a:p>
                  </a:txBody>
                  <a:tcPr marL="67866" marR="67866" marT="33933" marB="33933"/>
                </a:tc>
                <a:tc hMerge="1">
                  <a:txBody>
                    <a:bodyPr/>
                    <a:lstStyle/>
                    <a:p>
                      <a:endParaRPr lang="cs-CZ" dirty="0"/>
                    </a:p>
                  </a:txBody>
                  <a:tcPr/>
                </a:tc>
                <a:extLst>
                  <a:ext uri="{0D108BD9-81ED-4DB2-BD59-A6C34878D82A}">
                    <a16:rowId xmlns:a16="http://schemas.microsoft.com/office/drawing/2014/main" val="2352657003"/>
                  </a:ext>
                </a:extLst>
              </a:tr>
            </a:tbl>
          </a:graphicData>
        </a:graphic>
      </p:graphicFrame>
    </p:spTree>
    <p:extLst>
      <p:ext uri="{BB962C8B-B14F-4D97-AF65-F5344CB8AC3E}">
        <p14:creationId xmlns:p14="http://schemas.microsoft.com/office/powerpoint/2010/main" val="36580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cs-CZ"/>
          </a:p>
        </p:txBody>
      </p:sp>
      <p:sp>
        <p:nvSpPr>
          <p:cNvPr id="2" name="Nadpis 1">
            <a:extLst>
              <a:ext uri="{FF2B5EF4-FFF2-40B4-BE49-F238E27FC236}">
                <a16:creationId xmlns:a16="http://schemas.microsoft.com/office/drawing/2014/main" id="{BF0BD6B9-A40F-4A22-A3F3-EFF6B941B08B}"/>
              </a:ext>
            </a:extLst>
          </p:cNvPr>
          <p:cNvSpPr>
            <a:spLocks noGrp="1"/>
          </p:cNvSpPr>
          <p:nvPr>
            <p:ph type="title"/>
          </p:nvPr>
        </p:nvSpPr>
        <p:spPr>
          <a:xfrm>
            <a:off x="806195" y="804672"/>
            <a:ext cx="3521359" cy="5248656"/>
          </a:xfrm>
        </p:spPr>
        <p:txBody>
          <a:bodyPr anchor="ctr">
            <a:normAutofit/>
          </a:bodyPr>
          <a:lstStyle/>
          <a:p>
            <a:pPr algn="ctr"/>
            <a:r>
              <a:rPr lang="cs-CZ" dirty="0"/>
              <a:t>Církevní svátky</a:t>
            </a:r>
            <a:endParaRPr lang="cs-CZ"/>
          </a:p>
        </p:txBody>
      </p:sp>
      <p:sp>
        <p:nvSpPr>
          <p:cNvPr id="13" name="Zástupný obsah 2">
            <a:extLst>
              <a:ext uri="{FF2B5EF4-FFF2-40B4-BE49-F238E27FC236}">
                <a16:creationId xmlns:a16="http://schemas.microsoft.com/office/drawing/2014/main" id="{2AF1BE47-88D9-4981-8E38-5B94423A2A71}"/>
              </a:ext>
            </a:extLst>
          </p:cNvPr>
          <p:cNvSpPr>
            <a:spLocks noGrp="1"/>
          </p:cNvSpPr>
          <p:nvPr>
            <p:ph idx="1"/>
          </p:nvPr>
        </p:nvSpPr>
        <p:spPr>
          <a:xfrm>
            <a:off x="4975861" y="804671"/>
            <a:ext cx="6399930" cy="5248657"/>
          </a:xfrm>
        </p:spPr>
        <p:txBody>
          <a:bodyPr anchor="ctr">
            <a:normAutofit/>
          </a:bodyPr>
          <a:lstStyle/>
          <a:p>
            <a:r>
              <a:rPr lang="cs-CZ"/>
              <a:t>Svátky stále – </a:t>
            </a:r>
            <a:r>
              <a:rPr lang="cs-CZ" i="1" err="1"/>
              <a:t>festa</a:t>
            </a:r>
            <a:r>
              <a:rPr lang="cs-CZ" i="1"/>
              <a:t> </a:t>
            </a:r>
            <a:r>
              <a:rPr lang="cs-CZ" i="1" err="1"/>
              <a:t>immobilia</a:t>
            </a:r>
            <a:r>
              <a:rPr lang="cs-CZ"/>
              <a:t>:</a:t>
            </a:r>
          </a:p>
          <a:p>
            <a:pPr lvl="1"/>
            <a:r>
              <a:rPr lang="cs-CZ"/>
              <a:t>Události ze života Ježíše Krista, Marie (např. Početí, Narození, Zvěstování, Nanebevzetí, Obětování apod.) a svátky světců.</a:t>
            </a:r>
          </a:p>
          <a:p>
            <a:pPr lvl="1"/>
            <a:endParaRPr lang="cs-CZ"/>
          </a:p>
          <a:p>
            <a:r>
              <a:rPr lang="cs-CZ"/>
              <a:t>Svátky pohyblivé – </a:t>
            </a:r>
            <a:r>
              <a:rPr lang="cs-CZ" i="1" err="1"/>
              <a:t>festa</a:t>
            </a:r>
            <a:r>
              <a:rPr lang="cs-CZ" i="1"/>
              <a:t> </a:t>
            </a:r>
            <a:r>
              <a:rPr lang="cs-CZ" i="1" err="1"/>
              <a:t>mobilia</a:t>
            </a:r>
            <a:r>
              <a:rPr lang="cs-CZ"/>
              <a:t>:</a:t>
            </a:r>
          </a:p>
          <a:p>
            <a:pPr lvl="1"/>
            <a:r>
              <a:rPr lang="cs-CZ"/>
              <a:t>Vázaly se k určitému dni v týdnu, nejčastěji k neděli.</a:t>
            </a:r>
          </a:p>
        </p:txBody>
      </p:sp>
    </p:spTree>
    <p:extLst>
      <p:ext uri="{BB962C8B-B14F-4D97-AF65-F5344CB8AC3E}">
        <p14:creationId xmlns:p14="http://schemas.microsoft.com/office/powerpoint/2010/main" val="177319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F681F1-5F89-4907-84B3-9D0D0ADFB351}"/>
              </a:ext>
            </a:extLst>
          </p:cNvPr>
          <p:cNvSpPr>
            <a:spLocks noGrp="1"/>
          </p:cNvSpPr>
          <p:nvPr>
            <p:ph type="title"/>
          </p:nvPr>
        </p:nvSpPr>
        <p:spPr/>
        <p:txBody>
          <a:bodyPr/>
          <a:lstStyle/>
          <a:p>
            <a:r>
              <a:rPr lang="cs-CZ" dirty="0"/>
              <a:t>Pojem</a:t>
            </a:r>
          </a:p>
        </p:txBody>
      </p:sp>
      <p:sp>
        <p:nvSpPr>
          <p:cNvPr id="3" name="Zástupný obsah 2">
            <a:extLst>
              <a:ext uri="{FF2B5EF4-FFF2-40B4-BE49-F238E27FC236}">
                <a16:creationId xmlns:a16="http://schemas.microsoft.com/office/drawing/2014/main" id="{F35F0C8C-7D27-406F-8EB4-054AD131D452}"/>
              </a:ext>
            </a:extLst>
          </p:cNvPr>
          <p:cNvSpPr>
            <a:spLocks noGrp="1"/>
          </p:cNvSpPr>
          <p:nvPr>
            <p:ph idx="1"/>
          </p:nvPr>
        </p:nvSpPr>
        <p:spPr/>
        <p:txBody>
          <a:bodyPr/>
          <a:lstStyle/>
          <a:p>
            <a:pPr algn="just"/>
            <a:r>
              <a:rPr lang="cs-CZ" dirty="0" err="1"/>
              <a:t>chrónos</a:t>
            </a:r>
            <a:r>
              <a:rPr lang="cs-CZ" dirty="0"/>
              <a:t> (</a:t>
            </a:r>
            <a:r>
              <a:rPr lang="cs-CZ" dirty="0" err="1"/>
              <a:t>řec</a:t>
            </a:r>
            <a:r>
              <a:rPr lang="cs-CZ" dirty="0"/>
              <a:t>.) – čas</a:t>
            </a:r>
          </a:p>
          <a:p>
            <a:pPr algn="just"/>
            <a:r>
              <a:rPr lang="cs-CZ" dirty="0"/>
              <a:t>logos (</a:t>
            </a:r>
            <a:r>
              <a:rPr lang="cs-CZ" dirty="0" err="1"/>
              <a:t>řec</a:t>
            </a:r>
            <a:r>
              <a:rPr lang="cs-CZ" dirty="0"/>
              <a:t>.) – věda</a:t>
            </a:r>
          </a:p>
          <a:p>
            <a:pPr algn="just"/>
            <a:endParaRPr lang="cs-CZ" dirty="0"/>
          </a:p>
          <a:p>
            <a:pPr algn="just"/>
            <a:endParaRPr lang="cs-CZ" dirty="0"/>
          </a:p>
          <a:p>
            <a:pPr algn="just"/>
            <a:r>
              <a:rPr lang="cs-CZ" dirty="0" err="1"/>
              <a:t>Zeitrechnung</a:t>
            </a:r>
            <a:r>
              <a:rPr lang="cs-CZ" dirty="0"/>
              <a:t>, </a:t>
            </a:r>
            <a:r>
              <a:rPr lang="cs-CZ" dirty="0" err="1"/>
              <a:t>Zeitrechnungslehre</a:t>
            </a:r>
            <a:r>
              <a:rPr lang="cs-CZ" dirty="0"/>
              <a:t> (něm.)</a:t>
            </a:r>
          </a:p>
          <a:p>
            <a:pPr algn="just"/>
            <a:endParaRPr lang="cs-CZ" dirty="0"/>
          </a:p>
          <a:p>
            <a:pPr algn="just"/>
            <a:endParaRPr lang="cs-CZ" dirty="0"/>
          </a:p>
          <a:p>
            <a:pPr algn="just"/>
            <a:r>
              <a:rPr lang="cs-CZ" b="1" dirty="0"/>
              <a:t>Chronologie latinského křesťanství </a:t>
            </a:r>
            <a:r>
              <a:rPr lang="cs-CZ" dirty="0"/>
              <a:t>– chronologické systémy, které se vyvinuly pod vlivem západní křesťanské ideologie z tradic římské antické chronologie a jejích předchůdců a rozšířily se v Evropě.</a:t>
            </a:r>
          </a:p>
        </p:txBody>
      </p:sp>
    </p:spTree>
    <p:extLst>
      <p:ext uri="{BB962C8B-B14F-4D97-AF65-F5344CB8AC3E}">
        <p14:creationId xmlns:p14="http://schemas.microsoft.com/office/powerpoint/2010/main" val="3371103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3534DF-5F32-4B3A-8495-9C2FD4FF60E4}"/>
              </a:ext>
            </a:extLst>
          </p:cNvPr>
          <p:cNvSpPr>
            <a:spLocks noGrp="1"/>
          </p:cNvSpPr>
          <p:nvPr>
            <p:ph type="title"/>
          </p:nvPr>
        </p:nvSpPr>
        <p:spPr/>
        <p:txBody>
          <a:bodyPr/>
          <a:lstStyle/>
          <a:p>
            <a:r>
              <a:rPr lang="cs-CZ" dirty="0"/>
              <a:t>Týden</a:t>
            </a:r>
          </a:p>
        </p:txBody>
      </p:sp>
      <p:sp>
        <p:nvSpPr>
          <p:cNvPr id="3" name="Zástupný obsah 2">
            <a:extLst>
              <a:ext uri="{FF2B5EF4-FFF2-40B4-BE49-F238E27FC236}">
                <a16:creationId xmlns:a16="http://schemas.microsoft.com/office/drawing/2014/main" id="{58853C3F-B9DE-4F9A-9498-A9ABD700094D}"/>
              </a:ext>
            </a:extLst>
          </p:cNvPr>
          <p:cNvSpPr>
            <a:spLocks noGrp="1"/>
          </p:cNvSpPr>
          <p:nvPr>
            <p:ph idx="1"/>
          </p:nvPr>
        </p:nvSpPr>
        <p:spPr>
          <a:xfrm>
            <a:off x="1198847" y="2004080"/>
            <a:ext cx="2881834" cy="4195481"/>
          </a:xfrm>
        </p:spPr>
        <p:txBody>
          <a:bodyPr/>
          <a:lstStyle/>
          <a:p>
            <a:r>
              <a:rPr lang="cs-CZ" dirty="0"/>
              <a:t>Římský týden:</a:t>
            </a:r>
          </a:p>
          <a:p>
            <a:pPr lvl="1"/>
            <a:r>
              <a:rPr lang="cs-CZ" dirty="0" err="1"/>
              <a:t>Dies</a:t>
            </a:r>
            <a:r>
              <a:rPr lang="cs-CZ" dirty="0"/>
              <a:t> </a:t>
            </a:r>
            <a:r>
              <a:rPr lang="cs-CZ" dirty="0" err="1"/>
              <a:t>Solis</a:t>
            </a:r>
            <a:endParaRPr lang="cs-CZ" dirty="0"/>
          </a:p>
          <a:p>
            <a:pPr lvl="1"/>
            <a:r>
              <a:rPr lang="cs-CZ" dirty="0" err="1"/>
              <a:t>Dies</a:t>
            </a:r>
            <a:r>
              <a:rPr lang="cs-CZ" dirty="0"/>
              <a:t> </a:t>
            </a:r>
            <a:r>
              <a:rPr lang="cs-CZ" dirty="0" err="1"/>
              <a:t>Lunae</a:t>
            </a:r>
            <a:endParaRPr lang="cs-CZ" dirty="0"/>
          </a:p>
          <a:p>
            <a:pPr lvl="1"/>
            <a:r>
              <a:rPr lang="cs-CZ" dirty="0" err="1"/>
              <a:t>Dies</a:t>
            </a:r>
            <a:r>
              <a:rPr lang="cs-CZ" dirty="0"/>
              <a:t> </a:t>
            </a:r>
            <a:r>
              <a:rPr lang="cs-CZ" dirty="0" err="1"/>
              <a:t>Martis</a:t>
            </a:r>
            <a:endParaRPr lang="cs-CZ" dirty="0"/>
          </a:p>
          <a:p>
            <a:pPr lvl="1"/>
            <a:r>
              <a:rPr lang="cs-CZ" dirty="0" err="1"/>
              <a:t>Dies</a:t>
            </a:r>
            <a:r>
              <a:rPr lang="cs-CZ" dirty="0"/>
              <a:t> </a:t>
            </a:r>
            <a:r>
              <a:rPr lang="cs-CZ" dirty="0" err="1"/>
              <a:t>Mercurii</a:t>
            </a:r>
            <a:endParaRPr lang="cs-CZ" dirty="0"/>
          </a:p>
          <a:p>
            <a:pPr lvl="1"/>
            <a:r>
              <a:rPr lang="cs-CZ" dirty="0" err="1"/>
              <a:t>Dies</a:t>
            </a:r>
            <a:r>
              <a:rPr lang="cs-CZ" dirty="0"/>
              <a:t> </a:t>
            </a:r>
            <a:r>
              <a:rPr lang="cs-CZ" dirty="0" err="1"/>
              <a:t>Iovis</a:t>
            </a:r>
            <a:endParaRPr lang="cs-CZ" dirty="0"/>
          </a:p>
          <a:p>
            <a:pPr lvl="1"/>
            <a:r>
              <a:rPr lang="cs-CZ" dirty="0" err="1"/>
              <a:t>Dies</a:t>
            </a:r>
            <a:r>
              <a:rPr lang="cs-CZ" dirty="0"/>
              <a:t> </a:t>
            </a:r>
            <a:r>
              <a:rPr lang="cs-CZ" dirty="0" err="1"/>
              <a:t>Veneris</a:t>
            </a:r>
            <a:endParaRPr lang="cs-CZ" dirty="0"/>
          </a:p>
          <a:p>
            <a:pPr lvl="1"/>
            <a:r>
              <a:rPr lang="cs-CZ" dirty="0" err="1"/>
              <a:t>Dies</a:t>
            </a:r>
            <a:r>
              <a:rPr lang="cs-CZ" dirty="0"/>
              <a:t> Saturni</a:t>
            </a:r>
          </a:p>
        </p:txBody>
      </p:sp>
      <p:sp>
        <p:nvSpPr>
          <p:cNvPr id="4" name="Zástupný obsah 2">
            <a:extLst>
              <a:ext uri="{FF2B5EF4-FFF2-40B4-BE49-F238E27FC236}">
                <a16:creationId xmlns:a16="http://schemas.microsoft.com/office/drawing/2014/main" id="{DD242161-5578-4691-962E-C0D04DB8A5EC}"/>
              </a:ext>
            </a:extLst>
          </p:cNvPr>
          <p:cNvSpPr txBox="1">
            <a:spLocks/>
          </p:cNvSpPr>
          <p:nvPr/>
        </p:nvSpPr>
        <p:spPr>
          <a:xfrm>
            <a:off x="5348472" y="2004081"/>
            <a:ext cx="5296782"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cs-CZ" dirty="0"/>
              <a:t>Křesťanský týden:</a:t>
            </a:r>
          </a:p>
          <a:p>
            <a:pPr lvl="1"/>
            <a:r>
              <a:rPr lang="cs-CZ" dirty="0" err="1"/>
              <a:t>Dies</a:t>
            </a:r>
            <a:r>
              <a:rPr lang="cs-CZ" dirty="0"/>
              <a:t> </a:t>
            </a:r>
            <a:r>
              <a:rPr lang="cs-CZ" dirty="0" err="1"/>
              <a:t>Dominicus</a:t>
            </a:r>
            <a:r>
              <a:rPr lang="cs-CZ" dirty="0"/>
              <a:t>, Dominica (</a:t>
            </a:r>
            <a:r>
              <a:rPr lang="cs-CZ" dirty="0" err="1"/>
              <a:t>feria</a:t>
            </a:r>
            <a:r>
              <a:rPr lang="cs-CZ" dirty="0"/>
              <a:t> prima)</a:t>
            </a:r>
          </a:p>
          <a:p>
            <a:pPr lvl="1"/>
            <a:r>
              <a:rPr lang="cs-CZ" dirty="0" err="1"/>
              <a:t>feria</a:t>
            </a:r>
            <a:r>
              <a:rPr lang="cs-CZ" dirty="0"/>
              <a:t> </a:t>
            </a:r>
            <a:r>
              <a:rPr lang="cs-CZ" dirty="0" err="1"/>
              <a:t>secunda</a:t>
            </a:r>
            <a:endParaRPr lang="cs-CZ" dirty="0"/>
          </a:p>
          <a:p>
            <a:pPr lvl="1"/>
            <a:r>
              <a:rPr lang="cs-CZ" dirty="0" err="1"/>
              <a:t>feria</a:t>
            </a:r>
            <a:r>
              <a:rPr lang="cs-CZ" dirty="0"/>
              <a:t> </a:t>
            </a:r>
            <a:r>
              <a:rPr lang="cs-CZ" dirty="0" err="1"/>
              <a:t>tertia</a:t>
            </a:r>
            <a:endParaRPr lang="cs-CZ" dirty="0"/>
          </a:p>
          <a:p>
            <a:pPr lvl="1"/>
            <a:r>
              <a:rPr lang="cs-CZ" dirty="0" err="1"/>
              <a:t>feria</a:t>
            </a:r>
            <a:r>
              <a:rPr lang="cs-CZ" dirty="0"/>
              <a:t> </a:t>
            </a:r>
            <a:r>
              <a:rPr lang="cs-CZ" dirty="0" err="1"/>
              <a:t>quarta</a:t>
            </a:r>
            <a:endParaRPr lang="cs-CZ" dirty="0"/>
          </a:p>
          <a:p>
            <a:pPr lvl="1"/>
            <a:r>
              <a:rPr lang="cs-CZ" dirty="0" err="1"/>
              <a:t>feria</a:t>
            </a:r>
            <a:r>
              <a:rPr lang="cs-CZ" dirty="0"/>
              <a:t> </a:t>
            </a:r>
            <a:r>
              <a:rPr lang="cs-CZ" dirty="0" err="1"/>
              <a:t>quinta</a:t>
            </a:r>
            <a:endParaRPr lang="cs-CZ" dirty="0"/>
          </a:p>
          <a:p>
            <a:pPr lvl="1"/>
            <a:r>
              <a:rPr lang="cs-CZ" dirty="0" err="1"/>
              <a:t>feria</a:t>
            </a:r>
            <a:r>
              <a:rPr lang="cs-CZ" dirty="0"/>
              <a:t> sexta</a:t>
            </a:r>
          </a:p>
          <a:p>
            <a:pPr lvl="1"/>
            <a:r>
              <a:rPr lang="cs-CZ" dirty="0" err="1"/>
              <a:t>sabbatum</a:t>
            </a:r>
            <a:r>
              <a:rPr lang="cs-CZ" dirty="0"/>
              <a:t>, </a:t>
            </a:r>
            <a:r>
              <a:rPr lang="cs-CZ" dirty="0" err="1"/>
              <a:t>feria</a:t>
            </a:r>
            <a:r>
              <a:rPr lang="cs-CZ" dirty="0"/>
              <a:t> septima</a:t>
            </a:r>
          </a:p>
          <a:p>
            <a:endParaRPr lang="cs-CZ" dirty="0"/>
          </a:p>
        </p:txBody>
      </p:sp>
    </p:spTree>
    <p:extLst>
      <p:ext uri="{BB962C8B-B14F-4D97-AF65-F5344CB8AC3E}">
        <p14:creationId xmlns:p14="http://schemas.microsoft.com/office/powerpoint/2010/main" val="2989479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704CF6-BEF8-48BC-A709-15F335A45E1E}"/>
              </a:ext>
            </a:extLst>
          </p:cNvPr>
          <p:cNvSpPr>
            <a:spLocks noGrp="1"/>
          </p:cNvSpPr>
          <p:nvPr>
            <p:ph type="title"/>
          </p:nvPr>
        </p:nvSpPr>
        <p:spPr/>
        <p:txBody>
          <a:bodyPr/>
          <a:lstStyle/>
          <a:p>
            <a:r>
              <a:rPr lang="cs-CZ" dirty="0"/>
              <a:t>Dělení dne (středověk)</a:t>
            </a:r>
          </a:p>
        </p:txBody>
      </p:sp>
      <p:graphicFrame>
        <p:nvGraphicFramePr>
          <p:cNvPr id="4" name="Tabulka 5">
            <a:extLst>
              <a:ext uri="{FF2B5EF4-FFF2-40B4-BE49-F238E27FC236}">
                <a16:creationId xmlns:a16="http://schemas.microsoft.com/office/drawing/2014/main" id="{8FBA2926-46BB-8B5C-B2D9-F24046E0D7A4}"/>
              </a:ext>
            </a:extLst>
          </p:cNvPr>
          <p:cNvGraphicFramePr>
            <a:graphicFrameLocks noGrp="1"/>
          </p:cNvGraphicFramePr>
          <p:nvPr>
            <p:extLst>
              <p:ext uri="{D42A27DB-BD31-4B8C-83A1-F6EECF244321}">
                <p14:modId xmlns:p14="http://schemas.microsoft.com/office/powerpoint/2010/main" val="2880621808"/>
              </p:ext>
            </p:extLst>
          </p:nvPr>
        </p:nvGraphicFramePr>
        <p:xfrm>
          <a:off x="646111" y="1853248"/>
          <a:ext cx="10454541" cy="4140000"/>
        </p:xfrm>
        <a:graphic>
          <a:graphicData uri="http://schemas.openxmlformats.org/drawingml/2006/table">
            <a:tbl>
              <a:tblPr firstRow="1" bandRow="1">
                <a:tableStyleId>{69012ECD-51FC-41F1-AA8D-1B2483CD663E}</a:tableStyleId>
              </a:tblPr>
              <a:tblGrid>
                <a:gridCol w="4368613">
                  <a:extLst>
                    <a:ext uri="{9D8B030D-6E8A-4147-A177-3AD203B41FA5}">
                      <a16:colId xmlns:a16="http://schemas.microsoft.com/office/drawing/2014/main" val="22930631"/>
                    </a:ext>
                  </a:extLst>
                </a:gridCol>
                <a:gridCol w="6085928">
                  <a:extLst>
                    <a:ext uri="{9D8B030D-6E8A-4147-A177-3AD203B41FA5}">
                      <a16:colId xmlns:a16="http://schemas.microsoft.com/office/drawing/2014/main" val="1713140411"/>
                    </a:ext>
                  </a:extLst>
                </a:gridCol>
              </a:tblGrid>
              <a:tr h="5175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300" dirty="0"/>
                        <a:t>Kanonické nebo církevní hodinky (</a:t>
                      </a:r>
                      <a:r>
                        <a:rPr lang="cs-CZ" sz="2300" i="1" dirty="0" err="1"/>
                        <a:t>horae</a:t>
                      </a:r>
                      <a:r>
                        <a:rPr lang="cs-CZ" sz="2300" i="1" dirty="0"/>
                        <a:t> </a:t>
                      </a:r>
                      <a:r>
                        <a:rPr lang="cs-CZ" sz="2300" i="1" dirty="0" err="1"/>
                        <a:t>canonicae</a:t>
                      </a:r>
                      <a:r>
                        <a:rPr lang="cs-CZ" sz="2300" dirty="0"/>
                        <a:t>)</a:t>
                      </a:r>
                    </a:p>
                  </a:txBody>
                  <a:tcPr marL="117614" marR="117614" marT="58807" marB="58807"/>
                </a:tc>
                <a:tc hMerge="1">
                  <a:txBody>
                    <a:bodyPr/>
                    <a:lstStyle/>
                    <a:p>
                      <a:endParaRPr lang="cs-CZ" dirty="0"/>
                    </a:p>
                  </a:txBody>
                  <a:tcPr/>
                </a:tc>
                <a:extLst>
                  <a:ext uri="{0D108BD9-81ED-4DB2-BD59-A6C34878D82A}">
                    <a16:rowId xmlns:a16="http://schemas.microsoft.com/office/drawing/2014/main" val="184217621"/>
                  </a:ext>
                </a:extLst>
              </a:tr>
              <a:tr h="517500">
                <a:tc>
                  <a:txBody>
                    <a:bodyPr/>
                    <a:lstStyle/>
                    <a:p>
                      <a:r>
                        <a:rPr lang="cs-CZ" sz="2300"/>
                        <a:t>matutinum</a:t>
                      </a:r>
                    </a:p>
                  </a:txBody>
                  <a:tcPr marL="117614" marR="117614" marT="58807" marB="58807"/>
                </a:tc>
                <a:tc>
                  <a:txBody>
                    <a:bodyPr/>
                    <a:lstStyle/>
                    <a:p>
                      <a:r>
                        <a:rPr lang="cs-CZ" sz="2300"/>
                        <a:t>třetí čtvrtina noci</a:t>
                      </a:r>
                    </a:p>
                  </a:txBody>
                  <a:tcPr marL="117614" marR="117614" marT="58807" marB="58807"/>
                </a:tc>
                <a:extLst>
                  <a:ext uri="{0D108BD9-81ED-4DB2-BD59-A6C34878D82A}">
                    <a16:rowId xmlns:a16="http://schemas.microsoft.com/office/drawing/2014/main" val="2493608259"/>
                  </a:ext>
                </a:extLst>
              </a:tr>
              <a:tr h="517500">
                <a:tc>
                  <a:txBody>
                    <a:bodyPr/>
                    <a:lstStyle/>
                    <a:p>
                      <a:r>
                        <a:rPr lang="cs-CZ" sz="2300"/>
                        <a:t>prima</a:t>
                      </a:r>
                    </a:p>
                  </a:txBody>
                  <a:tcPr marL="117614" marR="117614" marT="58807" marB="58807"/>
                </a:tc>
                <a:tc>
                  <a:txBody>
                    <a:bodyPr/>
                    <a:lstStyle/>
                    <a:p>
                      <a:r>
                        <a:rPr lang="cs-CZ" sz="2300"/>
                        <a:t>při východu slunce</a:t>
                      </a:r>
                    </a:p>
                  </a:txBody>
                  <a:tcPr marL="117614" marR="117614" marT="58807" marB="58807"/>
                </a:tc>
                <a:extLst>
                  <a:ext uri="{0D108BD9-81ED-4DB2-BD59-A6C34878D82A}">
                    <a16:rowId xmlns:a16="http://schemas.microsoft.com/office/drawing/2014/main" val="2638187326"/>
                  </a:ext>
                </a:extLst>
              </a:tr>
              <a:tr h="517500">
                <a:tc>
                  <a:txBody>
                    <a:bodyPr/>
                    <a:lstStyle/>
                    <a:p>
                      <a:r>
                        <a:rPr lang="cs-CZ" sz="2300"/>
                        <a:t>tercia</a:t>
                      </a:r>
                    </a:p>
                  </a:txBody>
                  <a:tcPr marL="117614" marR="117614" marT="58807" marB="58807"/>
                </a:tc>
                <a:tc>
                  <a:txBody>
                    <a:bodyPr/>
                    <a:lstStyle/>
                    <a:p>
                      <a:r>
                        <a:rPr lang="cs-CZ" sz="2300"/>
                        <a:t>třetí hodina, uprostřed dopoledne</a:t>
                      </a:r>
                    </a:p>
                  </a:txBody>
                  <a:tcPr marL="117614" marR="117614" marT="58807" marB="58807"/>
                </a:tc>
                <a:extLst>
                  <a:ext uri="{0D108BD9-81ED-4DB2-BD59-A6C34878D82A}">
                    <a16:rowId xmlns:a16="http://schemas.microsoft.com/office/drawing/2014/main" val="396882060"/>
                  </a:ext>
                </a:extLst>
              </a:tr>
              <a:tr h="517500">
                <a:tc>
                  <a:txBody>
                    <a:bodyPr/>
                    <a:lstStyle/>
                    <a:p>
                      <a:r>
                        <a:rPr lang="cs-CZ" sz="2300"/>
                        <a:t>sexta</a:t>
                      </a:r>
                    </a:p>
                  </a:txBody>
                  <a:tcPr marL="117614" marR="117614" marT="58807" marB="58807"/>
                </a:tc>
                <a:tc>
                  <a:txBody>
                    <a:bodyPr/>
                    <a:lstStyle/>
                    <a:p>
                      <a:r>
                        <a:rPr lang="cs-CZ" sz="2300"/>
                        <a:t>šestá hodina, poledne</a:t>
                      </a:r>
                    </a:p>
                  </a:txBody>
                  <a:tcPr marL="117614" marR="117614" marT="58807" marB="58807"/>
                </a:tc>
                <a:extLst>
                  <a:ext uri="{0D108BD9-81ED-4DB2-BD59-A6C34878D82A}">
                    <a16:rowId xmlns:a16="http://schemas.microsoft.com/office/drawing/2014/main" val="925792059"/>
                  </a:ext>
                </a:extLst>
              </a:tr>
              <a:tr h="517500">
                <a:tc>
                  <a:txBody>
                    <a:bodyPr/>
                    <a:lstStyle/>
                    <a:p>
                      <a:r>
                        <a:rPr lang="cs-CZ" sz="2300"/>
                        <a:t>nona</a:t>
                      </a:r>
                    </a:p>
                  </a:txBody>
                  <a:tcPr marL="117614" marR="117614" marT="58807" marB="58807"/>
                </a:tc>
                <a:tc>
                  <a:txBody>
                    <a:bodyPr/>
                    <a:lstStyle/>
                    <a:p>
                      <a:r>
                        <a:rPr lang="cs-CZ" sz="2300"/>
                        <a:t>devátá hodina, uprostřed odpoledne</a:t>
                      </a:r>
                    </a:p>
                  </a:txBody>
                  <a:tcPr marL="117614" marR="117614" marT="58807" marB="58807"/>
                </a:tc>
                <a:extLst>
                  <a:ext uri="{0D108BD9-81ED-4DB2-BD59-A6C34878D82A}">
                    <a16:rowId xmlns:a16="http://schemas.microsoft.com/office/drawing/2014/main" val="637184234"/>
                  </a:ext>
                </a:extLst>
              </a:tr>
              <a:tr h="517500">
                <a:tc>
                  <a:txBody>
                    <a:bodyPr/>
                    <a:lstStyle/>
                    <a:p>
                      <a:r>
                        <a:rPr lang="cs-CZ" sz="2300"/>
                        <a:t>vespera</a:t>
                      </a:r>
                    </a:p>
                  </a:txBody>
                  <a:tcPr marL="117614" marR="117614" marT="58807" marB="58807"/>
                </a:tc>
                <a:tc>
                  <a:txBody>
                    <a:bodyPr/>
                    <a:lstStyle/>
                    <a:p>
                      <a:r>
                        <a:rPr lang="cs-CZ" sz="2300"/>
                        <a:t>hodina před západem slunce</a:t>
                      </a:r>
                    </a:p>
                  </a:txBody>
                  <a:tcPr marL="117614" marR="117614" marT="58807" marB="58807"/>
                </a:tc>
                <a:extLst>
                  <a:ext uri="{0D108BD9-81ED-4DB2-BD59-A6C34878D82A}">
                    <a16:rowId xmlns:a16="http://schemas.microsoft.com/office/drawing/2014/main" val="1696340356"/>
                  </a:ext>
                </a:extLst>
              </a:tr>
              <a:tr h="517500">
                <a:tc>
                  <a:txBody>
                    <a:bodyPr/>
                    <a:lstStyle/>
                    <a:p>
                      <a:r>
                        <a:rPr lang="cs-CZ" sz="2300"/>
                        <a:t>completorium</a:t>
                      </a:r>
                    </a:p>
                  </a:txBody>
                  <a:tcPr marL="117614" marR="117614" marT="58807" marB="58807"/>
                </a:tc>
                <a:tc>
                  <a:txBody>
                    <a:bodyPr/>
                    <a:lstStyle/>
                    <a:p>
                      <a:r>
                        <a:rPr lang="cs-CZ" sz="2300" dirty="0"/>
                        <a:t>po západu slunce</a:t>
                      </a:r>
                    </a:p>
                  </a:txBody>
                  <a:tcPr marL="117614" marR="117614" marT="58807" marB="58807"/>
                </a:tc>
                <a:extLst>
                  <a:ext uri="{0D108BD9-81ED-4DB2-BD59-A6C34878D82A}">
                    <a16:rowId xmlns:a16="http://schemas.microsoft.com/office/drawing/2014/main" val="2880751236"/>
                  </a:ext>
                </a:extLst>
              </a:tr>
            </a:tbl>
          </a:graphicData>
        </a:graphic>
      </p:graphicFrame>
    </p:spTree>
    <p:extLst>
      <p:ext uri="{BB962C8B-B14F-4D97-AF65-F5344CB8AC3E}">
        <p14:creationId xmlns:p14="http://schemas.microsoft.com/office/powerpoint/2010/main" val="4088845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553F82B-C553-3CDB-1663-723700CDF63A}"/>
              </a:ext>
            </a:extLst>
          </p:cNvPr>
          <p:cNvSpPr>
            <a:spLocks noGrp="1"/>
          </p:cNvSpPr>
          <p:nvPr>
            <p:ph type="title"/>
          </p:nvPr>
        </p:nvSpPr>
        <p:spPr>
          <a:xfrm>
            <a:off x="648929" y="629266"/>
            <a:ext cx="3505495" cy="1622321"/>
          </a:xfrm>
        </p:spPr>
        <p:txBody>
          <a:bodyPr vert="horz" lIns="91440" tIns="45720" rIns="91440" bIns="45720" rtlCol="0" anchor="t">
            <a:normAutofit/>
          </a:bodyPr>
          <a:lstStyle/>
          <a:p>
            <a:r>
              <a:rPr lang="en-US" b="0" i="0" kern="1200">
                <a:solidFill>
                  <a:srgbClr val="EBEBEB"/>
                </a:solidFill>
                <a:latin typeface="+mj-lt"/>
                <a:ea typeface="+mj-ea"/>
                <a:cs typeface="+mj-cs"/>
              </a:rPr>
              <a:t>Éra a epocha</a:t>
            </a:r>
          </a:p>
        </p:txBody>
      </p:sp>
      <p:sp>
        <p:nvSpPr>
          <p:cNvPr id="24" name="Rectangle 11">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4" name="Zástupný obsah 4">
            <a:extLst>
              <a:ext uri="{FF2B5EF4-FFF2-40B4-BE49-F238E27FC236}">
                <a16:creationId xmlns:a16="http://schemas.microsoft.com/office/drawing/2014/main" id="{C93FF864-1B47-03B1-F5A1-E8BDE4EC448A}"/>
              </a:ext>
            </a:extLst>
          </p:cNvPr>
          <p:cNvSpPr txBox="1">
            <a:spLocks/>
          </p:cNvSpPr>
          <p:nvPr/>
        </p:nvSpPr>
        <p:spPr>
          <a:xfrm>
            <a:off x="648931" y="2438400"/>
            <a:ext cx="3505494" cy="37854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chemeClr val="tx2">
                  <a:lumMod val="40000"/>
                  <a:lumOff val="60000"/>
                </a:schemeClr>
              </a:buClr>
            </a:pPr>
            <a:r>
              <a:rPr lang="en-US" b="1" u="sng" dirty="0" err="1">
                <a:solidFill>
                  <a:srgbClr val="FFFFFF"/>
                </a:solidFill>
              </a:rPr>
              <a:t>Éra</a:t>
            </a:r>
            <a:r>
              <a:rPr lang="en-US" dirty="0">
                <a:solidFill>
                  <a:srgbClr val="FFFFFF"/>
                </a:solidFill>
              </a:rPr>
              <a:t> je </a:t>
            </a:r>
            <a:r>
              <a:rPr lang="en-US" dirty="0" err="1">
                <a:solidFill>
                  <a:srgbClr val="FFFFFF"/>
                </a:solidFill>
              </a:rPr>
              <a:t>nepřetržitá</a:t>
            </a:r>
            <a:r>
              <a:rPr lang="en-US" dirty="0">
                <a:solidFill>
                  <a:srgbClr val="FFFFFF"/>
                </a:solidFill>
              </a:rPr>
              <a:t> </a:t>
            </a:r>
            <a:r>
              <a:rPr lang="en-US" dirty="0" err="1">
                <a:solidFill>
                  <a:srgbClr val="FFFFFF"/>
                </a:solidFill>
              </a:rPr>
              <a:t>řada</a:t>
            </a:r>
            <a:r>
              <a:rPr lang="en-US" dirty="0">
                <a:solidFill>
                  <a:srgbClr val="FFFFFF"/>
                </a:solidFill>
              </a:rPr>
              <a:t> let </a:t>
            </a:r>
            <a:r>
              <a:rPr lang="en-US" dirty="0" err="1">
                <a:solidFill>
                  <a:srgbClr val="FFFFFF"/>
                </a:solidFill>
              </a:rPr>
              <a:t>počítaná</a:t>
            </a:r>
            <a:r>
              <a:rPr lang="en-US" dirty="0">
                <a:solidFill>
                  <a:srgbClr val="FFFFFF"/>
                </a:solidFill>
              </a:rPr>
              <a:t> od </a:t>
            </a:r>
            <a:r>
              <a:rPr lang="en-US" dirty="0" err="1">
                <a:solidFill>
                  <a:srgbClr val="FFFFFF"/>
                </a:solidFill>
              </a:rPr>
              <a:t>určité</a:t>
            </a:r>
            <a:r>
              <a:rPr lang="en-US" dirty="0">
                <a:solidFill>
                  <a:srgbClr val="FFFFFF"/>
                </a:solidFill>
              </a:rPr>
              <a:t> </a:t>
            </a:r>
            <a:r>
              <a:rPr lang="en-US" dirty="0" err="1">
                <a:solidFill>
                  <a:srgbClr val="FFFFFF"/>
                </a:solidFill>
              </a:rPr>
              <a:t>významné</a:t>
            </a:r>
            <a:r>
              <a:rPr lang="en-US" dirty="0">
                <a:solidFill>
                  <a:srgbClr val="FFFFFF"/>
                </a:solidFill>
              </a:rPr>
              <a:t> </a:t>
            </a:r>
            <a:r>
              <a:rPr lang="en-US" dirty="0" err="1">
                <a:solidFill>
                  <a:srgbClr val="FFFFFF"/>
                </a:solidFill>
              </a:rPr>
              <a:t>události</a:t>
            </a:r>
            <a:r>
              <a:rPr lang="en-US" dirty="0">
                <a:solidFill>
                  <a:srgbClr val="FFFFFF"/>
                </a:solidFill>
              </a:rPr>
              <a:t>, </a:t>
            </a:r>
            <a:r>
              <a:rPr lang="en-US" dirty="0" err="1">
                <a:solidFill>
                  <a:srgbClr val="FFFFFF"/>
                </a:solidFill>
              </a:rPr>
              <a:t>ať</a:t>
            </a:r>
            <a:r>
              <a:rPr lang="en-US" dirty="0">
                <a:solidFill>
                  <a:srgbClr val="FFFFFF"/>
                </a:solidFill>
              </a:rPr>
              <a:t> </a:t>
            </a:r>
            <a:r>
              <a:rPr lang="en-US" dirty="0" err="1">
                <a:solidFill>
                  <a:srgbClr val="FFFFFF"/>
                </a:solidFill>
              </a:rPr>
              <a:t>už</a:t>
            </a:r>
            <a:r>
              <a:rPr lang="en-US" dirty="0">
                <a:solidFill>
                  <a:srgbClr val="FFFFFF"/>
                </a:solidFill>
              </a:rPr>
              <a:t> </a:t>
            </a:r>
            <a:r>
              <a:rPr lang="en-US" dirty="0" err="1">
                <a:solidFill>
                  <a:srgbClr val="FFFFFF"/>
                </a:solidFill>
              </a:rPr>
              <a:t>legendární</a:t>
            </a:r>
            <a:r>
              <a:rPr lang="en-US" dirty="0">
                <a:solidFill>
                  <a:srgbClr val="FFFFFF"/>
                </a:solidFill>
              </a:rPr>
              <a:t> </a:t>
            </a:r>
            <a:r>
              <a:rPr lang="en-US" dirty="0" err="1">
                <a:solidFill>
                  <a:srgbClr val="FFFFFF"/>
                </a:solidFill>
              </a:rPr>
              <a:t>nebo</a:t>
            </a:r>
            <a:r>
              <a:rPr lang="en-US" dirty="0">
                <a:solidFill>
                  <a:srgbClr val="FFFFFF"/>
                </a:solidFill>
              </a:rPr>
              <a:t> </a:t>
            </a:r>
            <a:r>
              <a:rPr lang="en-US" dirty="0" err="1">
                <a:solidFill>
                  <a:srgbClr val="FFFFFF"/>
                </a:solidFill>
              </a:rPr>
              <a:t>historické</a:t>
            </a:r>
            <a:r>
              <a:rPr lang="en-US" dirty="0">
                <a:solidFill>
                  <a:srgbClr val="FFFFFF"/>
                </a:solidFill>
              </a:rPr>
              <a:t>.</a:t>
            </a:r>
          </a:p>
          <a:p>
            <a:pPr>
              <a:buClr>
                <a:schemeClr val="tx2">
                  <a:lumMod val="40000"/>
                  <a:lumOff val="60000"/>
                </a:schemeClr>
              </a:buClr>
            </a:pPr>
            <a:r>
              <a:rPr lang="en-US" dirty="0" err="1">
                <a:solidFill>
                  <a:srgbClr val="FFFFFF"/>
                </a:solidFill>
              </a:rPr>
              <a:t>Počátek</a:t>
            </a:r>
            <a:r>
              <a:rPr lang="en-US" dirty="0">
                <a:solidFill>
                  <a:srgbClr val="FFFFFF"/>
                </a:solidFill>
              </a:rPr>
              <a:t> </a:t>
            </a:r>
            <a:r>
              <a:rPr lang="en-US" dirty="0" err="1">
                <a:solidFill>
                  <a:srgbClr val="FFFFFF"/>
                </a:solidFill>
              </a:rPr>
              <a:t>éry</a:t>
            </a:r>
            <a:r>
              <a:rPr lang="en-US" dirty="0">
                <a:solidFill>
                  <a:srgbClr val="FFFFFF"/>
                </a:solidFill>
              </a:rPr>
              <a:t>, den, od </a:t>
            </a:r>
            <a:r>
              <a:rPr lang="en-US" dirty="0" err="1">
                <a:solidFill>
                  <a:srgbClr val="FFFFFF"/>
                </a:solidFill>
              </a:rPr>
              <a:t>něhož</a:t>
            </a:r>
            <a:r>
              <a:rPr lang="en-US" dirty="0">
                <a:solidFill>
                  <a:srgbClr val="FFFFFF"/>
                </a:solidFill>
              </a:rPr>
              <a:t> se </a:t>
            </a:r>
            <a:r>
              <a:rPr lang="en-US" dirty="0" err="1">
                <a:solidFill>
                  <a:srgbClr val="FFFFFF"/>
                </a:solidFill>
              </a:rPr>
              <a:t>řada</a:t>
            </a:r>
            <a:r>
              <a:rPr lang="en-US" dirty="0">
                <a:solidFill>
                  <a:srgbClr val="FFFFFF"/>
                </a:solidFill>
              </a:rPr>
              <a:t> let </a:t>
            </a:r>
            <a:r>
              <a:rPr lang="en-US" dirty="0" err="1">
                <a:solidFill>
                  <a:srgbClr val="FFFFFF"/>
                </a:solidFill>
              </a:rPr>
              <a:t>počítá</a:t>
            </a:r>
            <a:r>
              <a:rPr lang="en-US" dirty="0">
                <a:solidFill>
                  <a:srgbClr val="FFFFFF"/>
                </a:solidFill>
              </a:rPr>
              <a:t>, je </a:t>
            </a:r>
            <a:r>
              <a:rPr lang="en-US" b="1" u="sng" dirty="0" err="1">
                <a:solidFill>
                  <a:srgbClr val="FFFFFF"/>
                </a:solidFill>
              </a:rPr>
              <a:t>epocha</a:t>
            </a:r>
            <a:r>
              <a:rPr lang="en-US" dirty="0">
                <a:solidFill>
                  <a:srgbClr val="FFFFFF"/>
                </a:solidFill>
              </a:rPr>
              <a:t> </a:t>
            </a:r>
            <a:r>
              <a:rPr lang="en-US" dirty="0" err="1">
                <a:solidFill>
                  <a:srgbClr val="FFFFFF"/>
                </a:solidFill>
              </a:rPr>
              <a:t>příslušné</a:t>
            </a:r>
            <a:r>
              <a:rPr lang="en-US" dirty="0">
                <a:solidFill>
                  <a:srgbClr val="FFFFFF"/>
                </a:solidFill>
              </a:rPr>
              <a:t> </a:t>
            </a:r>
            <a:r>
              <a:rPr lang="en-US" dirty="0" err="1">
                <a:solidFill>
                  <a:srgbClr val="FFFFFF"/>
                </a:solidFill>
              </a:rPr>
              <a:t>éry</a:t>
            </a:r>
            <a:r>
              <a:rPr lang="en-US" dirty="0">
                <a:solidFill>
                  <a:srgbClr val="FFFFFF"/>
                </a:solidFill>
              </a:rPr>
              <a:t>.</a:t>
            </a:r>
          </a:p>
        </p:txBody>
      </p:sp>
      <p:graphicFrame>
        <p:nvGraphicFramePr>
          <p:cNvPr id="5" name="Tabulka 6">
            <a:extLst>
              <a:ext uri="{FF2B5EF4-FFF2-40B4-BE49-F238E27FC236}">
                <a16:creationId xmlns:a16="http://schemas.microsoft.com/office/drawing/2014/main" id="{831C4A9B-008F-4ABC-9847-D57854EBED6C}"/>
              </a:ext>
            </a:extLst>
          </p:cNvPr>
          <p:cNvGraphicFramePr>
            <a:graphicFrameLocks noGrp="1"/>
          </p:cNvGraphicFramePr>
          <p:nvPr>
            <p:extLst>
              <p:ext uri="{D42A27DB-BD31-4B8C-83A1-F6EECF244321}">
                <p14:modId xmlns:p14="http://schemas.microsoft.com/office/powerpoint/2010/main" val="595215547"/>
              </p:ext>
            </p:extLst>
          </p:nvPr>
        </p:nvGraphicFramePr>
        <p:xfrm>
          <a:off x="5608319" y="1310123"/>
          <a:ext cx="5614836" cy="4344197"/>
        </p:xfrm>
        <a:graphic>
          <a:graphicData uri="http://schemas.openxmlformats.org/drawingml/2006/table">
            <a:tbl>
              <a:tblPr firstRow="1" bandRow="1">
                <a:tableStyleId>{8799B23B-EC83-4686-B30A-512413B5E67A}</a:tableStyleId>
              </a:tblPr>
              <a:tblGrid>
                <a:gridCol w="2998795">
                  <a:extLst>
                    <a:ext uri="{9D8B030D-6E8A-4147-A177-3AD203B41FA5}">
                      <a16:colId xmlns:a16="http://schemas.microsoft.com/office/drawing/2014/main" val="2618440523"/>
                    </a:ext>
                  </a:extLst>
                </a:gridCol>
                <a:gridCol w="2616041">
                  <a:extLst>
                    <a:ext uri="{9D8B030D-6E8A-4147-A177-3AD203B41FA5}">
                      <a16:colId xmlns:a16="http://schemas.microsoft.com/office/drawing/2014/main" val="1737199195"/>
                    </a:ext>
                  </a:extLst>
                </a:gridCol>
              </a:tblGrid>
              <a:tr h="451368">
                <a:tc>
                  <a:txBody>
                    <a:bodyPr/>
                    <a:lstStyle/>
                    <a:p>
                      <a:r>
                        <a:rPr lang="cs-CZ" sz="2000"/>
                        <a:t>Éra</a:t>
                      </a:r>
                    </a:p>
                  </a:txBody>
                  <a:tcPr marL="101058" marR="101058" marT="50530" marB="50530"/>
                </a:tc>
                <a:tc>
                  <a:txBody>
                    <a:bodyPr/>
                    <a:lstStyle/>
                    <a:p>
                      <a:r>
                        <a:rPr lang="cs-CZ" sz="2000"/>
                        <a:t>Epocha</a:t>
                      </a:r>
                    </a:p>
                  </a:txBody>
                  <a:tcPr marL="101058" marR="101058" marT="50530" marB="50530"/>
                </a:tc>
                <a:extLst>
                  <a:ext uri="{0D108BD9-81ED-4DB2-BD59-A6C34878D82A}">
                    <a16:rowId xmlns:a16="http://schemas.microsoft.com/office/drawing/2014/main" val="129228579"/>
                  </a:ext>
                </a:extLst>
              </a:tr>
              <a:tr h="755984">
                <a:tc>
                  <a:txBody>
                    <a:bodyPr/>
                    <a:lstStyle/>
                    <a:p>
                      <a:r>
                        <a:rPr lang="cs-CZ" sz="2000"/>
                        <a:t>Olympiády</a:t>
                      </a:r>
                    </a:p>
                  </a:txBody>
                  <a:tcPr marL="101058" marR="101058" marT="50530" marB="505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a:t>1. července roku 776 př.n.l.</a:t>
                      </a:r>
                    </a:p>
                  </a:txBody>
                  <a:tcPr marL="101058" marR="101058" marT="50530" marB="50530"/>
                </a:tc>
                <a:extLst>
                  <a:ext uri="{0D108BD9-81ED-4DB2-BD59-A6C34878D82A}">
                    <a16:rowId xmlns:a16="http://schemas.microsoft.com/office/drawing/2014/main" val="3971314507"/>
                  </a:ext>
                </a:extLst>
              </a:tr>
              <a:tr h="755984">
                <a:tc>
                  <a:txBody>
                    <a:bodyPr/>
                    <a:lstStyle/>
                    <a:p>
                      <a:r>
                        <a:rPr lang="cs-CZ" sz="2000"/>
                        <a:t>Léta od založení Říma (anni Urbis conditae) </a:t>
                      </a:r>
                    </a:p>
                  </a:txBody>
                  <a:tcPr marL="101058" marR="101058" marT="50530" marB="505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a:t>21. dubna 753 př.n.l.</a:t>
                      </a:r>
                    </a:p>
                  </a:txBody>
                  <a:tcPr marL="101058" marR="101058" marT="50530" marB="50530"/>
                </a:tc>
                <a:extLst>
                  <a:ext uri="{0D108BD9-81ED-4DB2-BD59-A6C34878D82A}">
                    <a16:rowId xmlns:a16="http://schemas.microsoft.com/office/drawing/2014/main" val="3010545040"/>
                  </a:ext>
                </a:extLst>
              </a:tr>
              <a:tr h="1060601">
                <a:tc>
                  <a:txBody>
                    <a:bodyPr/>
                    <a:lstStyle/>
                    <a:p>
                      <a:r>
                        <a:rPr lang="cs-CZ" sz="2000"/>
                        <a:t>Diokleciánová éra – císař Dioklecián (284-305) - éra mučedníků</a:t>
                      </a:r>
                    </a:p>
                  </a:txBody>
                  <a:tcPr marL="101058" marR="101058" marT="50530" marB="50530"/>
                </a:tc>
                <a:tc>
                  <a:txBody>
                    <a:bodyPr/>
                    <a:lstStyle/>
                    <a:p>
                      <a:r>
                        <a:rPr lang="cs-CZ" sz="2000" b="1"/>
                        <a:t>29. srpna roku 284 n.l.</a:t>
                      </a:r>
                      <a:endParaRPr lang="cs-CZ" sz="2000"/>
                    </a:p>
                  </a:txBody>
                  <a:tcPr marL="101058" marR="101058" marT="50530" marB="50530"/>
                </a:tc>
                <a:extLst>
                  <a:ext uri="{0D108BD9-81ED-4DB2-BD59-A6C34878D82A}">
                    <a16:rowId xmlns:a16="http://schemas.microsoft.com/office/drawing/2014/main" val="4029701865"/>
                  </a:ext>
                </a:extLst>
              </a:tr>
              <a:tr h="1060601">
                <a:tc>
                  <a:txBody>
                    <a:bodyPr/>
                    <a:lstStyle/>
                    <a:p>
                      <a:r>
                        <a:rPr lang="cs-CZ" sz="2000"/>
                        <a:t>Éra hidžry (Muhammad s muslimy odešel z Mekky do Mediny) </a:t>
                      </a:r>
                    </a:p>
                  </a:txBody>
                  <a:tcPr marL="101058" marR="101058" marT="50530" marB="50530"/>
                </a:tc>
                <a:tc>
                  <a:txBody>
                    <a:bodyPr/>
                    <a:lstStyle/>
                    <a:p>
                      <a:r>
                        <a:rPr lang="cs-CZ" sz="2000" b="1"/>
                        <a:t>večer</a:t>
                      </a:r>
                      <a:r>
                        <a:rPr lang="cs-CZ" sz="2000"/>
                        <a:t> </a:t>
                      </a:r>
                      <a:r>
                        <a:rPr lang="cs-CZ" sz="2000" b="1"/>
                        <a:t>15. července 622 n.l</a:t>
                      </a:r>
                      <a:r>
                        <a:rPr lang="cs-CZ" sz="2000"/>
                        <a:t>.</a:t>
                      </a:r>
                    </a:p>
                  </a:txBody>
                  <a:tcPr marL="101058" marR="101058" marT="50530" marB="50530"/>
                </a:tc>
                <a:extLst>
                  <a:ext uri="{0D108BD9-81ED-4DB2-BD59-A6C34878D82A}">
                    <a16:rowId xmlns:a16="http://schemas.microsoft.com/office/drawing/2014/main" val="2982149448"/>
                  </a:ext>
                </a:extLst>
              </a:tr>
            </a:tbl>
          </a:graphicData>
        </a:graphic>
      </p:graphicFrame>
    </p:spTree>
    <p:extLst>
      <p:ext uri="{BB962C8B-B14F-4D97-AF65-F5344CB8AC3E}">
        <p14:creationId xmlns:p14="http://schemas.microsoft.com/office/powerpoint/2010/main" val="260234006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DF9737-D6C5-4544-AA9B-634BD8A93E5C}"/>
              </a:ext>
            </a:extLst>
          </p:cNvPr>
          <p:cNvSpPr>
            <a:spLocks noGrp="1"/>
          </p:cNvSpPr>
          <p:nvPr>
            <p:ph type="title"/>
          </p:nvPr>
        </p:nvSpPr>
        <p:spPr/>
        <p:txBody>
          <a:bodyPr/>
          <a:lstStyle/>
          <a:p>
            <a:r>
              <a:rPr lang="cs-CZ" dirty="0"/>
              <a:t>Éry (letopočty) od stvoření světa</a:t>
            </a:r>
          </a:p>
        </p:txBody>
      </p:sp>
      <p:sp>
        <p:nvSpPr>
          <p:cNvPr id="3" name="Zástupný obsah 2">
            <a:extLst>
              <a:ext uri="{FF2B5EF4-FFF2-40B4-BE49-F238E27FC236}">
                <a16:creationId xmlns:a16="http://schemas.microsoft.com/office/drawing/2014/main" id="{A608E659-13A9-4340-984B-7B2A940CEF7F}"/>
              </a:ext>
            </a:extLst>
          </p:cNvPr>
          <p:cNvSpPr>
            <a:spLocks noGrp="1"/>
          </p:cNvSpPr>
          <p:nvPr>
            <p:ph idx="1"/>
          </p:nvPr>
        </p:nvSpPr>
        <p:spPr/>
        <p:txBody>
          <a:bodyPr/>
          <a:lstStyle/>
          <a:p>
            <a:pPr algn="just"/>
            <a:r>
              <a:rPr lang="cs-CZ" dirty="0" err="1"/>
              <a:t>Sextus</a:t>
            </a:r>
            <a:r>
              <a:rPr lang="cs-CZ" dirty="0"/>
              <a:t> Julius </a:t>
            </a:r>
            <a:r>
              <a:rPr lang="cs-CZ" dirty="0" err="1"/>
              <a:t>Africanus</a:t>
            </a:r>
            <a:r>
              <a:rPr lang="cs-CZ" dirty="0"/>
              <a:t> (3. st.) – epocha 1. leden 5502 př.n.l.</a:t>
            </a:r>
          </a:p>
          <a:p>
            <a:pPr algn="just"/>
            <a:endParaRPr lang="cs-CZ" dirty="0"/>
          </a:p>
          <a:p>
            <a:pPr algn="just"/>
            <a:r>
              <a:rPr lang="cs-CZ" dirty="0"/>
              <a:t>Alexandrijská éra – epocha 29. srpna 5493 př.n.l. nebo 25. březen 5492 př.n.l.</a:t>
            </a:r>
          </a:p>
          <a:p>
            <a:pPr algn="just"/>
            <a:endParaRPr lang="cs-CZ" dirty="0"/>
          </a:p>
          <a:p>
            <a:pPr algn="just"/>
            <a:r>
              <a:rPr lang="cs-CZ" dirty="0"/>
              <a:t>Byzantská éra – epocha 1. září 5509 př.n.l.</a:t>
            </a:r>
          </a:p>
          <a:p>
            <a:pPr lvl="1" algn="just"/>
            <a:r>
              <a:rPr lang="cs-CZ" i="1" dirty="0"/>
              <a:t>Život Konstantina </a:t>
            </a:r>
            <a:r>
              <a:rPr lang="cs-CZ" dirty="0"/>
              <a:t>„[…] čtrnáctého dne měsíce února ve druhé indikci roku 6377 od stvoření světa.“</a:t>
            </a:r>
          </a:p>
          <a:p>
            <a:pPr lvl="1" algn="just"/>
            <a:endParaRPr lang="cs-CZ" dirty="0"/>
          </a:p>
          <a:p>
            <a:pPr algn="just"/>
            <a:r>
              <a:rPr lang="cs-CZ" dirty="0"/>
              <a:t>Židovský letopočet – epocha 7. říjen 3761 př.n.l.</a:t>
            </a:r>
          </a:p>
        </p:txBody>
      </p:sp>
    </p:spTree>
    <p:extLst>
      <p:ext uri="{BB962C8B-B14F-4D97-AF65-F5344CB8AC3E}">
        <p14:creationId xmlns:p14="http://schemas.microsoft.com/office/powerpoint/2010/main" val="3236715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16E1F3-3BA3-4DA3-B7B4-A99D0E74D6C8}"/>
              </a:ext>
            </a:extLst>
          </p:cNvPr>
          <p:cNvSpPr>
            <a:spLocks noGrp="1"/>
          </p:cNvSpPr>
          <p:nvPr>
            <p:ph type="title"/>
          </p:nvPr>
        </p:nvSpPr>
        <p:spPr/>
        <p:txBody>
          <a:bodyPr/>
          <a:lstStyle/>
          <a:p>
            <a:r>
              <a:rPr lang="cs-CZ" dirty="0"/>
              <a:t>Křesťanský letopočet </a:t>
            </a:r>
            <a:br>
              <a:rPr lang="cs-CZ" dirty="0"/>
            </a:br>
            <a:endParaRPr lang="cs-CZ" dirty="0"/>
          </a:p>
        </p:txBody>
      </p:sp>
      <p:sp>
        <p:nvSpPr>
          <p:cNvPr id="3" name="Zástupný obsah 2">
            <a:extLst>
              <a:ext uri="{FF2B5EF4-FFF2-40B4-BE49-F238E27FC236}">
                <a16:creationId xmlns:a16="http://schemas.microsoft.com/office/drawing/2014/main" id="{1DD320CC-6639-4E76-8A33-686711AAF5E6}"/>
              </a:ext>
            </a:extLst>
          </p:cNvPr>
          <p:cNvSpPr>
            <a:spLocks noGrp="1"/>
          </p:cNvSpPr>
          <p:nvPr>
            <p:ph idx="1"/>
          </p:nvPr>
        </p:nvSpPr>
        <p:spPr/>
        <p:txBody>
          <a:bodyPr/>
          <a:lstStyle/>
          <a:p>
            <a:pPr algn="just"/>
            <a:r>
              <a:rPr lang="cs-CZ" dirty="0"/>
              <a:t>Vytvořen v roce 525.</a:t>
            </a:r>
          </a:p>
          <a:p>
            <a:pPr algn="just"/>
            <a:r>
              <a:rPr lang="cs-CZ" dirty="0"/>
              <a:t>Římský mnich </a:t>
            </a:r>
            <a:r>
              <a:rPr lang="cs-CZ" dirty="0" err="1"/>
              <a:t>Dionysius</a:t>
            </a:r>
            <a:r>
              <a:rPr lang="cs-CZ" dirty="0"/>
              <a:t> </a:t>
            </a:r>
            <a:r>
              <a:rPr lang="cs-CZ" dirty="0" err="1"/>
              <a:t>Exiguus</a:t>
            </a:r>
            <a:r>
              <a:rPr lang="cs-CZ" dirty="0"/>
              <a:t> – sestavil velikonoční tabulky. Na rok 247 </a:t>
            </a:r>
            <a:r>
              <a:rPr lang="cs-CZ" dirty="0" err="1"/>
              <a:t>Diokleciánový</a:t>
            </a:r>
            <a:r>
              <a:rPr lang="cs-CZ" dirty="0"/>
              <a:t> éry navázal rokem 532 svého letopočtu: </a:t>
            </a:r>
            <a:r>
              <a:rPr lang="cs-CZ" dirty="0" err="1"/>
              <a:t>anni</a:t>
            </a:r>
            <a:r>
              <a:rPr lang="cs-CZ" dirty="0"/>
              <a:t> Domini </a:t>
            </a:r>
            <a:r>
              <a:rPr lang="cs-CZ" dirty="0" err="1"/>
              <a:t>nostri</a:t>
            </a:r>
            <a:r>
              <a:rPr lang="cs-CZ" dirty="0"/>
              <a:t> </a:t>
            </a:r>
            <a:r>
              <a:rPr lang="cs-CZ" dirty="0" err="1"/>
              <a:t>Jesu</a:t>
            </a:r>
            <a:r>
              <a:rPr lang="cs-CZ" dirty="0"/>
              <a:t> Christi. Není známá epocha - ? 25.XII. ? 25.III. ? 1.I. ?</a:t>
            </a:r>
          </a:p>
          <a:p>
            <a:pPr algn="just"/>
            <a:r>
              <a:rPr lang="cs-CZ" dirty="0"/>
              <a:t>V pramenech:</a:t>
            </a:r>
          </a:p>
          <a:p>
            <a:pPr lvl="1" algn="just"/>
            <a:r>
              <a:rPr lang="cs-CZ" i="1" dirty="0" err="1"/>
              <a:t>anni</a:t>
            </a:r>
            <a:r>
              <a:rPr lang="cs-CZ" i="1" dirty="0"/>
              <a:t> ab </a:t>
            </a:r>
            <a:r>
              <a:rPr lang="cs-CZ" i="1" u="sng" dirty="0" err="1"/>
              <a:t>incarnatione</a:t>
            </a:r>
            <a:r>
              <a:rPr lang="cs-CZ" i="1" dirty="0"/>
              <a:t> Domini</a:t>
            </a:r>
          </a:p>
          <a:p>
            <a:pPr lvl="1" algn="just"/>
            <a:r>
              <a:rPr lang="cs-CZ" i="1" dirty="0" err="1"/>
              <a:t>anni</a:t>
            </a:r>
            <a:r>
              <a:rPr lang="cs-CZ" i="1" dirty="0"/>
              <a:t> </a:t>
            </a:r>
            <a:r>
              <a:rPr lang="cs-CZ" i="1" dirty="0" err="1"/>
              <a:t>dominice</a:t>
            </a:r>
            <a:r>
              <a:rPr lang="cs-CZ" i="1" dirty="0"/>
              <a:t> </a:t>
            </a:r>
            <a:r>
              <a:rPr lang="cs-CZ" i="1" dirty="0" err="1"/>
              <a:t>incarnationis</a:t>
            </a:r>
            <a:endParaRPr lang="cs-CZ" i="1" dirty="0"/>
          </a:p>
          <a:p>
            <a:pPr lvl="1" algn="just"/>
            <a:r>
              <a:rPr lang="cs-CZ" i="1" dirty="0" err="1"/>
              <a:t>anni</a:t>
            </a:r>
            <a:r>
              <a:rPr lang="cs-CZ" i="1" dirty="0"/>
              <a:t> Domini</a:t>
            </a:r>
          </a:p>
          <a:p>
            <a:pPr lvl="1" algn="just"/>
            <a:r>
              <a:rPr lang="cs-CZ" i="1" dirty="0" err="1"/>
              <a:t>anni</a:t>
            </a:r>
            <a:r>
              <a:rPr lang="cs-CZ" i="1" dirty="0"/>
              <a:t> a </a:t>
            </a:r>
            <a:r>
              <a:rPr lang="cs-CZ" i="1" u="sng" dirty="0" err="1"/>
              <a:t>nativitate</a:t>
            </a:r>
            <a:r>
              <a:rPr lang="cs-CZ" i="1" dirty="0"/>
              <a:t> Domini</a:t>
            </a:r>
          </a:p>
          <a:p>
            <a:pPr lvl="1" algn="just"/>
            <a:r>
              <a:rPr lang="cs-CZ" i="1" dirty="0" err="1"/>
              <a:t>anni</a:t>
            </a:r>
            <a:r>
              <a:rPr lang="cs-CZ" i="1" dirty="0"/>
              <a:t> verbi </a:t>
            </a:r>
            <a:r>
              <a:rPr lang="cs-CZ" i="1" dirty="0" err="1"/>
              <a:t>incarnati</a:t>
            </a:r>
            <a:endParaRPr lang="cs-CZ" i="1" dirty="0"/>
          </a:p>
        </p:txBody>
      </p:sp>
    </p:spTree>
    <p:extLst>
      <p:ext uri="{BB962C8B-B14F-4D97-AF65-F5344CB8AC3E}">
        <p14:creationId xmlns:p14="http://schemas.microsoft.com/office/powerpoint/2010/main" val="3234255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84259-559A-4FBF-A9F2-B5F8A7D85F13}"/>
              </a:ext>
            </a:extLst>
          </p:cNvPr>
          <p:cNvSpPr>
            <a:spLocks noGrp="1"/>
          </p:cNvSpPr>
          <p:nvPr>
            <p:ph type="title"/>
          </p:nvPr>
        </p:nvSpPr>
        <p:spPr/>
        <p:txBody>
          <a:bodyPr/>
          <a:lstStyle/>
          <a:p>
            <a:r>
              <a:rPr lang="cs-CZ" dirty="0"/>
              <a:t>Začátky roku</a:t>
            </a:r>
          </a:p>
        </p:txBody>
      </p:sp>
      <p:sp>
        <p:nvSpPr>
          <p:cNvPr id="3" name="Zástupný obsah 2">
            <a:extLst>
              <a:ext uri="{FF2B5EF4-FFF2-40B4-BE49-F238E27FC236}">
                <a16:creationId xmlns:a16="http://schemas.microsoft.com/office/drawing/2014/main" id="{36C15E19-D575-47A4-B769-145D4CE91DF1}"/>
              </a:ext>
            </a:extLst>
          </p:cNvPr>
          <p:cNvSpPr>
            <a:spLocks noGrp="1"/>
          </p:cNvSpPr>
          <p:nvPr>
            <p:ph idx="1"/>
          </p:nvPr>
        </p:nvSpPr>
        <p:spPr/>
        <p:txBody>
          <a:bodyPr/>
          <a:lstStyle/>
          <a:p>
            <a:pPr algn="just"/>
            <a:r>
              <a:rPr lang="cs-CZ" dirty="0"/>
              <a:t>Začátek roku 1. ledna.</a:t>
            </a:r>
          </a:p>
          <a:p>
            <a:pPr algn="just"/>
            <a:r>
              <a:rPr lang="cs-CZ" dirty="0"/>
              <a:t>Začátek roku 1. března.</a:t>
            </a:r>
          </a:p>
          <a:p>
            <a:pPr algn="just"/>
            <a:r>
              <a:rPr lang="cs-CZ" dirty="0"/>
              <a:t>Začátek roku 25. března.</a:t>
            </a:r>
          </a:p>
          <a:p>
            <a:pPr algn="just"/>
            <a:r>
              <a:rPr lang="cs-CZ" dirty="0"/>
              <a:t>Začátek roku o Velikonocích.</a:t>
            </a:r>
          </a:p>
          <a:p>
            <a:pPr algn="just"/>
            <a:r>
              <a:rPr lang="cs-CZ" dirty="0"/>
              <a:t>Začátek roku 1. září.</a:t>
            </a:r>
          </a:p>
          <a:p>
            <a:pPr algn="just"/>
            <a:r>
              <a:rPr lang="cs-CZ" dirty="0"/>
              <a:t>Začátek roku 25. prosince.</a:t>
            </a:r>
          </a:p>
          <a:p>
            <a:pPr algn="just"/>
            <a:endParaRPr lang="cs-CZ" dirty="0"/>
          </a:p>
          <a:p>
            <a:pPr algn="just"/>
            <a:r>
              <a:rPr lang="cs-CZ" b="1" dirty="0"/>
              <a:t>Indikce</a:t>
            </a:r>
            <a:r>
              <a:rPr lang="cs-CZ" dirty="0"/>
              <a:t> – číslo udávající, kolikátý je určitý rok v patnáctiletým období, jež se neustále opakuje – jeden z </a:t>
            </a:r>
            <a:r>
              <a:rPr lang="cs-CZ" dirty="0" err="1"/>
              <a:t>indikčních</a:t>
            </a:r>
            <a:r>
              <a:rPr lang="cs-CZ"/>
              <a:t> cyklů </a:t>
            </a:r>
            <a:r>
              <a:rPr lang="cs-CZ" dirty="0"/>
              <a:t>se počítají od roku 3 př.n.l.</a:t>
            </a:r>
          </a:p>
        </p:txBody>
      </p:sp>
    </p:spTree>
    <p:extLst>
      <p:ext uri="{BB962C8B-B14F-4D97-AF65-F5344CB8AC3E}">
        <p14:creationId xmlns:p14="http://schemas.microsoft.com/office/powerpoint/2010/main" val="2715798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7282FF-C806-4E02-A0C8-71F623EE9F42}"/>
              </a:ext>
            </a:extLst>
          </p:cNvPr>
          <p:cNvSpPr>
            <a:spLocks noGrp="1"/>
          </p:cNvSpPr>
          <p:nvPr>
            <p:ph type="title"/>
          </p:nvPr>
        </p:nvSpPr>
        <p:spPr/>
        <p:txBody>
          <a:bodyPr/>
          <a:lstStyle/>
          <a:p>
            <a:r>
              <a:rPr lang="cs-CZ" dirty="0"/>
              <a:t>Označovaní dní</a:t>
            </a:r>
          </a:p>
        </p:txBody>
      </p:sp>
      <p:sp>
        <p:nvSpPr>
          <p:cNvPr id="3" name="Zástupný obsah 2">
            <a:extLst>
              <a:ext uri="{FF2B5EF4-FFF2-40B4-BE49-F238E27FC236}">
                <a16:creationId xmlns:a16="http://schemas.microsoft.com/office/drawing/2014/main" id="{ED7D24BC-46EC-4029-B86D-933E47400CAC}"/>
              </a:ext>
            </a:extLst>
          </p:cNvPr>
          <p:cNvSpPr>
            <a:spLocks noGrp="1"/>
          </p:cNvSpPr>
          <p:nvPr>
            <p:ph idx="1"/>
          </p:nvPr>
        </p:nvSpPr>
        <p:spPr/>
        <p:txBody>
          <a:bodyPr/>
          <a:lstStyle/>
          <a:p>
            <a:pPr algn="just"/>
            <a:r>
              <a:rPr lang="cs-CZ" b="1" u="sng" dirty="0"/>
              <a:t>Datování podle křesťanského kalendáře</a:t>
            </a:r>
            <a:r>
              <a:rPr lang="cs-CZ" b="1" dirty="0"/>
              <a:t>.</a:t>
            </a:r>
          </a:p>
          <a:p>
            <a:pPr algn="just"/>
            <a:endParaRPr lang="cs-CZ" b="1" u="sng" dirty="0"/>
          </a:p>
          <a:p>
            <a:pPr algn="just"/>
            <a:r>
              <a:rPr lang="cs-CZ" b="1" u="sng" dirty="0"/>
              <a:t>Římské datování</a:t>
            </a:r>
            <a:r>
              <a:rPr lang="cs-CZ" b="1" dirty="0"/>
              <a:t>.</a:t>
            </a:r>
          </a:p>
          <a:p>
            <a:pPr algn="just"/>
            <a:endParaRPr lang="cs-CZ" b="1" dirty="0"/>
          </a:p>
          <a:p>
            <a:pPr algn="just"/>
            <a:r>
              <a:rPr lang="cs-CZ"/>
              <a:t>Průběžné </a:t>
            </a:r>
            <a:r>
              <a:rPr lang="cs-CZ" dirty="0"/>
              <a:t>počítání dnů v měsíci.</a:t>
            </a:r>
          </a:p>
          <a:p>
            <a:pPr algn="just"/>
            <a:endParaRPr lang="cs-CZ" dirty="0"/>
          </a:p>
          <a:p>
            <a:pPr algn="just"/>
            <a:r>
              <a:rPr lang="cs-CZ" dirty="0" err="1"/>
              <a:t>Bononské</a:t>
            </a:r>
            <a:r>
              <a:rPr lang="cs-CZ" dirty="0"/>
              <a:t> datování (</a:t>
            </a:r>
            <a:r>
              <a:rPr lang="cs-CZ" i="1" dirty="0" err="1"/>
              <a:t>consuetudo</a:t>
            </a:r>
            <a:r>
              <a:rPr lang="cs-CZ" i="1" dirty="0"/>
              <a:t> </a:t>
            </a:r>
            <a:r>
              <a:rPr lang="cs-CZ" i="1" dirty="0" err="1"/>
              <a:t>Bononiensis</a:t>
            </a:r>
            <a:r>
              <a:rPr lang="cs-CZ" dirty="0"/>
              <a:t>): mense </a:t>
            </a:r>
            <a:r>
              <a:rPr lang="cs-CZ" dirty="0" err="1"/>
              <a:t>intrante</a:t>
            </a:r>
            <a:r>
              <a:rPr lang="cs-CZ" dirty="0"/>
              <a:t> (1.-15.), mense </a:t>
            </a:r>
            <a:r>
              <a:rPr lang="cs-CZ" dirty="0" err="1"/>
              <a:t>exeunte</a:t>
            </a:r>
            <a:r>
              <a:rPr lang="cs-CZ" dirty="0"/>
              <a:t> (15.-2.).</a:t>
            </a:r>
          </a:p>
          <a:p>
            <a:pPr algn="just"/>
            <a:endParaRPr lang="cs-CZ" dirty="0"/>
          </a:p>
        </p:txBody>
      </p:sp>
    </p:spTree>
    <p:extLst>
      <p:ext uri="{BB962C8B-B14F-4D97-AF65-F5344CB8AC3E}">
        <p14:creationId xmlns:p14="http://schemas.microsoft.com/office/powerpoint/2010/main" val="402045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ABD1AC-4741-4BAE-28F2-46F25F14D276}"/>
              </a:ext>
            </a:extLst>
          </p:cNvPr>
          <p:cNvSpPr>
            <a:spLocks noGrp="1"/>
          </p:cNvSpPr>
          <p:nvPr>
            <p:ph type="title"/>
          </p:nvPr>
        </p:nvSpPr>
        <p:spPr/>
        <p:txBody>
          <a:bodyPr/>
          <a:lstStyle/>
          <a:p>
            <a:r>
              <a:rPr lang="cs-CZ" sz="4400" dirty="0">
                <a:latin typeface="+mj-lt"/>
                <a:ea typeface="+mj-ea"/>
                <a:cs typeface="+mj-cs"/>
              </a:rPr>
              <a:t>Datování podle křesťanského kalendáře</a:t>
            </a:r>
            <a:endParaRPr lang="cs-CZ" dirty="0"/>
          </a:p>
        </p:txBody>
      </p:sp>
      <p:sp>
        <p:nvSpPr>
          <p:cNvPr id="3" name="Zástupný obsah 2">
            <a:extLst>
              <a:ext uri="{FF2B5EF4-FFF2-40B4-BE49-F238E27FC236}">
                <a16:creationId xmlns:a16="http://schemas.microsoft.com/office/drawing/2014/main" id="{A39F8C91-DEDB-D29D-53D7-65D565B03261}"/>
              </a:ext>
            </a:extLst>
          </p:cNvPr>
          <p:cNvSpPr>
            <a:spLocks noGrp="1"/>
          </p:cNvSpPr>
          <p:nvPr>
            <p:ph idx="1"/>
          </p:nvPr>
        </p:nvSpPr>
        <p:spPr/>
        <p:txBody>
          <a:bodyPr>
            <a:normAutofit fontScale="92500" lnSpcReduction="10000"/>
          </a:bodyPr>
          <a:lstStyle/>
          <a:p>
            <a:pPr marL="0" indent="0" algn="just">
              <a:buNone/>
            </a:pPr>
            <a:r>
              <a:rPr lang="cs-CZ" sz="2000" dirty="0">
                <a:latin typeface="+mn-lt"/>
              </a:rPr>
              <a:t>Při převádění dat podle křesťanského kalendáře je nutné znát data jednotlivých svátků a uspořádání týdenních svátků v jednotlivých letech. Tyto údaje jsou v tabulkách XVI. (Friedrich) nebo 9.25 (Bláhová) (rok podle velikonoční neděle), XVII. a XVIII. (Friedrich) nebo 9.26.1 a 9.26.2 (Bláhová) (číslo kalendáře podle roku). V kalendáři pak vyhledáme datum svátku a týdenní den uvedený v datování. Pokud datum připadá na den svátku, pak stačí je pouze vyhledat v abecedním seznamu. </a:t>
            </a:r>
            <a:r>
              <a:rPr lang="cs-CZ" sz="2000" i="1" dirty="0">
                <a:latin typeface="+mn-lt"/>
              </a:rPr>
              <a:t>Předvečer</a:t>
            </a:r>
            <a:r>
              <a:rPr lang="cs-CZ" sz="2000" dirty="0">
                <a:latin typeface="+mn-lt"/>
              </a:rPr>
              <a:t> (</a:t>
            </a:r>
            <a:r>
              <a:rPr lang="cs-CZ" sz="2000" i="1" dirty="0" err="1">
                <a:latin typeface="+mn-lt"/>
              </a:rPr>
              <a:t>vigilia</a:t>
            </a:r>
            <a:r>
              <a:rPr lang="cs-CZ" sz="2000" i="1" dirty="0">
                <a:latin typeface="+mn-lt"/>
              </a:rPr>
              <a:t>, </a:t>
            </a:r>
            <a:r>
              <a:rPr lang="cs-CZ" sz="2000" i="1" dirty="0" err="1">
                <a:latin typeface="+mn-lt"/>
              </a:rPr>
              <a:t>feria</a:t>
            </a:r>
            <a:r>
              <a:rPr lang="cs-CZ" sz="2000" i="1" dirty="0">
                <a:latin typeface="+mn-lt"/>
              </a:rPr>
              <a:t> proxima ante</a:t>
            </a:r>
            <a:r>
              <a:rPr lang="cs-CZ" sz="2000" dirty="0">
                <a:latin typeface="+mn-lt"/>
              </a:rPr>
              <a:t>) je den před tímto datem, </a:t>
            </a:r>
            <a:r>
              <a:rPr lang="cs-CZ" sz="2000" i="1" dirty="0" err="1">
                <a:latin typeface="+mn-lt"/>
              </a:rPr>
              <a:t>nazejtří</a:t>
            </a:r>
            <a:r>
              <a:rPr lang="cs-CZ" sz="2000" dirty="0">
                <a:latin typeface="+mn-lt"/>
              </a:rPr>
              <a:t> (</a:t>
            </a:r>
            <a:r>
              <a:rPr lang="cs-CZ" sz="2000" i="1" dirty="0" err="1">
                <a:latin typeface="+mn-lt"/>
              </a:rPr>
              <a:t>feria</a:t>
            </a:r>
            <a:r>
              <a:rPr lang="cs-CZ" sz="2000" i="1" dirty="0">
                <a:latin typeface="+mn-lt"/>
              </a:rPr>
              <a:t> proxima post</a:t>
            </a:r>
            <a:r>
              <a:rPr lang="cs-CZ" sz="2000" dirty="0">
                <a:latin typeface="+mn-lt"/>
              </a:rPr>
              <a:t>) den následující. Jde-li o oktáv, pak k datu svátku přičteme sedm dní.</a:t>
            </a:r>
          </a:p>
          <a:p>
            <a:pPr marL="0" indent="0">
              <a:buNone/>
            </a:pPr>
            <a:endParaRPr lang="cs-CZ" dirty="0">
              <a:latin typeface="+mn-lt"/>
            </a:endParaRPr>
          </a:p>
          <a:p>
            <a:pPr marL="0" indent="0">
              <a:lnSpc>
                <a:spcPct val="90000"/>
              </a:lnSpc>
              <a:spcBef>
                <a:spcPts val="0"/>
              </a:spcBef>
              <a:spcAft>
                <a:spcPts val="600"/>
              </a:spcAft>
              <a:buNone/>
            </a:pPr>
            <a:r>
              <a:rPr lang="cs-CZ" sz="2000" dirty="0">
                <a:latin typeface="+mn-lt"/>
              </a:rPr>
              <a:t>Abecední seznam svatých:</a:t>
            </a:r>
          </a:p>
          <a:p>
            <a:pPr>
              <a:lnSpc>
                <a:spcPct val="90000"/>
              </a:lnSpc>
              <a:spcBef>
                <a:spcPts val="0"/>
              </a:spcBef>
              <a:spcAft>
                <a:spcPts val="600"/>
              </a:spcAft>
            </a:pPr>
            <a:r>
              <a:rPr lang="cs-CZ" sz="2000" dirty="0">
                <a:latin typeface="+mn-lt"/>
              </a:rPr>
              <a:t>Friedrich, s. 282-339</a:t>
            </a:r>
          </a:p>
          <a:p>
            <a:pPr>
              <a:lnSpc>
                <a:spcPct val="90000"/>
              </a:lnSpc>
              <a:spcBef>
                <a:spcPts val="0"/>
              </a:spcBef>
              <a:spcAft>
                <a:spcPts val="600"/>
              </a:spcAft>
            </a:pPr>
            <a:r>
              <a:rPr lang="cs-CZ" sz="2000" dirty="0">
                <a:latin typeface="+mn-lt"/>
              </a:rPr>
              <a:t>Bláhová, s. 839-948</a:t>
            </a:r>
          </a:p>
          <a:p>
            <a:pPr>
              <a:lnSpc>
                <a:spcPct val="90000"/>
              </a:lnSpc>
              <a:spcBef>
                <a:spcPts val="0"/>
              </a:spcBef>
              <a:spcAft>
                <a:spcPts val="600"/>
              </a:spcAft>
            </a:pPr>
            <a:r>
              <a:rPr lang="cs-CZ" dirty="0" err="1">
                <a:hlinkClick r:id="rId2"/>
              </a:rPr>
              <a:t>Grotefend</a:t>
            </a:r>
            <a:r>
              <a:rPr lang="cs-CZ">
                <a:hlinkClick r:id="rId2"/>
              </a:rPr>
              <a:t> online</a:t>
            </a:r>
            <a:endParaRPr lang="cs-CZ" sz="2000" dirty="0">
              <a:latin typeface="+mn-lt"/>
            </a:endParaRPr>
          </a:p>
          <a:p>
            <a:endParaRPr lang="cs-CZ" dirty="0"/>
          </a:p>
        </p:txBody>
      </p:sp>
    </p:spTree>
    <p:extLst>
      <p:ext uri="{BB962C8B-B14F-4D97-AF65-F5344CB8AC3E}">
        <p14:creationId xmlns:p14="http://schemas.microsoft.com/office/powerpoint/2010/main" val="450187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7BC037-F2A4-8E7E-985C-4D569F46715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A230F77-2A3A-27E3-C582-D16F835CBC61}"/>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01479AFC-2874-7C91-A971-B3FE286B918A}"/>
              </a:ext>
            </a:extLst>
          </p:cNvPr>
          <p:cNvPicPr>
            <a:picLocks noChangeAspect="1"/>
          </p:cNvPicPr>
          <p:nvPr/>
        </p:nvPicPr>
        <p:blipFill>
          <a:blip r:embed="rId2"/>
          <a:stretch>
            <a:fillRect/>
          </a:stretch>
        </p:blipFill>
        <p:spPr>
          <a:xfrm>
            <a:off x="1103312" y="0"/>
            <a:ext cx="9919432" cy="6858000"/>
          </a:xfrm>
          <a:prstGeom prst="rect">
            <a:avLst/>
          </a:prstGeom>
        </p:spPr>
      </p:pic>
    </p:spTree>
    <p:extLst>
      <p:ext uri="{BB962C8B-B14F-4D97-AF65-F5344CB8AC3E}">
        <p14:creationId xmlns:p14="http://schemas.microsoft.com/office/powerpoint/2010/main" val="3997250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Anno Domini </a:t>
            </a:r>
            <a:r>
              <a:rPr lang="cs-CZ" dirty="0" err="1"/>
              <a:t>M</a:t>
            </a:r>
            <a:r>
              <a:rPr lang="cs-CZ" baseline="30000" dirty="0" err="1"/>
              <a:t>o</a:t>
            </a:r>
            <a:r>
              <a:rPr lang="cs-CZ" dirty="0" err="1"/>
              <a:t>CCCC</a:t>
            </a:r>
            <a:r>
              <a:rPr lang="cs-CZ" baseline="30000" dirty="0" err="1"/>
              <a:t>o</a:t>
            </a:r>
            <a:r>
              <a:rPr lang="cs-CZ" dirty="0" err="1"/>
              <a:t>XVI</a:t>
            </a:r>
            <a:r>
              <a:rPr lang="cs-CZ" baseline="30000" dirty="0" err="1"/>
              <a:t>o</a:t>
            </a:r>
            <a:r>
              <a:rPr lang="cs-CZ" dirty="0"/>
              <a:t> </a:t>
            </a:r>
            <a:r>
              <a:rPr lang="cs-CZ" dirty="0" err="1"/>
              <a:t>feria</a:t>
            </a:r>
            <a:r>
              <a:rPr lang="cs-CZ" dirty="0"/>
              <a:t> sexta post </a:t>
            </a:r>
            <a:r>
              <a:rPr lang="cs-CZ" dirty="0" err="1"/>
              <a:t>Mauricii</a:t>
            </a:r>
            <a:endParaRPr lang="cs-CZ" dirty="0"/>
          </a:p>
        </p:txBody>
      </p:sp>
    </p:spTree>
    <p:extLst>
      <p:ext uri="{BB962C8B-B14F-4D97-AF65-F5344CB8AC3E}">
        <p14:creationId xmlns:p14="http://schemas.microsoft.com/office/powerpoint/2010/main" val="245749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BBD75B-7FA1-4367-9A9C-279490AAB2CD}"/>
              </a:ext>
            </a:extLst>
          </p:cNvPr>
          <p:cNvSpPr>
            <a:spLocks noGrp="1"/>
          </p:cNvSpPr>
          <p:nvPr>
            <p:ph type="title"/>
          </p:nvPr>
        </p:nvSpPr>
        <p:spPr/>
        <p:txBody>
          <a:bodyPr/>
          <a:lstStyle/>
          <a:p>
            <a:r>
              <a:rPr lang="cs-CZ" dirty="0"/>
              <a:t>Definice</a:t>
            </a:r>
          </a:p>
        </p:txBody>
      </p:sp>
      <p:sp>
        <p:nvSpPr>
          <p:cNvPr id="3" name="Zástupný obsah 2">
            <a:extLst>
              <a:ext uri="{FF2B5EF4-FFF2-40B4-BE49-F238E27FC236}">
                <a16:creationId xmlns:a16="http://schemas.microsoft.com/office/drawing/2014/main" id="{4D121746-6580-4C80-9589-E9BFB7D079CD}"/>
              </a:ext>
            </a:extLst>
          </p:cNvPr>
          <p:cNvSpPr>
            <a:spLocks noGrp="1"/>
          </p:cNvSpPr>
          <p:nvPr>
            <p:ph idx="1"/>
          </p:nvPr>
        </p:nvSpPr>
        <p:spPr/>
        <p:txBody>
          <a:bodyPr>
            <a:normAutofit fontScale="85000" lnSpcReduction="20000"/>
          </a:bodyPr>
          <a:lstStyle/>
          <a:p>
            <a:pPr algn="just">
              <a:lnSpc>
                <a:spcPct val="120000"/>
              </a:lnSpc>
            </a:pPr>
            <a:r>
              <a:rPr lang="cs-CZ" b="1" dirty="0"/>
              <a:t>Chronologie</a:t>
            </a:r>
            <a:r>
              <a:rPr lang="cs-CZ" dirty="0"/>
              <a:t> je nauka o měření času, jeho způsobech a prostředcích k tomu používaných.</a:t>
            </a:r>
          </a:p>
          <a:p>
            <a:pPr algn="just">
              <a:lnSpc>
                <a:spcPct val="120000"/>
              </a:lnSpc>
            </a:pPr>
            <a:endParaRPr lang="cs-CZ" dirty="0"/>
          </a:p>
          <a:p>
            <a:pPr algn="just">
              <a:lnSpc>
                <a:spcPct val="120000"/>
              </a:lnSpc>
            </a:pPr>
            <a:r>
              <a:rPr lang="cs-CZ" b="1" dirty="0"/>
              <a:t>Matematická (astronomická) chronologie </a:t>
            </a:r>
            <a:r>
              <a:rPr lang="cs-CZ" dirty="0"/>
              <a:t>využívá poznatků astronomie a jiných příbuzných věd, sleduje pohyby nebeských těles, zkoumá, do jaké míry přicházejí v úvahu pro stanovení časových jednotek, a stanoví na jejich základě objektivní jednotky měření času.</a:t>
            </a:r>
          </a:p>
          <a:p>
            <a:pPr algn="just">
              <a:lnSpc>
                <a:spcPct val="120000"/>
              </a:lnSpc>
            </a:pPr>
            <a:endParaRPr lang="cs-CZ" dirty="0"/>
          </a:p>
          <a:p>
            <a:pPr algn="just">
              <a:lnSpc>
                <a:spcPct val="120000"/>
              </a:lnSpc>
            </a:pPr>
            <a:r>
              <a:rPr lang="cs-CZ" b="1" dirty="0"/>
              <a:t>Technická (historická) chronologie </a:t>
            </a:r>
            <a:r>
              <a:rPr lang="cs-CZ" dirty="0"/>
              <a:t>studuje způsoby měření času a jejich vývoj u různých národů, respektive v jednotlivých kulturních okruzích. Přitom se zaměřuje na konkrétní chronologické kategorie a jejich užívání v každodenním životě společnosti. Historická chronologie umožňuje historikovi umístit události v čase, a objektivně tak sledovat historický vývoj.</a:t>
            </a:r>
          </a:p>
        </p:txBody>
      </p:sp>
    </p:spTree>
    <p:extLst>
      <p:ext uri="{BB962C8B-B14F-4D97-AF65-F5344CB8AC3E}">
        <p14:creationId xmlns:p14="http://schemas.microsoft.com/office/powerpoint/2010/main" val="3326068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L. P. 1420, v pátek před sv. Markétou</a:t>
            </a:r>
          </a:p>
        </p:txBody>
      </p:sp>
    </p:spTree>
    <p:extLst>
      <p:ext uri="{BB962C8B-B14F-4D97-AF65-F5344CB8AC3E}">
        <p14:creationId xmlns:p14="http://schemas.microsoft.com/office/powerpoint/2010/main" val="584826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i="1" dirty="0"/>
              <a:t>Jenž dán jest v Praze, v úterý po </a:t>
            </a:r>
            <a:r>
              <a:rPr lang="cs-CZ" i="1" dirty="0" err="1"/>
              <a:t>středopostnie</a:t>
            </a:r>
            <a:r>
              <a:rPr lang="cs-CZ" i="1" dirty="0"/>
              <a:t> neděli, datum anno </a:t>
            </a:r>
            <a:r>
              <a:rPr lang="cs-CZ" i="1" dirty="0" err="1"/>
              <a:t>domini</a:t>
            </a:r>
            <a:r>
              <a:rPr lang="cs-CZ" i="1" dirty="0"/>
              <a:t> </a:t>
            </a:r>
            <a:r>
              <a:rPr lang="cs-CZ" i="1" dirty="0" err="1"/>
              <a:t>milesimo</a:t>
            </a:r>
            <a:r>
              <a:rPr lang="cs-CZ" i="1" dirty="0"/>
              <a:t> </a:t>
            </a:r>
            <a:r>
              <a:rPr lang="cs-CZ" i="1" dirty="0" err="1"/>
              <a:t>quadringentesimo</a:t>
            </a:r>
            <a:r>
              <a:rPr lang="cs-CZ" i="1" dirty="0"/>
              <a:t> </a:t>
            </a:r>
            <a:r>
              <a:rPr lang="cs-CZ" i="1" dirty="0" err="1"/>
              <a:t>secundo</a:t>
            </a:r>
            <a:r>
              <a:rPr lang="cs-CZ" i="1" dirty="0"/>
              <a:t> </a:t>
            </a:r>
            <a:r>
              <a:rPr lang="cs-CZ" dirty="0"/>
              <a:t>(CDM XV, č. 416).</a:t>
            </a:r>
          </a:p>
        </p:txBody>
      </p:sp>
    </p:spTree>
    <p:extLst>
      <p:ext uri="{BB962C8B-B14F-4D97-AF65-F5344CB8AC3E}">
        <p14:creationId xmlns:p14="http://schemas.microsoft.com/office/powerpoint/2010/main" val="1624647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i="1" dirty="0"/>
              <a:t>Jenž jest dán v Vodňanech léta </a:t>
            </a:r>
            <a:r>
              <a:rPr lang="cs-CZ" i="1" dirty="0" err="1"/>
              <a:t>božieho</a:t>
            </a:r>
            <a:r>
              <a:rPr lang="cs-CZ" i="1" dirty="0"/>
              <a:t> </a:t>
            </a:r>
            <a:r>
              <a:rPr lang="cs-CZ" i="1" dirty="0" err="1"/>
              <a:t>tisícieho</a:t>
            </a:r>
            <a:r>
              <a:rPr lang="cs-CZ" i="1" dirty="0"/>
              <a:t> </a:t>
            </a:r>
            <a:r>
              <a:rPr lang="cs-CZ" i="1" dirty="0" err="1"/>
              <a:t>čtyřistého</a:t>
            </a:r>
            <a:r>
              <a:rPr lang="cs-CZ" i="1" dirty="0"/>
              <a:t> dvacátého, </a:t>
            </a:r>
            <a:r>
              <a:rPr lang="cs-CZ" i="1" dirty="0" err="1"/>
              <a:t>dominica</a:t>
            </a:r>
            <a:r>
              <a:rPr lang="cs-CZ" i="1" dirty="0"/>
              <a:t>, </a:t>
            </a:r>
            <a:r>
              <a:rPr lang="cs-CZ" i="1" dirty="0" err="1"/>
              <a:t>qua</a:t>
            </a:r>
            <a:r>
              <a:rPr lang="cs-CZ" i="1" dirty="0"/>
              <a:t> </a:t>
            </a:r>
            <a:r>
              <a:rPr lang="cs-CZ" i="1" dirty="0" err="1"/>
              <a:t>canitur</a:t>
            </a:r>
            <a:r>
              <a:rPr lang="cs-CZ" i="1" dirty="0"/>
              <a:t> </a:t>
            </a:r>
            <a:r>
              <a:rPr lang="cs-CZ" i="1" dirty="0" err="1"/>
              <a:t>Reminiscere</a:t>
            </a:r>
            <a:r>
              <a:rPr lang="cs-CZ" i="1" dirty="0"/>
              <a:t> </a:t>
            </a:r>
            <a:r>
              <a:rPr lang="cs-CZ" dirty="0"/>
              <a:t>(Rynešová I, č. 23).</a:t>
            </a:r>
          </a:p>
        </p:txBody>
      </p:sp>
    </p:spTree>
    <p:extLst>
      <p:ext uri="{BB962C8B-B14F-4D97-AF65-F5344CB8AC3E}">
        <p14:creationId xmlns:p14="http://schemas.microsoft.com/office/powerpoint/2010/main" val="276089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i="1" dirty="0"/>
              <a:t>Dán jest list tento v Brně tu sobotu mezi </a:t>
            </a:r>
            <a:r>
              <a:rPr lang="cs-CZ" i="1" dirty="0" err="1"/>
              <a:t>ochtaby</a:t>
            </a:r>
            <a:r>
              <a:rPr lang="cs-CZ" i="1" dirty="0"/>
              <a:t> svaté královny veliké, anno </a:t>
            </a:r>
            <a:r>
              <a:rPr lang="cs-CZ" i="1" dirty="0" err="1"/>
              <a:t>domini</a:t>
            </a:r>
            <a:r>
              <a:rPr lang="cs-CZ" i="1" dirty="0"/>
              <a:t> </a:t>
            </a:r>
            <a:r>
              <a:rPr lang="cs-CZ" i="1" dirty="0" err="1"/>
              <a:t>etc</a:t>
            </a:r>
            <a:r>
              <a:rPr lang="cs-CZ" i="1" dirty="0"/>
              <a:t>. [13]</a:t>
            </a:r>
            <a:r>
              <a:rPr lang="cs-CZ" i="1" dirty="0" err="1"/>
              <a:t>LXXXo</a:t>
            </a:r>
            <a:r>
              <a:rPr lang="cs-CZ" i="1" dirty="0"/>
              <a:t> sexto </a:t>
            </a:r>
            <a:r>
              <a:rPr lang="cs-CZ" dirty="0"/>
              <a:t>(CDM XI, č. 403).</a:t>
            </a:r>
          </a:p>
        </p:txBody>
      </p:sp>
    </p:spTree>
    <p:extLst>
      <p:ext uri="{BB962C8B-B14F-4D97-AF65-F5344CB8AC3E}">
        <p14:creationId xmlns:p14="http://schemas.microsoft.com/office/powerpoint/2010/main" val="3355010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pPr algn="just"/>
            <a:r>
              <a:rPr lang="cs-CZ" dirty="0"/>
              <a:t>Datum … </a:t>
            </a:r>
            <a:r>
              <a:rPr lang="cs-CZ" u="sng" dirty="0" err="1"/>
              <a:t>die</a:t>
            </a:r>
            <a:r>
              <a:rPr lang="cs-CZ" u="sng" dirty="0"/>
              <a:t> </a:t>
            </a:r>
            <a:r>
              <a:rPr lang="cs-CZ" u="sng" dirty="0" err="1"/>
              <a:t>dominico</a:t>
            </a:r>
            <a:r>
              <a:rPr lang="cs-CZ" u="sng" dirty="0"/>
              <a:t> </a:t>
            </a:r>
            <a:r>
              <a:rPr lang="cs-CZ" u="sng" dirty="0" err="1"/>
              <a:t>proximo</a:t>
            </a:r>
            <a:r>
              <a:rPr lang="cs-CZ" u="sng" dirty="0"/>
              <a:t> post </a:t>
            </a:r>
            <a:r>
              <a:rPr lang="cs-CZ" u="sng" dirty="0" err="1"/>
              <a:t>festum</a:t>
            </a:r>
            <a:r>
              <a:rPr lang="cs-CZ" u="sng" dirty="0"/>
              <a:t> </a:t>
            </a:r>
            <a:r>
              <a:rPr lang="cs-CZ" u="sng" dirty="0" err="1"/>
              <a:t>beatae</a:t>
            </a:r>
            <a:r>
              <a:rPr lang="cs-CZ" u="sng" dirty="0"/>
              <a:t> </a:t>
            </a:r>
            <a:r>
              <a:rPr lang="cs-CZ" u="sng" dirty="0" err="1"/>
              <a:t>Dorotheae</a:t>
            </a:r>
            <a:r>
              <a:rPr lang="cs-CZ" u="sng" dirty="0"/>
              <a:t> </a:t>
            </a:r>
            <a:r>
              <a:rPr lang="cs-CZ" u="sng" dirty="0" err="1"/>
              <a:t>virginis</a:t>
            </a:r>
            <a:r>
              <a:rPr lang="cs-CZ" u="sng" dirty="0"/>
              <a:t> et </a:t>
            </a:r>
            <a:r>
              <a:rPr lang="cs-CZ" u="sng" dirty="0" err="1"/>
              <a:t>martyris</a:t>
            </a:r>
            <a:r>
              <a:rPr lang="cs-CZ" u="sng" dirty="0"/>
              <a:t> anno Domini </a:t>
            </a:r>
            <a:r>
              <a:rPr lang="cs-CZ" u="sng" dirty="0" err="1"/>
              <a:t>millesimo</a:t>
            </a:r>
            <a:r>
              <a:rPr lang="cs-CZ" u="sng" dirty="0"/>
              <a:t> </a:t>
            </a:r>
            <a:r>
              <a:rPr lang="cs-CZ" u="sng" dirty="0" err="1"/>
              <a:t>quadringentesimo</a:t>
            </a:r>
            <a:r>
              <a:rPr lang="cs-CZ" u="sng" dirty="0"/>
              <a:t> </a:t>
            </a:r>
            <a:r>
              <a:rPr lang="cs-CZ" u="sng" dirty="0" err="1"/>
              <a:t>vigesimo</a:t>
            </a:r>
            <a:r>
              <a:rPr lang="cs-CZ" u="sng" dirty="0"/>
              <a:t> primo</a:t>
            </a:r>
            <a:r>
              <a:rPr lang="cs-CZ" dirty="0"/>
              <a:t>, </a:t>
            </a:r>
            <a:r>
              <a:rPr lang="cs-CZ" dirty="0" err="1"/>
              <a:t>regnorum</a:t>
            </a:r>
            <a:r>
              <a:rPr lang="cs-CZ" dirty="0"/>
              <a:t> </a:t>
            </a:r>
            <a:r>
              <a:rPr lang="cs-CZ" dirty="0" err="1"/>
              <a:t>nostrorum</a:t>
            </a:r>
            <a:r>
              <a:rPr lang="cs-CZ" dirty="0"/>
              <a:t> anno </a:t>
            </a:r>
            <a:r>
              <a:rPr lang="cs-CZ" dirty="0" err="1"/>
              <a:t>Hungariae</a:t>
            </a:r>
            <a:r>
              <a:rPr lang="cs-CZ" dirty="0"/>
              <a:t> </a:t>
            </a:r>
            <a:r>
              <a:rPr lang="cs-CZ" dirty="0" err="1"/>
              <a:t>etc</a:t>
            </a:r>
            <a:r>
              <a:rPr lang="cs-CZ" dirty="0"/>
              <a:t>. </a:t>
            </a:r>
            <a:r>
              <a:rPr lang="cs-CZ" dirty="0" err="1"/>
              <a:t>tricesimo</a:t>
            </a:r>
            <a:r>
              <a:rPr lang="cs-CZ" dirty="0"/>
              <a:t> </a:t>
            </a:r>
            <a:r>
              <a:rPr lang="cs-CZ" dirty="0" err="1"/>
              <a:t>quarto</a:t>
            </a:r>
            <a:r>
              <a:rPr lang="cs-CZ" dirty="0"/>
              <a:t>, </a:t>
            </a:r>
            <a:r>
              <a:rPr lang="cs-CZ" dirty="0" err="1"/>
              <a:t>Romanorum</a:t>
            </a:r>
            <a:r>
              <a:rPr lang="cs-CZ" dirty="0"/>
              <a:t> undecimo et </a:t>
            </a:r>
            <a:r>
              <a:rPr lang="cs-CZ" dirty="0" err="1"/>
              <a:t>Boemie</a:t>
            </a:r>
            <a:r>
              <a:rPr lang="cs-CZ" dirty="0"/>
              <a:t> primo.</a:t>
            </a:r>
          </a:p>
        </p:txBody>
      </p:sp>
    </p:spTree>
    <p:extLst>
      <p:ext uri="{BB962C8B-B14F-4D97-AF65-F5344CB8AC3E}">
        <p14:creationId xmlns:p14="http://schemas.microsoft.com/office/powerpoint/2010/main" val="2393014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pPr algn="just"/>
            <a:r>
              <a:rPr lang="cs-CZ" dirty="0" err="1"/>
              <a:t>Geben</a:t>
            </a:r>
            <a:r>
              <a:rPr lang="cs-CZ" dirty="0"/>
              <a:t> … </a:t>
            </a:r>
            <a:r>
              <a:rPr lang="cs-CZ" u="sng" dirty="0" err="1"/>
              <a:t>an</a:t>
            </a:r>
            <a:r>
              <a:rPr lang="cs-CZ" u="sng" dirty="0"/>
              <a:t> </a:t>
            </a:r>
            <a:r>
              <a:rPr lang="cs-CZ" u="sng" dirty="0" err="1"/>
              <a:t>dinstag</a:t>
            </a:r>
            <a:r>
              <a:rPr lang="cs-CZ" u="sng" dirty="0"/>
              <a:t> nach dem </a:t>
            </a:r>
            <a:r>
              <a:rPr lang="cs-CZ" u="sng" dirty="0" err="1"/>
              <a:t>suntag</a:t>
            </a:r>
            <a:r>
              <a:rPr lang="cs-CZ" u="sng" dirty="0"/>
              <a:t> </a:t>
            </a:r>
            <a:r>
              <a:rPr lang="cs-CZ" u="sng" dirty="0" err="1"/>
              <a:t>Letare</a:t>
            </a:r>
            <a:r>
              <a:rPr lang="cs-CZ" u="sng" dirty="0"/>
              <a:t> in der </a:t>
            </a:r>
            <a:r>
              <a:rPr lang="cs-CZ" u="sng" dirty="0" err="1"/>
              <a:t>vasten</a:t>
            </a:r>
            <a:r>
              <a:rPr lang="cs-CZ" u="sng" dirty="0"/>
              <a:t>, nach Kristy </a:t>
            </a:r>
            <a:r>
              <a:rPr lang="cs-CZ" u="sng" dirty="0" err="1"/>
              <a:t>geburde</a:t>
            </a:r>
            <a:r>
              <a:rPr lang="cs-CZ" u="sng" dirty="0"/>
              <a:t> </a:t>
            </a:r>
            <a:r>
              <a:rPr lang="cs-CZ" u="sng" dirty="0" err="1"/>
              <a:t>virczehenhundert</a:t>
            </a:r>
            <a:r>
              <a:rPr lang="cs-CZ" u="sng" dirty="0"/>
              <a:t> </a:t>
            </a:r>
            <a:r>
              <a:rPr lang="cs-CZ" u="sng" dirty="0" err="1"/>
              <a:t>iar</a:t>
            </a:r>
            <a:r>
              <a:rPr lang="cs-CZ" u="sng" dirty="0"/>
              <a:t> </a:t>
            </a:r>
            <a:r>
              <a:rPr lang="cs-CZ" u="sng" dirty="0" err="1"/>
              <a:t>und</a:t>
            </a:r>
            <a:r>
              <a:rPr lang="cs-CZ" u="sng" dirty="0"/>
              <a:t> </a:t>
            </a:r>
            <a:r>
              <a:rPr lang="cs-CZ" u="sng" dirty="0" err="1"/>
              <a:t>darnach</a:t>
            </a:r>
            <a:r>
              <a:rPr lang="cs-CZ" u="sng" dirty="0"/>
              <a:t> in dem </a:t>
            </a:r>
            <a:r>
              <a:rPr lang="cs-CZ" u="sng" dirty="0" err="1"/>
              <a:t>einsunddriddigistem</a:t>
            </a:r>
            <a:r>
              <a:rPr lang="cs-CZ" u="sng" dirty="0"/>
              <a:t> </a:t>
            </a:r>
            <a:r>
              <a:rPr lang="cs-CZ" u="sng" dirty="0" err="1"/>
              <a:t>iare</a:t>
            </a:r>
            <a:r>
              <a:rPr lang="cs-CZ" dirty="0"/>
              <a:t>, </a:t>
            </a:r>
            <a:r>
              <a:rPr lang="cs-CZ" dirty="0" err="1"/>
              <a:t>unser</a:t>
            </a:r>
            <a:r>
              <a:rPr lang="cs-CZ" dirty="0"/>
              <a:t> </a:t>
            </a:r>
            <a:r>
              <a:rPr lang="cs-CZ" dirty="0" err="1"/>
              <a:t>rich</a:t>
            </a:r>
            <a:r>
              <a:rPr lang="cs-CZ" dirty="0"/>
              <a:t> des </a:t>
            </a:r>
            <a:r>
              <a:rPr lang="cs-CZ" dirty="0" err="1"/>
              <a:t>Hungrischen</a:t>
            </a:r>
            <a:r>
              <a:rPr lang="cs-CZ" dirty="0"/>
              <a:t> </a:t>
            </a:r>
            <a:r>
              <a:rPr lang="cs-CZ" dirty="0" err="1"/>
              <a:t>etc</a:t>
            </a:r>
            <a:r>
              <a:rPr lang="cs-CZ" dirty="0"/>
              <a:t>. </a:t>
            </a:r>
            <a:r>
              <a:rPr lang="cs-CZ" dirty="0" err="1"/>
              <a:t>im</a:t>
            </a:r>
            <a:r>
              <a:rPr lang="cs-CZ" dirty="0"/>
              <a:t> </a:t>
            </a:r>
            <a:r>
              <a:rPr lang="cs-CZ" dirty="0" err="1"/>
              <a:t>virundfirczigstem</a:t>
            </a:r>
            <a:r>
              <a:rPr lang="cs-CZ" dirty="0"/>
              <a:t>, des </a:t>
            </a:r>
            <a:r>
              <a:rPr lang="cs-CZ" dirty="0" err="1"/>
              <a:t>Romischen</a:t>
            </a:r>
            <a:r>
              <a:rPr lang="cs-CZ" dirty="0"/>
              <a:t> </a:t>
            </a:r>
            <a:r>
              <a:rPr lang="cs-CZ" dirty="0" err="1"/>
              <a:t>im</a:t>
            </a:r>
            <a:r>
              <a:rPr lang="cs-CZ" dirty="0"/>
              <a:t> </a:t>
            </a:r>
            <a:r>
              <a:rPr lang="cs-CZ" dirty="0" err="1"/>
              <a:t>einundczweinczigistem</a:t>
            </a:r>
            <a:r>
              <a:rPr lang="cs-CZ" dirty="0"/>
              <a:t> </a:t>
            </a:r>
            <a:r>
              <a:rPr lang="cs-CZ" dirty="0" err="1"/>
              <a:t>und</a:t>
            </a:r>
            <a:r>
              <a:rPr lang="cs-CZ" dirty="0"/>
              <a:t> des </a:t>
            </a:r>
            <a:r>
              <a:rPr lang="cs-CZ" dirty="0" err="1"/>
              <a:t>Behemischen</a:t>
            </a:r>
            <a:r>
              <a:rPr lang="cs-CZ" dirty="0"/>
              <a:t> in dem </a:t>
            </a:r>
            <a:r>
              <a:rPr lang="cs-CZ" dirty="0" err="1"/>
              <a:t>eylften</a:t>
            </a:r>
            <a:r>
              <a:rPr lang="cs-CZ" dirty="0"/>
              <a:t> </a:t>
            </a:r>
            <a:r>
              <a:rPr lang="cs-CZ" dirty="0" err="1"/>
              <a:t>iaren</a:t>
            </a:r>
            <a:r>
              <a:rPr lang="cs-CZ" dirty="0"/>
              <a:t>.</a:t>
            </a:r>
          </a:p>
        </p:txBody>
      </p:sp>
    </p:spTree>
    <p:extLst>
      <p:ext uri="{BB962C8B-B14F-4D97-AF65-F5344CB8AC3E}">
        <p14:creationId xmlns:p14="http://schemas.microsoft.com/office/powerpoint/2010/main" val="3578341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77A834-6852-8886-C7C4-DB5F9DE98950}"/>
              </a:ext>
            </a:extLst>
          </p:cNvPr>
          <p:cNvSpPr>
            <a:spLocks noGrp="1"/>
          </p:cNvSpPr>
          <p:nvPr>
            <p:ph type="title"/>
          </p:nvPr>
        </p:nvSpPr>
        <p:spPr/>
        <p:txBody>
          <a:bodyPr/>
          <a:lstStyle/>
          <a:p>
            <a:r>
              <a:rPr lang="cs-CZ" dirty="0"/>
              <a:t>Římské datování.</a:t>
            </a:r>
            <a:br>
              <a:rPr lang="cs-CZ" dirty="0"/>
            </a:br>
            <a:endParaRPr lang="cs-CZ" dirty="0"/>
          </a:p>
        </p:txBody>
      </p:sp>
      <p:sp>
        <p:nvSpPr>
          <p:cNvPr id="3" name="Zástupný obsah 2">
            <a:extLst>
              <a:ext uri="{FF2B5EF4-FFF2-40B4-BE49-F238E27FC236}">
                <a16:creationId xmlns:a16="http://schemas.microsoft.com/office/drawing/2014/main" id="{6DCE488F-43E2-961C-7BBE-C755DACC93A4}"/>
              </a:ext>
            </a:extLst>
          </p:cNvPr>
          <p:cNvSpPr>
            <a:spLocks noGrp="1"/>
          </p:cNvSpPr>
          <p:nvPr>
            <p:ph idx="1"/>
          </p:nvPr>
        </p:nvSpPr>
        <p:spPr>
          <a:xfrm>
            <a:off x="1103313" y="2052918"/>
            <a:ext cx="6672996" cy="4195481"/>
          </a:xfrm>
        </p:spPr>
        <p:txBody>
          <a:bodyPr/>
          <a:lstStyle/>
          <a:p>
            <a:r>
              <a:rPr lang="cs-CZ" i="1" dirty="0" err="1"/>
              <a:t>Kalendae</a:t>
            </a:r>
            <a:r>
              <a:rPr lang="cs-CZ" dirty="0"/>
              <a:t>, </a:t>
            </a:r>
            <a:r>
              <a:rPr lang="cs-CZ" i="1" dirty="0" err="1"/>
              <a:t>Calendae</a:t>
            </a:r>
            <a:r>
              <a:rPr lang="cs-CZ" dirty="0"/>
              <a:t>, zkr. </a:t>
            </a:r>
            <a:r>
              <a:rPr lang="cs-CZ" i="1" dirty="0"/>
              <a:t>Kal</a:t>
            </a:r>
            <a:r>
              <a:rPr lang="cs-CZ" dirty="0"/>
              <a:t>., </a:t>
            </a:r>
            <a:r>
              <a:rPr lang="cs-CZ" i="1" dirty="0" err="1"/>
              <a:t>Cal</a:t>
            </a:r>
            <a:r>
              <a:rPr lang="cs-CZ" dirty="0"/>
              <a:t>. – od lat. </a:t>
            </a:r>
            <a:r>
              <a:rPr lang="cs-CZ" i="1" dirty="0" err="1"/>
              <a:t>calare</a:t>
            </a:r>
            <a:r>
              <a:rPr lang="cs-CZ" dirty="0"/>
              <a:t> (vyhlašovat), tj. vyhlašovat nový měsíc.</a:t>
            </a:r>
          </a:p>
          <a:p>
            <a:pPr lvl="1"/>
            <a:r>
              <a:rPr lang="cs-CZ" dirty="0"/>
              <a:t>1. den v měsíci.</a:t>
            </a:r>
          </a:p>
          <a:p>
            <a:r>
              <a:rPr lang="cs-CZ" i="1" dirty="0" err="1"/>
              <a:t>Nonae</a:t>
            </a:r>
            <a:r>
              <a:rPr lang="cs-CZ" dirty="0"/>
              <a:t> – čís. </a:t>
            </a:r>
            <a:r>
              <a:rPr lang="cs-CZ" i="1" dirty="0"/>
              <a:t>novem</a:t>
            </a:r>
            <a:r>
              <a:rPr lang="cs-CZ" dirty="0"/>
              <a:t>, tj. 9. den před úplňkem.</a:t>
            </a:r>
          </a:p>
          <a:p>
            <a:pPr lvl="1"/>
            <a:r>
              <a:rPr lang="cs-CZ" dirty="0"/>
              <a:t>5. den v měsíci.</a:t>
            </a:r>
          </a:p>
          <a:p>
            <a:pPr lvl="1"/>
            <a:r>
              <a:rPr lang="cs-CZ" dirty="0"/>
              <a:t>7. den v měsíci: březen, květen, červenec, říjen. </a:t>
            </a:r>
          </a:p>
          <a:p>
            <a:r>
              <a:rPr lang="cs-CZ" dirty="0"/>
              <a:t> </a:t>
            </a:r>
            <a:r>
              <a:rPr lang="cs-CZ" i="1" dirty="0" err="1"/>
              <a:t>Idus</a:t>
            </a:r>
            <a:r>
              <a:rPr lang="cs-CZ" dirty="0"/>
              <a:t> – nejistá etymologie; lat. </a:t>
            </a:r>
            <a:r>
              <a:rPr lang="cs-CZ" i="1" dirty="0" err="1"/>
              <a:t>iduare</a:t>
            </a:r>
            <a:r>
              <a:rPr lang="cs-CZ" dirty="0"/>
              <a:t> (dělit).</a:t>
            </a:r>
          </a:p>
          <a:p>
            <a:pPr lvl="1"/>
            <a:r>
              <a:rPr lang="cs-CZ" dirty="0"/>
              <a:t>13. den v měsíci.</a:t>
            </a:r>
          </a:p>
          <a:p>
            <a:pPr lvl="1"/>
            <a:r>
              <a:rPr lang="cs-CZ" dirty="0"/>
              <a:t>15. den v měsíci: březen, květen, červenec, říjen.</a:t>
            </a:r>
          </a:p>
          <a:p>
            <a:pPr lvl="1"/>
            <a:r>
              <a:rPr lang="cs-CZ" dirty="0"/>
              <a:t>Mnemotechnická pomůcka: </a:t>
            </a:r>
            <a:r>
              <a:rPr lang="cs-CZ" b="1" dirty="0" err="1"/>
              <a:t>mar</a:t>
            </a:r>
            <a:r>
              <a:rPr lang="cs-CZ" b="1" dirty="0"/>
              <a:t>-</a:t>
            </a:r>
            <a:r>
              <a:rPr lang="cs-CZ" b="1" dirty="0" err="1"/>
              <a:t>ma</a:t>
            </a:r>
            <a:r>
              <a:rPr lang="cs-CZ" b="1" dirty="0"/>
              <a:t>-</a:t>
            </a:r>
            <a:r>
              <a:rPr lang="cs-CZ" b="1" dirty="0" err="1"/>
              <a:t>iul</a:t>
            </a:r>
            <a:r>
              <a:rPr lang="cs-CZ" b="1" dirty="0"/>
              <a:t>-o</a:t>
            </a:r>
            <a:r>
              <a:rPr lang="cs-CZ" dirty="0"/>
              <a:t>.</a:t>
            </a:r>
          </a:p>
        </p:txBody>
      </p:sp>
      <p:pic>
        <p:nvPicPr>
          <p:cNvPr id="5" name="Obrázek 4">
            <a:extLst>
              <a:ext uri="{FF2B5EF4-FFF2-40B4-BE49-F238E27FC236}">
                <a16:creationId xmlns:a16="http://schemas.microsoft.com/office/drawing/2014/main" id="{FE1C01E2-3AC5-D228-5D7A-49DF00548D49}"/>
              </a:ext>
            </a:extLst>
          </p:cNvPr>
          <p:cNvPicPr>
            <a:picLocks noChangeAspect="1"/>
          </p:cNvPicPr>
          <p:nvPr/>
        </p:nvPicPr>
        <p:blipFill>
          <a:blip r:embed="rId2"/>
          <a:stretch>
            <a:fillRect/>
          </a:stretch>
        </p:blipFill>
        <p:spPr>
          <a:xfrm>
            <a:off x="7915812" y="0"/>
            <a:ext cx="4268081" cy="6858000"/>
          </a:xfrm>
          <a:prstGeom prst="rect">
            <a:avLst/>
          </a:prstGeom>
        </p:spPr>
      </p:pic>
    </p:spTree>
    <p:extLst>
      <p:ext uri="{BB962C8B-B14F-4D97-AF65-F5344CB8AC3E}">
        <p14:creationId xmlns:p14="http://schemas.microsoft.com/office/powerpoint/2010/main" val="3616341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77A834-6852-8886-C7C4-DB5F9DE98950}"/>
              </a:ext>
            </a:extLst>
          </p:cNvPr>
          <p:cNvSpPr>
            <a:spLocks noGrp="1"/>
          </p:cNvSpPr>
          <p:nvPr>
            <p:ph type="title"/>
          </p:nvPr>
        </p:nvSpPr>
        <p:spPr>
          <a:xfrm>
            <a:off x="646112" y="452718"/>
            <a:ext cx="6786320" cy="1400530"/>
          </a:xfrm>
        </p:spPr>
        <p:txBody>
          <a:bodyPr/>
          <a:lstStyle/>
          <a:p>
            <a:r>
              <a:rPr lang="cs-CZ" dirty="0"/>
              <a:t>Římské datování – převádění datování.</a:t>
            </a:r>
            <a:br>
              <a:rPr lang="cs-CZ" dirty="0"/>
            </a:br>
            <a:endParaRPr lang="cs-CZ" dirty="0"/>
          </a:p>
        </p:txBody>
      </p:sp>
      <p:sp>
        <p:nvSpPr>
          <p:cNvPr id="3" name="Zástupný obsah 2">
            <a:extLst>
              <a:ext uri="{FF2B5EF4-FFF2-40B4-BE49-F238E27FC236}">
                <a16:creationId xmlns:a16="http://schemas.microsoft.com/office/drawing/2014/main" id="{6DCE488F-43E2-961C-7BBE-C755DACC93A4}"/>
              </a:ext>
            </a:extLst>
          </p:cNvPr>
          <p:cNvSpPr>
            <a:spLocks noGrp="1"/>
          </p:cNvSpPr>
          <p:nvPr>
            <p:ph idx="1"/>
          </p:nvPr>
        </p:nvSpPr>
        <p:spPr>
          <a:xfrm>
            <a:off x="646112" y="3429000"/>
            <a:ext cx="6672996" cy="2819399"/>
          </a:xfrm>
        </p:spPr>
        <p:txBody>
          <a:bodyPr/>
          <a:lstStyle/>
          <a:p>
            <a:pPr marL="0" indent="0" algn="just">
              <a:buNone/>
            </a:pPr>
            <a:r>
              <a:rPr lang="cs-CZ" dirty="0"/>
              <a:t>U </a:t>
            </a:r>
            <a:r>
              <a:rPr lang="cs-CZ" i="1" dirty="0"/>
              <a:t>non</a:t>
            </a:r>
            <a:r>
              <a:rPr lang="cs-CZ" dirty="0"/>
              <a:t> a </a:t>
            </a:r>
            <a:r>
              <a:rPr lang="cs-CZ" i="1" dirty="0"/>
              <a:t>id</a:t>
            </a:r>
            <a:r>
              <a:rPr lang="cs-CZ" dirty="0"/>
              <a:t> přičteme k datu pevného dne jeden den a odečteme číslo uvedené v datování. Je-li datováno ke kalendám, je nutno k počtu dní předcházejícího měsíce přičíst dva dny a odečíst číslo uvedené v datu. U datování k březnovým kalendám počítáme únor vždy o 28 dnech, pouze u posledních pěti dnů přestupního roku, tedy po přestupném dni (24.II.), počítáme únor o 29 dnech.</a:t>
            </a:r>
          </a:p>
        </p:txBody>
      </p:sp>
      <p:pic>
        <p:nvPicPr>
          <p:cNvPr id="5" name="Obrázek 4">
            <a:extLst>
              <a:ext uri="{FF2B5EF4-FFF2-40B4-BE49-F238E27FC236}">
                <a16:creationId xmlns:a16="http://schemas.microsoft.com/office/drawing/2014/main" id="{FE1C01E2-3AC5-D228-5D7A-49DF00548D49}"/>
              </a:ext>
            </a:extLst>
          </p:cNvPr>
          <p:cNvPicPr>
            <a:picLocks noChangeAspect="1"/>
          </p:cNvPicPr>
          <p:nvPr/>
        </p:nvPicPr>
        <p:blipFill>
          <a:blip r:embed="rId2"/>
          <a:stretch>
            <a:fillRect/>
          </a:stretch>
        </p:blipFill>
        <p:spPr>
          <a:xfrm>
            <a:off x="7915812" y="0"/>
            <a:ext cx="4268081" cy="6858000"/>
          </a:xfrm>
          <a:prstGeom prst="rect">
            <a:avLst/>
          </a:prstGeom>
        </p:spPr>
      </p:pic>
    </p:spTree>
    <p:extLst>
      <p:ext uri="{BB962C8B-B14F-4D97-AF65-F5344CB8AC3E}">
        <p14:creationId xmlns:p14="http://schemas.microsoft.com/office/powerpoint/2010/main" val="82755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Anno Domini MCCXI, VI </a:t>
            </a:r>
            <a:r>
              <a:rPr lang="cs-CZ" dirty="0" err="1"/>
              <a:t>nonas</a:t>
            </a:r>
            <a:r>
              <a:rPr lang="cs-CZ" dirty="0"/>
              <a:t> </a:t>
            </a:r>
            <a:r>
              <a:rPr lang="cs-CZ" dirty="0" err="1"/>
              <a:t>Iulii</a:t>
            </a:r>
            <a:endParaRPr lang="cs-CZ" dirty="0"/>
          </a:p>
        </p:txBody>
      </p:sp>
    </p:spTree>
    <p:extLst>
      <p:ext uri="{BB962C8B-B14F-4D97-AF65-F5344CB8AC3E}">
        <p14:creationId xmlns:p14="http://schemas.microsoft.com/office/powerpoint/2010/main" val="1562975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Datum XV </a:t>
            </a:r>
            <a:r>
              <a:rPr lang="cs-CZ" dirty="0" err="1"/>
              <a:t>Kalendas</a:t>
            </a:r>
            <a:r>
              <a:rPr lang="cs-CZ" dirty="0"/>
              <a:t> </a:t>
            </a:r>
            <a:r>
              <a:rPr lang="cs-CZ" dirty="0" err="1"/>
              <a:t>Aprilis</a:t>
            </a:r>
            <a:r>
              <a:rPr lang="cs-CZ" dirty="0"/>
              <a:t> …</a:t>
            </a:r>
          </a:p>
        </p:txBody>
      </p:sp>
    </p:spTree>
    <p:extLst>
      <p:ext uri="{BB962C8B-B14F-4D97-AF65-F5344CB8AC3E}">
        <p14:creationId xmlns:p14="http://schemas.microsoft.com/office/powerpoint/2010/main" val="290071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736E029-6416-4860-9FA6-D31A0618F17E}"/>
              </a:ext>
            </a:extLst>
          </p:cNvPr>
          <p:cNvSpPr>
            <a:spLocks noGrp="1"/>
          </p:cNvSpPr>
          <p:nvPr>
            <p:ph type="title"/>
          </p:nvPr>
        </p:nvSpPr>
        <p:spPr>
          <a:xfrm>
            <a:off x="648930" y="629266"/>
            <a:ext cx="6188190" cy="1622321"/>
          </a:xfrm>
        </p:spPr>
        <p:txBody>
          <a:bodyPr>
            <a:normAutofit/>
          </a:bodyPr>
          <a:lstStyle/>
          <a:p>
            <a:r>
              <a:rPr lang="cs-CZ">
                <a:solidFill>
                  <a:srgbClr val="EBEBEB"/>
                </a:solidFill>
              </a:rPr>
              <a:t>Vývoj kalendáře v Evropě</a:t>
            </a:r>
          </a:p>
        </p:txBody>
      </p:sp>
      <p:sp>
        <p:nvSpPr>
          <p:cNvPr id="3" name="Zástupný obsah 2">
            <a:extLst>
              <a:ext uri="{FF2B5EF4-FFF2-40B4-BE49-F238E27FC236}">
                <a16:creationId xmlns:a16="http://schemas.microsoft.com/office/drawing/2014/main" id="{624D7FDB-EF4D-45AA-B49A-7EB3A8201405}"/>
              </a:ext>
            </a:extLst>
          </p:cNvPr>
          <p:cNvSpPr>
            <a:spLocks noGrp="1"/>
          </p:cNvSpPr>
          <p:nvPr>
            <p:ph idx="1"/>
          </p:nvPr>
        </p:nvSpPr>
        <p:spPr>
          <a:xfrm>
            <a:off x="648930" y="2438400"/>
            <a:ext cx="6188189" cy="3785419"/>
          </a:xfrm>
        </p:spPr>
        <p:txBody>
          <a:bodyPr>
            <a:normAutofit/>
          </a:bodyPr>
          <a:lstStyle/>
          <a:p>
            <a:pPr>
              <a:lnSpc>
                <a:spcPct val="90000"/>
              </a:lnSpc>
            </a:pPr>
            <a:r>
              <a:rPr lang="cs-CZ" sz="1700" dirty="0">
                <a:solidFill>
                  <a:srgbClr val="FFFFFF"/>
                </a:solidFill>
              </a:rPr>
              <a:t>Kalendář (lat. </a:t>
            </a:r>
            <a:r>
              <a:rPr lang="cs-CZ" sz="1700" dirty="0" err="1">
                <a:solidFill>
                  <a:srgbClr val="FFFFFF"/>
                </a:solidFill>
              </a:rPr>
              <a:t>calendarium</a:t>
            </a:r>
            <a:r>
              <a:rPr lang="cs-CZ" sz="1700" dirty="0">
                <a:solidFill>
                  <a:srgbClr val="FFFFFF"/>
                </a:solidFill>
              </a:rPr>
              <a:t> → lat. </a:t>
            </a:r>
            <a:r>
              <a:rPr lang="cs-CZ" sz="1700" dirty="0" err="1">
                <a:solidFill>
                  <a:srgbClr val="FFFFFF"/>
                </a:solidFill>
              </a:rPr>
              <a:t>calendae</a:t>
            </a:r>
            <a:r>
              <a:rPr lang="cs-CZ" sz="1700" dirty="0">
                <a:solidFill>
                  <a:srgbClr val="FFFFFF"/>
                </a:solidFill>
              </a:rPr>
              <a:t> → první den měsíce):</a:t>
            </a:r>
          </a:p>
          <a:p>
            <a:pPr>
              <a:lnSpc>
                <a:spcPct val="90000"/>
              </a:lnSpc>
            </a:pPr>
            <a:endParaRPr lang="cs-CZ" sz="1700" dirty="0">
              <a:solidFill>
                <a:srgbClr val="FFFFFF"/>
              </a:solidFill>
            </a:endParaRPr>
          </a:p>
          <a:p>
            <a:pPr lvl="1">
              <a:lnSpc>
                <a:spcPct val="90000"/>
              </a:lnSpc>
            </a:pPr>
            <a:r>
              <a:rPr lang="cs-CZ" sz="1700" dirty="0">
                <a:solidFill>
                  <a:srgbClr val="FFFFFF"/>
                </a:solidFill>
              </a:rPr>
              <a:t>Ucelená soustava dělení času do úseků (dnů, měsíců a roků) na základě </a:t>
            </a:r>
            <a:r>
              <a:rPr lang="cs-CZ" sz="1700" b="1" dirty="0">
                <a:solidFill>
                  <a:srgbClr val="FFFFFF"/>
                </a:solidFill>
              </a:rPr>
              <a:t>pravidelnosti a periodicity přírodních jevů na Zemi i v kosmu </a:t>
            </a:r>
            <a:r>
              <a:rPr lang="cs-CZ" sz="1700" dirty="0">
                <a:solidFill>
                  <a:srgbClr val="FFFFFF"/>
                </a:solidFill>
              </a:rPr>
              <a:t>(rotace země, oběh Země kolem Slunce, oběh Měsíce kolem Země).</a:t>
            </a:r>
          </a:p>
          <a:p>
            <a:pPr lvl="1">
              <a:lnSpc>
                <a:spcPct val="90000"/>
              </a:lnSpc>
            </a:pPr>
            <a:r>
              <a:rPr lang="cs-CZ" sz="1700" dirty="0">
                <a:solidFill>
                  <a:srgbClr val="FFFFFF"/>
                </a:solidFill>
              </a:rPr>
              <a:t>Systém pravidel, pomocí nichž lze uvést do souladu </a:t>
            </a:r>
            <a:r>
              <a:rPr lang="cs-CZ" sz="1700" b="1" dirty="0">
                <a:solidFill>
                  <a:srgbClr val="FFFFFF"/>
                </a:solidFill>
              </a:rPr>
              <a:t>občanský rok s astronomickými jednotkami času</a:t>
            </a:r>
            <a:r>
              <a:rPr lang="cs-CZ" sz="1700" dirty="0">
                <a:solidFill>
                  <a:srgbClr val="FFFFFF"/>
                </a:solidFill>
              </a:rPr>
              <a:t>.</a:t>
            </a:r>
          </a:p>
          <a:p>
            <a:pPr lvl="1">
              <a:lnSpc>
                <a:spcPct val="90000"/>
              </a:lnSpc>
            </a:pPr>
            <a:r>
              <a:rPr lang="cs-CZ" sz="1700" dirty="0">
                <a:solidFill>
                  <a:srgbClr val="FFFFFF"/>
                </a:solidFill>
              </a:rPr>
              <a:t>Pomůcka znázorňující uspořádání soustavy </a:t>
            </a:r>
            <a:r>
              <a:rPr lang="cs-CZ" sz="1700" b="1" dirty="0">
                <a:solidFill>
                  <a:srgbClr val="FFFFFF"/>
                </a:solidFill>
              </a:rPr>
              <a:t>dělení času a sloužící k orientaci </a:t>
            </a:r>
            <a:r>
              <a:rPr lang="cs-CZ" sz="1700" dirty="0">
                <a:solidFill>
                  <a:srgbClr val="FFFFFF"/>
                </a:solidFill>
              </a:rPr>
              <a:t>v ní.</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Obrázek 3" descr="Obsah obrázku text, rukopis, menu, papír&#10;&#10;Popis byl vytvořen automaticky">
            <a:extLst>
              <a:ext uri="{FF2B5EF4-FFF2-40B4-BE49-F238E27FC236}">
                <a16:creationId xmlns:a16="http://schemas.microsoft.com/office/drawing/2014/main" id="{A19A4AA7-00F0-6878-F532-17A3517E7A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8" r="4326"/>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p:spPr>
      </p:pic>
    </p:spTree>
    <p:extLst>
      <p:ext uri="{BB962C8B-B14F-4D97-AF65-F5344CB8AC3E}">
        <p14:creationId xmlns:p14="http://schemas.microsoft.com/office/powerpoint/2010/main" val="3988333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i="1" dirty="0"/>
              <a:t>Datum </a:t>
            </a:r>
            <a:r>
              <a:rPr lang="cs-CZ" i="1" dirty="0" err="1"/>
              <a:t>apud</a:t>
            </a:r>
            <a:r>
              <a:rPr lang="cs-CZ" i="1" dirty="0"/>
              <a:t> </a:t>
            </a:r>
            <a:r>
              <a:rPr lang="cs-CZ" i="1" dirty="0" err="1"/>
              <a:t>Brunnam</a:t>
            </a:r>
            <a:r>
              <a:rPr lang="cs-CZ" i="1" dirty="0"/>
              <a:t> anno Domini </a:t>
            </a:r>
            <a:r>
              <a:rPr lang="cs-CZ" i="1" dirty="0" err="1"/>
              <a:t>M</a:t>
            </a:r>
            <a:r>
              <a:rPr lang="cs-CZ" i="1" baseline="30000" dirty="0" err="1"/>
              <a:t>o</a:t>
            </a:r>
            <a:r>
              <a:rPr lang="cs-CZ" i="1" dirty="0" err="1"/>
              <a:t>CC</a:t>
            </a:r>
            <a:r>
              <a:rPr lang="cs-CZ" i="1" baseline="30000" dirty="0" err="1"/>
              <a:t>o</a:t>
            </a:r>
            <a:r>
              <a:rPr lang="cs-CZ" i="1" dirty="0" err="1"/>
              <a:t>LXXXI</a:t>
            </a:r>
            <a:r>
              <a:rPr lang="cs-CZ" i="1" baseline="30000" dirty="0" err="1"/>
              <a:t>o</a:t>
            </a:r>
            <a:r>
              <a:rPr lang="cs-CZ" i="1" dirty="0"/>
              <a:t>, </a:t>
            </a:r>
            <a:r>
              <a:rPr lang="cs-CZ" i="1" dirty="0" err="1"/>
              <a:t>IIII</a:t>
            </a:r>
            <a:r>
              <a:rPr lang="cs-CZ" i="1" baseline="30000" dirty="0" err="1"/>
              <a:t>o</a:t>
            </a:r>
            <a:r>
              <a:rPr lang="cs-CZ" i="1" dirty="0"/>
              <a:t> </a:t>
            </a:r>
            <a:r>
              <a:rPr lang="cs-CZ" i="1" dirty="0" err="1"/>
              <a:t>kalendas</a:t>
            </a:r>
            <a:r>
              <a:rPr lang="cs-CZ" i="1" dirty="0"/>
              <a:t> </a:t>
            </a:r>
            <a:r>
              <a:rPr lang="cs-CZ" i="1" dirty="0" err="1"/>
              <a:t>ianuarii</a:t>
            </a:r>
            <a:r>
              <a:rPr lang="cs-CZ" i="1" dirty="0"/>
              <a:t> </a:t>
            </a:r>
            <a:r>
              <a:rPr lang="cs-CZ" dirty="0"/>
              <a:t>(CDB VI/1, č. 114).</a:t>
            </a:r>
          </a:p>
        </p:txBody>
      </p:sp>
    </p:spTree>
    <p:extLst>
      <p:ext uri="{BB962C8B-B14F-4D97-AF65-F5344CB8AC3E}">
        <p14:creationId xmlns:p14="http://schemas.microsoft.com/office/powerpoint/2010/main" val="3266311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[1254] </a:t>
            </a:r>
            <a:r>
              <a:rPr lang="cs-CZ" i="1" dirty="0"/>
              <a:t>… </a:t>
            </a:r>
            <a:r>
              <a:rPr lang="cs-CZ" i="1" dirty="0" err="1"/>
              <a:t>Eodem</a:t>
            </a:r>
            <a:r>
              <a:rPr lang="cs-CZ" i="1" dirty="0"/>
              <a:t> anno </a:t>
            </a:r>
            <a:r>
              <a:rPr lang="cs-CZ" i="1" dirty="0" err="1"/>
              <a:t>obierunt</a:t>
            </a:r>
            <a:r>
              <a:rPr lang="cs-CZ" i="1" dirty="0"/>
              <a:t> </a:t>
            </a:r>
            <a:r>
              <a:rPr lang="cs-CZ" i="1" dirty="0" err="1"/>
              <a:t>canonici</a:t>
            </a:r>
            <a:r>
              <a:rPr lang="cs-CZ" i="1" dirty="0"/>
              <a:t> </a:t>
            </a:r>
            <a:r>
              <a:rPr lang="cs-CZ" i="1" dirty="0" err="1"/>
              <a:t>Pragenses</a:t>
            </a:r>
            <a:r>
              <a:rPr lang="cs-CZ" i="1" dirty="0"/>
              <a:t> </a:t>
            </a:r>
            <a:r>
              <a:rPr lang="cs-CZ" i="1" dirty="0" err="1"/>
              <a:t>Hermannus</a:t>
            </a:r>
            <a:r>
              <a:rPr lang="cs-CZ" i="1" dirty="0"/>
              <a:t>, </a:t>
            </a:r>
            <a:r>
              <a:rPr lang="cs-CZ" i="1" dirty="0" err="1"/>
              <a:t>praepositus</a:t>
            </a:r>
            <a:r>
              <a:rPr lang="cs-CZ" i="1" dirty="0"/>
              <a:t> </a:t>
            </a:r>
            <a:r>
              <a:rPr lang="cs-CZ" i="1" dirty="0" err="1"/>
              <a:t>Liutomiricensis</a:t>
            </a:r>
            <a:r>
              <a:rPr lang="cs-CZ" i="1" dirty="0"/>
              <a:t> V </a:t>
            </a:r>
            <a:r>
              <a:rPr lang="cs-CZ" i="1" dirty="0" err="1"/>
              <a:t>Nonas</a:t>
            </a:r>
            <a:r>
              <a:rPr lang="cs-CZ" i="1" dirty="0"/>
              <a:t> </a:t>
            </a:r>
            <a:r>
              <a:rPr lang="cs-CZ" i="1" dirty="0" err="1"/>
              <a:t>Martii</a:t>
            </a:r>
            <a:r>
              <a:rPr lang="cs-CZ" i="1" dirty="0"/>
              <a:t>, Johannes III </a:t>
            </a:r>
            <a:r>
              <a:rPr lang="cs-CZ" i="1" dirty="0" err="1"/>
              <a:t>Nonas</a:t>
            </a:r>
            <a:r>
              <a:rPr lang="cs-CZ" i="1" dirty="0"/>
              <a:t> </a:t>
            </a:r>
            <a:r>
              <a:rPr lang="cs-CZ" i="1" dirty="0" err="1"/>
              <a:t>Iulii</a:t>
            </a:r>
            <a:r>
              <a:rPr lang="cs-CZ" i="1" dirty="0"/>
              <a:t>, </a:t>
            </a:r>
            <a:r>
              <a:rPr lang="cs-CZ" i="1" dirty="0" err="1"/>
              <a:t>Georgius</a:t>
            </a:r>
            <a:r>
              <a:rPr lang="cs-CZ" i="1" dirty="0"/>
              <a:t> XII Kal. </a:t>
            </a:r>
            <a:r>
              <a:rPr lang="cs-CZ" i="1" dirty="0" err="1"/>
              <a:t>Septembris</a:t>
            </a:r>
            <a:r>
              <a:rPr lang="cs-CZ" i="1" dirty="0"/>
              <a:t> </a:t>
            </a:r>
            <a:r>
              <a:rPr lang="cs-CZ" dirty="0"/>
              <a:t>(Pokračovatelé Kosmovi, FRB II, s. 292).</a:t>
            </a:r>
          </a:p>
        </p:txBody>
      </p:sp>
    </p:spTree>
    <p:extLst>
      <p:ext uri="{BB962C8B-B14F-4D97-AF65-F5344CB8AC3E}">
        <p14:creationId xmlns:p14="http://schemas.microsoft.com/office/powerpoint/2010/main" val="903259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2" y="452718"/>
            <a:ext cx="3907694" cy="1400530"/>
          </a:xfrm>
        </p:spPr>
        <p:txBody>
          <a:bodyPr/>
          <a:lstStyle/>
          <a:p>
            <a:r>
              <a:rPr lang="cs-CZ" dirty="0"/>
              <a:t>Převádění neúplných dat</a:t>
            </a:r>
          </a:p>
        </p:txBody>
      </p:sp>
      <p:pic>
        <p:nvPicPr>
          <p:cNvPr id="1026" name="Picture 2">
            <a:extLst>
              <a:ext uri="{FF2B5EF4-FFF2-40B4-BE49-F238E27FC236}">
                <a16:creationId xmlns:a16="http://schemas.microsoft.com/office/drawing/2014/main" id="{7B48D499-6B33-ADF7-AFAA-B5A7A4E608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13" t="6601" r="33969" b="12251"/>
          <a:stretch/>
        </p:blipFill>
        <p:spPr bwMode="auto">
          <a:xfrm>
            <a:off x="8284307" y="0"/>
            <a:ext cx="3907693" cy="6870529"/>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6007465" y="148689"/>
            <a:ext cx="2263476" cy="554061"/>
          </a:xfrm>
        </p:spPr>
        <p:txBody>
          <a:bodyPr>
            <a:noAutofit/>
          </a:bodyPr>
          <a:lstStyle/>
          <a:p>
            <a:pPr marL="0" indent="0" algn="ctr">
              <a:buNone/>
            </a:pPr>
            <a:r>
              <a:rPr lang="cs-CZ" sz="1400" dirty="0"/>
              <a:t>Bruno ze </a:t>
            </a:r>
            <a:r>
              <a:rPr lang="cs-CZ" sz="1400" dirty="0" err="1"/>
              <a:t>Schauenburku</a:t>
            </a:r>
            <a:r>
              <a:rPr lang="cs-CZ" sz="1400" dirty="0"/>
              <a:t>,</a:t>
            </a:r>
          </a:p>
          <a:p>
            <a:pPr marL="0" indent="0" algn="ctr">
              <a:buNone/>
            </a:pPr>
            <a:r>
              <a:rPr lang="cs-CZ" sz="1400" dirty="0" err="1"/>
              <a:t>olom</a:t>
            </a:r>
            <a:r>
              <a:rPr lang="cs-CZ" sz="1400" dirty="0"/>
              <a:t>. </a:t>
            </a:r>
            <a:r>
              <a:rPr lang="cs-CZ" sz="1400" dirty="0" err="1"/>
              <a:t>bp</a:t>
            </a:r>
            <a:r>
              <a:rPr lang="cs-CZ" sz="1400" dirty="0"/>
              <a:t>. září 1245 - únor 1281</a:t>
            </a:r>
          </a:p>
        </p:txBody>
      </p:sp>
      <p:pic>
        <p:nvPicPr>
          <p:cNvPr id="1028" name="Picture 4">
            <a:extLst>
              <a:ext uri="{FF2B5EF4-FFF2-40B4-BE49-F238E27FC236}">
                <a16:creationId xmlns:a16="http://schemas.microsoft.com/office/drawing/2014/main" id="{A9013978-734D-766E-9E46-0ACC3F55B8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80" t="23704" r="35410" b="71510"/>
          <a:stretch/>
        </p:blipFill>
        <p:spPr bwMode="auto">
          <a:xfrm>
            <a:off x="0" y="3359161"/>
            <a:ext cx="12170096" cy="127681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DDAFD6B0-507F-97C7-2C17-39E720199E9D}"/>
              </a:ext>
            </a:extLst>
          </p:cNvPr>
          <p:cNvSpPr/>
          <p:nvPr/>
        </p:nvSpPr>
        <p:spPr>
          <a:xfrm>
            <a:off x="8284307" y="1438031"/>
            <a:ext cx="3845169" cy="476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a:extLst>
              <a:ext uri="{FF2B5EF4-FFF2-40B4-BE49-F238E27FC236}">
                <a16:creationId xmlns:a16="http://schemas.microsoft.com/office/drawing/2014/main" id="{84ED7BB6-83C9-F6DF-EC9D-83CEA3FA4E76}"/>
              </a:ext>
            </a:extLst>
          </p:cNvPr>
          <p:cNvCxnSpPr>
            <a:cxnSpLocks/>
          </p:cNvCxnSpPr>
          <p:nvPr/>
        </p:nvCxnSpPr>
        <p:spPr>
          <a:xfrm>
            <a:off x="10499197" y="3876430"/>
            <a:ext cx="1630279"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826EA112-F3A4-B930-4FA6-E8B44D7479BE}"/>
              </a:ext>
            </a:extLst>
          </p:cNvPr>
          <p:cNvCxnSpPr>
            <a:cxnSpLocks/>
          </p:cNvCxnSpPr>
          <p:nvPr/>
        </p:nvCxnSpPr>
        <p:spPr>
          <a:xfrm>
            <a:off x="453292" y="4196860"/>
            <a:ext cx="6072554"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DAC42C84-47C3-81C3-DB70-2DBEFD3DAAC4}"/>
              </a:ext>
            </a:extLst>
          </p:cNvPr>
          <p:cNvSpPr txBox="1"/>
          <p:nvPr/>
        </p:nvSpPr>
        <p:spPr>
          <a:xfrm>
            <a:off x="902975" y="4887135"/>
            <a:ext cx="6502101" cy="369332"/>
          </a:xfrm>
          <a:prstGeom prst="rect">
            <a:avLst/>
          </a:prstGeom>
          <a:noFill/>
        </p:spPr>
        <p:txBody>
          <a:bodyPr wrap="none" rtlCol="0">
            <a:spAutoFit/>
          </a:bodyPr>
          <a:lstStyle/>
          <a:p>
            <a:r>
              <a:rPr lang="cs-CZ" sz="1800" dirty="0"/>
              <a:t>Datum in </a:t>
            </a:r>
            <a:r>
              <a:rPr lang="cs-CZ" sz="1800" dirty="0" err="1"/>
              <a:t>Olomuz</a:t>
            </a:r>
            <a:r>
              <a:rPr lang="cs-CZ" sz="1800" dirty="0"/>
              <a:t> </a:t>
            </a:r>
            <a:r>
              <a:rPr lang="cs-CZ" sz="1800" dirty="0" err="1"/>
              <a:t>quinta</a:t>
            </a:r>
            <a:r>
              <a:rPr lang="cs-CZ" sz="1800" dirty="0"/>
              <a:t> </a:t>
            </a:r>
            <a:r>
              <a:rPr lang="cs-CZ" sz="1800" dirty="0" err="1"/>
              <a:t>feria</a:t>
            </a:r>
            <a:r>
              <a:rPr lang="cs-CZ" sz="1800" dirty="0"/>
              <a:t> post </a:t>
            </a:r>
            <a:r>
              <a:rPr lang="cs-CZ" sz="1800" dirty="0" err="1"/>
              <a:t>Trinitatis</a:t>
            </a:r>
            <a:r>
              <a:rPr lang="cs-CZ" sz="1800" dirty="0"/>
              <a:t>, </a:t>
            </a:r>
            <a:r>
              <a:rPr lang="cs-CZ" sz="1800" dirty="0" err="1"/>
              <a:t>kalendis</a:t>
            </a:r>
            <a:r>
              <a:rPr lang="cs-CZ" sz="1800" dirty="0"/>
              <a:t> </a:t>
            </a:r>
            <a:r>
              <a:rPr lang="cs-CZ" sz="1800" dirty="0" err="1"/>
              <a:t>iunii</a:t>
            </a:r>
            <a:r>
              <a:rPr lang="cs-CZ" sz="1800" dirty="0"/>
              <a:t>.</a:t>
            </a:r>
            <a:endParaRPr lang="cs-CZ" dirty="0"/>
          </a:p>
        </p:txBody>
      </p:sp>
      <p:sp>
        <p:nvSpPr>
          <p:cNvPr id="26" name="Obdélník 25">
            <a:extLst>
              <a:ext uri="{FF2B5EF4-FFF2-40B4-BE49-F238E27FC236}">
                <a16:creationId xmlns:a16="http://schemas.microsoft.com/office/drawing/2014/main" id="{0E5A0BBF-4845-5DC8-14B6-ACB2D5713582}"/>
              </a:ext>
            </a:extLst>
          </p:cNvPr>
          <p:cNvSpPr/>
          <p:nvPr/>
        </p:nvSpPr>
        <p:spPr>
          <a:xfrm>
            <a:off x="0" y="3359161"/>
            <a:ext cx="12181048" cy="12768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Přímá spojnice 27">
            <a:extLst>
              <a:ext uri="{FF2B5EF4-FFF2-40B4-BE49-F238E27FC236}">
                <a16:creationId xmlns:a16="http://schemas.microsoft.com/office/drawing/2014/main" id="{722D5396-4033-9402-8289-B6E5F2C916FF}"/>
              </a:ext>
            </a:extLst>
          </p:cNvPr>
          <p:cNvCxnSpPr/>
          <p:nvPr/>
        </p:nvCxnSpPr>
        <p:spPr>
          <a:xfrm flipH="1">
            <a:off x="0" y="1914769"/>
            <a:ext cx="8284307" cy="1444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D5C0EC24-66C4-E52B-F580-1E5A306AA119}"/>
              </a:ext>
            </a:extLst>
          </p:cNvPr>
          <p:cNvCxnSpPr/>
          <p:nvPr/>
        </p:nvCxnSpPr>
        <p:spPr>
          <a:xfrm>
            <a:off x="12129476" y="1914769"/>
            <a:ext cx="51572" cy="1444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544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Užitečné odkazy</a:t>
            </a:r>
          </a:p>
        </p:txBody>
      </p:sp>
      <p:sp>
        <p:nvSpPr>
          <p:cNvPr id="3" name="Zástupný symbol pro obsah 2"/>
          <p:cNvSpPr>
            <a:spLocks noGrp="1"/>
          </p:cNvSpPr>
          <p:nvPr>
            <p:ph idx="1"/>
          </p:nvPr>
        </p:nvSpPr>
        <p:spPr/>
        <p:txBody>
          <a:bodyPr/>
          <a:lstStyle/>
          <a:p>
            <a:r>
              <a:rPr lang="cs-CZ" dirty="0">
                <a:hlinkClick r:id="rId2"/>
              </a:rPr>
              <a:t>Rukověť křesťanské chronologie (tabulky)</a:t>
            </a:r>
            <a:endParaRPr lang="cs-CZ" dirty="0"/>
          </a:p>
          <a:p>
            <a:pPr marL="0" indent="0">
              <a:buNone/>
            </a:pPr>
            <a:endParaRPr lang="cs-CZ" dirty="0"/>
          </a:p>
          <a:p>
            <a:endParaRPr lang="cs-CZ" dirty="0"/>
          </a:p>
          <a:p>
            <a:r>
              <a:rPr lang="cs-CZ" dirty="0" err="1">
                <a:hlinkClick r:id="rId3"/>
              </a:rPr>
              <a:t>Grotefend</a:t>
            </a:r>
            <a:r>
              <a:rPr lang="cs-CZ" dirty="0">
                <a:hlinkClick r:id="rId3"/>
              </a:rPr>
              <a:t> online</a:t>
            </a:r>
            <a:endParaRPr lang="cs-CZ" dirty="0"/>
          </a:p>
        </p:txBody>
      </p:sp>
    </p:spTree>
    <p:extLst>
      <p:ext uri="{BB962C8B-B14F-4D97-AF65-F5344CB8AC3E}">
        <p14:creationId xmlns:p14="http://schemas.microsoft.com/office/powerpoint/2010/main" val="3916305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9C7CED-8EFC-A972-D2D3-13EE3DFA0AFF}"/>
              </a:ext>
            </a:extLst>
          </p:cNvPr>
          <p:cNvSpPr>
            <a:spLocks noGrp="1"/>
          </p:cNvSpPr>
          <p:nvPr>
            <p:ph type="title"/>
          </p:nvPr>
        </p:nvSpPr>
        <p:spPr/>
        <p:txBody>
          <a:bodyPr/>
          <a:lstStyle/>
          <a:p>
            <a:r>
              <a:rPr lang="cs-CZ" dirty="0"/>
              <a:t>Doporučená literatura</a:t>
            </a:r>
          </a:p>
        </p:txBody>
      </p:sp>
      <p:sp>
        <p:nvSpPr>
          <p:cNvPr id="3" name="Zástupný obsah 2">
            <a:extLst>
              <a:ext uri="{FF2B5EF4-FFF2-40B4-BE49-F238E27FC236}">
                <a16:creationId xmlns:a16="http://schemas.microsoft.com/office/drawing/2014/main" id="{016DA4E3-D7A5-1507-5CAC-BE2050D9767E}"/>
              </a:ext>
            </a:extLst>
          </p:cNvPr>
          <p:cNvSpPr>
            <a:spLocks noGrp="1"/>
          </p:cNvSpPr>
          <p:nvPr>
            <p:ph idx="1"/>
          </p:nvPr>
        </p:nvSpPr>
        <p:spPr/>
        <p:txBody>
          <a:bodyPr/>
          <a:lstStyle/>
          <a:p>
            <a:pPr marL="251460" indent="-179705"/>
            <a:r>
              <a:rPr lang="cs-CZ" sz="2000" dirty="0">
                <a:cs typeface="Arial"/>
              </a:rPr>
              <a:t>BLÁHOVÁ, Marie. Historická chronologie. 1. vyd. Praha: </a:t>
            </a:r>
            <a:r>
              <a:rPr lang="cs-CZ" sz="2000" dirty="0" err="1">
                <a:cs typeface="Arial"/>
              </a:rPr>
              <a:t>Libri</a:t>
            </a:r>
            <a:r>
              <a:rPr lang="cs-CZ" sz="2000" dirty="0">
                <a:cs typeface="Arial"/>
              </a:rPr>
              <a:t>, 2001. 948 s. ISBN 80-7277-024-1</a:t>
            </a:r>
          </a:p>
          <a:p>
            <a:pPr marL="251460" indent="-179705"/>
            <a:r>
              <a:rPr lang="cs-CZ" sz="2000" dirty="0">
                <a:cs typeface="Arial"/>
              </a:rPr>
              <a:t>FRIEDRICH, Gustav. Rukověť křesťanské chronologie. Vyd. 2. Praha: Paseka, 1997. 338 s. ISBN 80-7185-118-3</a:t>
            </a:r>
          </a:p>
          <a:p>
            <a:pPr marL="0" indent="0">
              <a:buNone/>
            </a:pPr>
            <a:endParaRPr lang="cs-CZ" dirty="0">
              <a:hlinkClick r:id="rId2"/>
            </a:endParaRPr>
          </a:p>
          <a:p>
            <a:pPr marL="0" indent="0">
              <a:buNone/>
            </a:pPr>
            <a:r>
              <a:rPr lang="cs-CZ" dirty="0">
                <a:hlinkClick r:id="rId2"/>
              </a:rPr>
              <a:t>Rukověť křesťanské chronologie (tabulky)</a:t>
            </a:r>
            <a:endParaRPr lang="cs-CZ" dirty="0"/>
          </a:p>
          <a:p>
            <a:pPr marL="0" indent="0">
              <a:buNone/>
            </a:pPr>
            <a:endParaRPr lang="cs-CZ" dirty="0">
              <a:hlinkClick r:id="rId3"/>
            </a:endParaRPr>
          </a:p>
          <a:p>
            <a:pPr marL="0" indent="0">
              <a:buNone/>
            </a:pPr>
            <a:r>
              <a:rPr lang="cs-CZ" dirty="0" err="1">
                <a:hlinkClick r:id="rId3"/>
              </a:rPr>
              <a:t>Grotefend</a:t>
            </a:r>
            <a:endParaRPr lang="cs-CZ" dirty="0"/>
          </a:p>
        </p:txBody>
      </p:sp>
    </p:spTree>
    <p:extLst>
      <p:ext uri="{BB962C8B-B14F-4D97-AF65-F5344CB8AC3E}">
        <p14:creationId xmlns:p14="http://schemas.microsoft.com/office/powerpoint/2010/main" val="299059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612E51-2245-4E7C-A8F8-CD642350D451}"/>
              </a:ext>
            </a:extLst>
          </p:cNvPr>
          <p:cNvSpPr>
            <a:spLocks noGrp="1"/>
          </p:cNvSpPr>
          <p:nvPr>
            <p:ph type="title"/>
          </p:nvPr>
        </p:nvSpPr>
        <p:spPr/>
        <p:txBody>
          <a:bodyPr/>
          <a:lstStyle/>
          <a:p>
            <a:r>
              <a:rPr lang="cs-CZ" dirty="0"/>
              <a:t>Vývoj kalendáře v Evropě</a:t>
            </a:r>
          </a:p>
        </p:txBody>
      </p:sp>
      <p:graphicFrame>
        <p:nvGraphicFramePr>
          <p:cNvPr id="15" name="Zástupný obsah 2">
            <a:extLst>
              <a:ext uri="{FF2B5EF4-FFF2-40B4-BE49-F238E27FC236}">
                <a16:creationId xmlns:a16="http://schemas.microsoft.com/office/drawing/2014/main" id="{A652972A-1799-6FEE-2F28-7D973699B724}"/>
              </a:ext>
            </a:extLst>
          </p:cNvPr>
          <p:cNvGraphicFramePr>
            <a:graphicFrameLocks noGrp="1"/>
          </p:cNvGraphicFramePr>
          <p:nvPr>
            <p:ph idx="1"/>
          </p:nvPr>
        </p:nvGraphicFramePr>
        <p:xfrm>
          <a:off x="1103312" y="1364776"/>
          <a:ext cx="8946541" cy="4883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23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36E1268-93C0-4FD1-9104-1AB0B6931243}"/>
              </a:ext>
            </a:extLst>
          </p:cNvPr>
          <p:cNvSpPr>
            <a:spLocks noGrp="1"/>
          </p:cNvSpPr>
          <p:nvPr>
            <p:ph type="title"/>
          </p:nvPr>
        </p:nvSpPr>
        <p:spPr>
          <a:xfrm>
            <a:off x="648930" y="629266"/>
            <a:ext cx="6188190" cy="1622321"/>
          </a:xfrm>
        </p:spPr>
        <p:txBody>
          <a:bodyPr>
            <a:normAutofit/>
          </a:bodyPr>
          <a:lstStyle/>
          <a:p>
            <a:r>
              <a:rPr lang="cs-CZ">
                <a:solidFill>
                  <a:srgbClr val="EBEBEB"/>
                </a:solidFill>
              </a:rPr>
              <a:t>Lunární kalendář</a:t>
            </a:r>
          </a:p>
        </p:txBody>
      </p:sp>
      <p:sp>
        <p:nvSpPr>
          <p:cNvPr id="3" name="Zástupný obsah 2">
            <a:extLst>
              <a:ext uri="{FF2B5EF4-FFF2-40B4-BE49-F238E27FC236}">
                <a16:creationId xmlns:a16="http://schemas.microsoft.com/office/drawing/2014/main" id="{642DFF7F-DCE8-4552-8C21-F1E4B3B1902A}"/>
              </a:ext>
            </a:extLst>
          </p:cNvPr>
          <p:cNvSpPr>
            <a:spLocks noGrp="1"/>
          </p:cNvSpPr>
          <p:nvPr>
            <p:ph idx="1"/>
          </p:nvPr>
        </p:nvSpPr>
        <p:spPr>
          <a:xfrm>
            <a:off x="648930" y="2438400"/>
            <a:ext cx="6188189" cy="3785419"/>
          </a:xfrm>
        </p:spPr>
        <p:txBody>
          <a:bodyPr>
            <a:normAutofit/>
          </a:bodyPr>
          <a:lstStyle/>
          <a:p>
            <a:pPr>
              <a:lnSpc>
                <a:spcPct val="90000"/>
              </a:lnSpc>
            </a:pPr>
            <a:r>
              <a:rPr lang="cs-CZ" sz="1700" dirty="0">
                <a:solidFill>
                  <a:srgbClr val="FFFFFF"/>
                </a:solidFill>
              </a:rPr>
              <a:t>Dvanáct synodických měsíců (29d 12h 44min 2,98s) – lunární rok.</a:t>
            </a:r>
          </a:p>
          <a:p>
            <a:pPr>
              <a:lnSpc>
                <a:spcPct val="90000"/>
              </a:lnSpc>
            </a:pPr>
            <a:endParaRPr lang="cs-CZ" sz="1700" dirty="0">
              <a:solidFill>
                <a:srgbClr val="FFFFFF"/>
              </a:solidFill>
            </a:endParaRPr>
          </a:p>
          <a:p>
            <a:pPr>
              <a:lnSpc>
                <a:spcPct val="90000"/>
              </a:lnSpc>
            </a:pPr>
            <a:r>
              <a:rPr lang="cs-CZ" sz="1700" dirty="0">
                <a:solidFill>
                  <a:srgbClr val="FFFFFF"/>
                </a:solidFill>
              </a:rPr>
              <a:t>Měsíce o 29, resp. 30 dnech.</a:t>
            </a:r>
          </a:p>
          <a:p>
            <a:pPr>
              <a:lnSpc>
                <a:spcPct val="90000"/>
              </a:lnSpc>
            </a:pPr>
            <a:endParaRPr lang="cs-CZ" sz="1700" dirty="0">
              <a:solidFill>
                <a:srgbClr val="FFFFFF"/>
              </a:solidFill>
            </a:endParaRPr>
          </a:p>
          <a:p>
            <a:pPr>
              <a:lnSpc>
                <a:spcPct val="90000"/>
              </a:lnSpc>
            </a:pPr>
            <a:r>
              <a:rPr lang="cs-CZ" sz="1700" dirty="0">
                <a:solidFill>
                  <a:srgbClr val="FFFFFF"/>
                </a:solidFill>
              </a:rPr>
              <a:t>Začátek o novoluní.</a:t>
            </a:r>
          </a:p>
          <a:p>
            <a:pPr>
              <a:lnSpc>
                <a:spcPct val="90000"/>
              </a:lnSpc>
            </a:pPr>
            <a:endParaRPr lang="cs-CZ" sz="1700" dirty="0">
              <a:solidFill>
                <a:srgbClr val="FFFFFF"/>
              </a:solidFill>
            </a:endParaRPr>
          </a:p>
          <a:p>
            <a:pPr>
              <a:lnSpc>
                <a:spcPct val="90000"/>
              </a:lnSpc>
            </a:pPr>
            <a:r>
              <a:rPr lang="cs-CZ" sz="1700" dirty="0">
                <a:solidFill>
                  <a:srgbClr val="FFFFFF"/>
                </a:solidFill>
              </a:rPr>
              <a:t>Lunární rok měl 354 nebo 355 dnů.</a:t>
            </a:r>
          </a:p>
          <a:p>
            <a:pPr>
              <a:lnSpc>
                <a:spcPct val="90000"/>
              </a:lnSpc>
            </a:pPr>
            <a:endParaRPr lang="cs-CZ" sz="1700" dirty="0">
              <a:solidFill>
                <a:srgbClr val="FFFFFF"/>
              </a:solidFill>
            </a:endParaRPr>
          </a:p>
          <a:p>
            <a:pPr>
              <a:lnSpc>
                <a:spcPct val="90000"/>
              </a:lnSpc>
            </a:pPr>
            <a:r>
              <a:rPr lang="cs-CZ" sz="1700" b="1" u="sng" dirty="0">
                <a:solidFill>
                  <a:srgbClr val="FFFFFF"/>
                </a:solidFill>
              </a:rPr>
              <a:t>11 dnů kratší než sluneční rok </a:t>
            </a:r>
            <a:r>
              <a:rPr lang="cs-CZ" sz="1700" dirty="0">
                <a:solidFill>
                  <a:srgbClr val="FFFFFF"/>
                </a:solidFill>
              </a:rPr>
              <a:t>– za 32 sluneční roků uplyne 33 roků lunárních.</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Lunární kalendář 2021 + dvě knihy zdarma | Bejvávalo Dobře">
            <a:extLst>
              <a:ext uri="{FF2B5EF4-FFF2-40B4-BE49-F238E27FC236}">
                <a16:creationId xmlns:a16="http://schemas.microsoft.com/office/drawing/2014/main" id="{758AA75A-9709-06EA-E1D4-07B94877B1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636" r="25178"/>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solidFill>
            <a:srgbClr val="FFFFFF"/>
          </a:solidFill>
        </p:spPr>
      </p:pic>
    </p:spTree>
    <p:extLst>
      <p:ext uri="{BB962C8B-B14F-4D97-AF65-F5344CB8AC3E}">
        <p14:creationId xmlns:p14="http://schemas.microsoft.com/office/powerpoint/2010/main" val="392491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1320B55-4DB7-44CA-9282-C450A3EA51D2}"/>
              </a:ext>
            </a:extLst>
          </p:cNvPr>
          <p:cNvSpPr>
            <a:spLocks noGrp="1"/>
          </p:cNvSpPr>
          <p:nvPr>
            <p:ph type="title"/>
          </p:nvPr>
        </p:nvSpPr>
        <p:spPr>
          <a:xfrm>
            <a:off x="5411931" y="452718"/>
            <a:ext cx="4638903" cy="1400530"/>
          </a:xfrm>
        </p:spPr>
        <p:txBody>
          <a:bodyPr>
            <a:normAutofit/>
          </a:bodyPr>
          <a:lstStyle/>
          <a:p>
            <a:r>
              <a:rPr lang="cs-CZ"/>
              <a:t>Sluneční (solární) kalendář</a:t>
            </a:r>
            <a:endParaRPr lang="cs-CZ" dirty="0"/>
          </a:p>
        </p:txBody>
      </p:sp>
      <p:sp>
        <p:nvSpPr>
          <p:cNvPr id="1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2" descr="Vývoj kalendářů">
            <a:extLst>
              <a:ext uri="{FF2B5EF4-FFF2-40B4-BE49-F238E27FC236}">
                <a16:creationId xmlns:a16="http://schemas.microsoft.com/office/drawing/2014/main" id="{D2DC291C-4198-B5A9-52A2-1EF666F429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45" r="27140" b="1"/>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solidFill>
            <a:srgbClr val="FFFFFF"/>
          </a:solidFill>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 name="Zástupný obsah 2">
            <a:extLst>
              <a:ext uri="{FF2B5EF4-FFF2-40B4-BE49-F238E27FC236}">
                <a16:creationId xmlns:a16="http://schemas.microsoft.com/office/drawing/2014/main" id="{2070E26D-3344-43E5-888B-2FF8C6E41662}"/>
              </a:ext>
            </a:extLst>
          </p:cNvPr>
          <p:cNvSpPr>
            <a:spLocks noGrp="1"/>
          </p:cNvSpPr>
          <p:nvPr>
            <p:ph idx="1"/>
          </p:nvPr>
        </p:nvSpPr>
        <p:spPr>
          <a:xfrm>
            <a:off x="5410950" y="2052918"/>
            <a:ext cx="4638903" cy="4195481"/>
          </a:xfrm>
        </p:spPr>
        <p:txBody>
          <a:bodyPr>
            <a:normAutofit/>
          </a:bodyPr>
          <a:lstStyle/>
          <a:p>
            <a:r>
              <a:rPr lang="cs-CZ"/>
              <a:t>Do souladu jsou uvedeny pouze dny s tropickým slunečním rokem, na oběh Měsíce okolo Země není brán ohled.</a:t>
            </a:r>
          </a:p>
          <a:p>
            <a:endParaRPr lang="cs-CZ"/>
          </a:p>
          <a:p>
            <a:r>
              <a:rPr lang="cs-CZ"/>
              <a:t>Vznikl pravděpodobně v Egyptě – rok měl 365 dnů. Necelou čtvrtinu dne, o níž je tropický rok delší, nebrali v úvahu. Tři roční období (záplavy, setba, sklizeň).</a:t>
            </a:r>
          </a:p>
        </p:txBody>
      </p:sp>
    </p:spTree>
    <p:extLst>
      <p:ext uri="{BB962C8B-B14F-4D97-AF65-F5344CB8AC3E}">
        <p14:creationId xmlns:p14="http://schemas.microsoft.com/office/powerpoint/2010/main" val="152121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320B55-4DB7-44CA-9282-C450A3EA51D2}"/>
              </a:ext>
            </a:extLst>
          </p:cNvPr>
          <p:cNvSpPr>
            <a:spLocks noGrp="1"/>
          </p:cNvSpPr>
          <p:nvPr>
            <p:ph type="title"/>
          </p:nvPr>
        </p:nvSpPr>
        <p:spPr/>
        <p:txBody>
          <a:bodyPr/>
          <a:lstStyle/>
          <a:p>
            <a:r>
              <a:rPr lang="cs-CZ" dirty="0"/>
              <a:t>Lunisolární kalendář</a:t>
            </a:r>
          </a:p>
        </p:txBody>
      </p:sp>
      <p:sp>
        <p:nvSpPr>
          <p:cNvPr id="3" name="Zástupný obsah 2">
            <a:extLst>
              <a:ext uri="{FF2B5EF4-FFF2-40B4-BE49-F238E27FC236}">
                <a16:creationId xmlns:a16="http://schemas.microsoft.com/office/drawing/2014/main" id="{2070E26D-3344-43E5-888B-2FF8C6E41662}"/>
              </a:ext>
            </a:extLst>
          </p:cNvPr>
          <p:cNvSpPr>
            <a:spLocks noGrp="1"/>
          </p:cNvSpPr>
          <p:nvPr>
            <p:ph idx="1"/>
          </p:nvPr>
        </p:nvSpPr>
        <p:spPr/>
        <p:txBody>
          <a:bodyPr/>
          <a:lstStyle/>
          <a:p>
            <a:pPr algn="just"/>
            <a:r>
              <a:rPr lang="cs-CZ" dirty="0"/>
              <a:t>Základem je synodický měsíc, ale délka roku je upravena tak, aby jednotlivá období kalendářního roku nastávala vždy ve stejné roční době.</a:t>
            </a:r>
          </a:p>
          <a:p>
            <a:pPr algn="just"/>
            <a:endParaRPr lang="cs-CZ" dirty="0"/>
          </a:p>
          <a:p>
            <a:pPr algn="just"/>
            <a:r>
              <a:rPr lang="cs-CZ" dirty="0"/>
              <a:t>Měsíce o 29, resp. 30 dnech.</a:t>
            </a:r>
          </a:p>
          <a:p>
            <a:pPr algn="just"/>
            <a:endParaRPr lang="cs-CZ" dirty="0"/>
          </a:p>
          <a:p>
            <a:pPr algn="just"/>
            <a:r>
              <a:rPr lang="cs-CZ" dirty="0"/>
              <a:t>Vkládáním přestupného (třináctého) měsíce je délka roku přizpůsobena délce roku  slunečního.</a:t>
            </a:r>
          </a:p>
          <a:p>
            <a:pPr algn="just"/>
            <a:endParaRPr lang="cs-CZ" dirty="0"/>
          </a:p>
          <a:p>
            <a:pPr algn="just"/>
            <a:r>
              <a:rPr lang="cs-CZ" dirty="0"/>
              <a:t>Babylónie, Židé, Řekové, Keltové, Římané.</a:t>
            </a:r>
          </a:p>
        </p:txBody>
      </p:sp>
    </p:spTree>
    <p:extLst>
      <p:ext uri="{BB962C8B-B14F-4D97-AF65-F5344CB8AC3E}">
        <p14:creationId xmlns:p14="http://schemas.microsoft.com/office/powerpoint/2010/main" val="398302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87010A3-F0CD-45FE-9FDD-A63A35CFB2DC}"/>
              </a:ext>
            </a:extLst>
          </p:cNvPr>
          <p:cNvSpPr>
            <a:spLocks noGrp="1"/>
          </p:cNvSpPr>
          <p:nvPr>
            <p:ph type="title"/>
          </p:nvPr>
        </p:nvSpPr>
        <p:spPr>
          <a:xfrm>
            <a:off x="5411931" y="452718"/>
            <a:ext cx="4638903" cy="1400530"/>
          </a:xfrm>
        </p:spPr>
        <p:txBody>
          <a:bodyPr>
            <a:normAutofit/>
          </a:bodyPr>
          <a:lstStyle/>
          <a:p>
            <a:r>
              <a:rPr lang="cs-CZ" dirty="0"/>
              <a:t>Juliánský </a:t>
            </a:r>
            <a:r>
              <a:rPr lang="cs-CZ" dirty="0" err="1"/>
              <a:t>kalednář</a:t>
            </a:r>
            <a:endParaRPr lang="cs-CZ" dirty="0"/>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2" descr="Juliánský kalendář">
            <a:extLst>
              <a:ext uri="{FF2B5EF4-FFF2-40B4-BE49-F238E27FC236}">
                <a16:creationId xmlns:a16="http://schemas.microsoft.com/office/drawing/2014/main" id="{7F6DB2BC-F769-B905-6526-ECA029820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0"/>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solidFill>
            <a:srgbClr val="FFFFFF"/>
          </a:solidFill>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 name="Zástupný obsah 2">
            <a:extLst>
              <a:ext uri="{FF2B5EF4-FFF2-40B4-BE49-F238E27FC236}">
                <a16:creationId xmlns:a16="http://schemas.microsoft.com/office/drawing/2014/main" id="{82F76288-EAA1-45CA-A4FB-F421F40722E0}"/>
              </a:ext>
            </a:extLst>
          </p:cNvPr>
          <p:cNvSpPr>
            <a:spLocks noGrp="1"/>
          </p:cNvSpPr>
          <p:nvPr>
            <p:ph idx="1"/>
          </p:nvPr>
        </p:nvSpPr>
        <p:spPr>
          <a:xfrm>
            <a:off x="5410950" y="2052918"/>
            <a:ext cx="4638903" cy="4195481"/>
          </a:xfrm>
        </p:spPr>
        <p:txBody>
          <a:bodyPr>
            <a:normAutofit/>
          </a:bodyPr>
          <a:lstStyle/>
          <a:p>
            <a:r>
              <a:rPr lang="cs-CZ" dirty="0" err="1"/>
              <a:t>Gaius</a:t>
            </a:r>
            <a:r>
              <a:rPr lang="cs-CZ" dirty="0"/>
              <a:t> Julius Caesar – 46 př.n.l. – reformoval starý lunisolární kalendář na solární kalendář:</a:t>
            </a:r>
          </a:p>
          <a:p>
            <a:endParaRPr lang="cs-CZ" dirty="0"/>
          </a:p>
          <a:p>
            <a:pPr lvl="1"/>
            <a:r>
              <a:rPr lang="cs-CZ" dirty="0"/>
              <a:t>365 dnů, každé čtyři roky měl být vkládán jeden přestupný den – čtyřletý cyklus o 1461 dnu. Průměrná délka roku 365  ¼ dne.</a:t>
            </a:r>
          </a:p>
          <a:p>
            <a:endParaRPr lang="cs-CZ" dirty="0"/>
          </a:p>
          <a:p>
            <a:pPr lvl="1"/>
            <a:r>
              <a:rPr lang="cs-CZ" dirty="0"/>
              <a:t>12 měsíců, začátek roku 1. ledna, přestupný den byl po </a:t>
            </a:r>
            <a:r>
              <a:rPr lang="cs-CZ" b="1" dirty="0"/>
              <a:t>24. únoru</a:t>
            </a:r>
            <a:r>
              <a:rPr lang="cs-CZ" dirty="0"/>
              <a:t>.</a:t>
            </a:r>
          </a:p>
        </p:txBody>
      </p:sp>
    </p:spTree>
    <p:extLst>
      <p:ext uri="{BB962C8B-B14F-4D97-AF65-F5344CB8AC3E}">
        <p14:creationId xmlns:p14="http://schemas.microsoft.com/office/powerpoint/2010/main" val="2647740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Ion</Template>
  <TotalTime>68</TotalTime>
  <Words>2964</Words>
  <Application>Microsoft Office PowerPoint</Application>
  <PresentationFormat>Širokoúhlá obrazovka</PresentationFormat>
  <Paragraphs>300</Paragraphs>
  <Slides>44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44</vt:i4>
      </vt:variant>
    </vt:vector>
  </HeadingPairs>
  <TitlesOfParts>
    <vt:vector size="48" baseType="lpstr">
      <vt:lpstr>Arial</vt:lpstr>
      <vt:lpstr>Century Gothic</vt:lpstr>
      <vt:lpstr>Wingdings 3</vt:lpstr>
      <vt:lpstr>Ion</vt:lpstr>
      <vt:lpstr>Chronologie</vt:lpstr>
      <vt:lpstr>Pojem</vt:lpstr>
      <vt:lpstr>Definice</vt:lpstr>
      <vt:lpstr>Vývoj kalendáře v Evropě</vt:lpstr>
      <vt:lpstr>Vývoj kalendáře v Evropě</vt:lpstr>
      <vt:lpstr>Lunární kalendář</vt:lpstr>
      <vt:lpstr>Sluneční (solární) kalendář</vt:lpstr>
      <vt:lpstr>Lunisolární kalendář</vt:lpstr>
      <vt:lpstr>Juliánský kalednář</vt:lpstr>
      <vt:lpstr>Křesťanský juliánský kalendář (pohanské svátky dostaly křesťanský obsah)</vt:lpstr>
      <vt:lpstr>Křesťanský juliánský kalendář</vt:lpstr>
      <vt:lpstr>Velikonoce a pomůcky k určování data velikonoc</vt:lpstr>
      <vt:lpstr>Pomůcky k určování data velikonoc</vt:lpstr>
      <vt:lpstr>Kritika křesťanského kalendáře</vt:lpstr>
      <vt:lpstr>Gregoriánská reforma kalendáře</vt:lpstr>
      <vt:lpstr>Přijetí gregoriánské reformy</vt:lpstr>
      <vt:lpstr>Církevní liturgický rok</vt:lpstr>
      <vt:lpstr>Církevní liturgický rok</vt:lpstr>
      <vt:lpstr>Církevní svátky</vt:lpstr>
      <vt:lpstr>Týden</vt:lpstr>
      <vt:lpstr>Dělení dne (středověk)</vt:lpstr>
      <vt:lpstr>Éra a epocha</vt:lpstr>
      <vt:lpstr>Éry (letopočty) od stvoření světa</vt:lpstr>
      <vt:lpstr>Křesťanský letopočet  </vt:lpstr>
      <vt:lpstr>Začátky roku</vt:lpstr>
      <vt:lpstr>Označovaní dní</vt:lpstr>
      <vt:lpstr>Datování podle křesťanského kalendáře</vt:lpstr>
      <vt:lpstr>Prezentace aplikace PowerPoint</vt:lpstr>
      <vt:lpstr>Převádění dat</vt:lpstr>
      <vt:lpstr>Převádění dat</vt:lpstr>
      <vt:lpstr>Převádění dat</vt:lpstr>
      <vt:lpstr>Převádění dat</vt:lpstr>
      <vt:lpstr>Převádění dat</vt:lpstr>
      <vt:lpstr>Převádění dat</vt:lpstr>
      <vt:lpstr>Převádění dat</vt:lpstr>
      <vt:lpstr>Římské datování. </vt:lpstr>
      <vt:lpstr>Římské datování – převádění datování. </vt:lpstr>
      <vt:lpstr>Převádění dat</vt:lpstr>
      <vt:lpstr>Převádění dat</vt:lpstr>
      <vt:lpstr>Převádění dat</vt:lpstr>
      <vt:lpstr>Převádění dat</vt:lpstr>
      <vt:lpstr>Převádění neúplných dat</vt:lpstr>
      <vt:lpstr>Užitečné odkazy</vt:lpstr>
      <vt:lpstr>Doporučená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Chronologie</dc:title>
  <dc:creator>Přemysl Bar</dc:creator>
  <cp:lastModifiedBy>Přemysl Bar</cp:lastModifiedBy>
  <cp:revision>10</cp:revision>
  <dcterms:created xsi:type="dcterms:W3CDTF">2021-11-22T15:42:18Z</dcterms:created>
  <dcterms:modified xsi:type="dcterms:W3CDTF">2024-12-20T07:47:18Z</dcterms:modified>
</cp:coreProperties>
</file>