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7" r:id="rId4"/>
  </p:sldMasterIdLst>
  <p:notesMasterIdLst>
    <p:notesMasterId r:id="rId57"/>
  </p:notesMasterIdLst>
  <p:handoutMasterIdLst>
    <p:handoutMasterId r:id="rId58"/>
  </p:handoutMasterIdLst>
  <p:sldIdLst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307" r:id="rId17"/>
    <p:sldId id="308" r:id="rId18"/>
    <p:sldId id="270" r:id="rId19"/>
    <p:sldId id="271" r:id="rId20"/>
    <p:sldId id="272" r:id="rId21"/>
    <p:sldId id="273" r:id="rId22"/>
    <p:sldId id="306" r:id="rId23"/>
    <p:sldId id="274" r:id="rId24"/>
    <p:sldId id="311" r:id="rId25"/>
    <p:sldId id="275" r:id="rId26"/>
    <p:sldId id="280" r:id="rId27"/>
    <p:sldId id="277" r:id="rId28"/>
    <p:sldId id="312" r:id="rId29"/>
    <p:sldId id="278" r:id="rId30"/>
    <p:sldId id="285" r:id="rId31"/>
    <p:sldId id="310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81" r:id="rId42"/>
    <p:sldId id="282" r:id="rId43"/>
    <p:sldId id="284" r:id="rId44"/>
    <p:sldId id="283" r:id="rId45"/>
    <p:sldId id="269" r:id="rId46"/>
    <p:sldId id="309" r:id="rId47"/>
    <p:sldId id="296" r:id="rId48"/>
    <p:sldId id="297" r:id="rId49"/>
    <p:sldId id="298" r:id="rId50"/>
    <p:sldId id="299" r:id="rId51"/>
    <p:sldId id="303" r:id="rId52"/>
    <p:sldId id="300" r:id="rId53"/>
    <p:sldId id="301" r:id="rId54"/>
    <p:sldId id="305" r:id="rId55"/>
    <p:sldId id="302" r:id="rId56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20" userDrawn="1">
          <p15:clr>
            <a:srgbClr val="A4A3A4"/>
          </p15:clr>
        </p15:guide>
        <p15:guide id="2" orient="horz" pos="1272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321" userDrawn="1">
          <p15:clr>
            <a:srgbClr val="A4A3A4"/>
          </p15:clr>
        </p15:guide>
        <p15:guide id="7" pos="5418" userDrawn="1">
          <p15:clr>
            <a:srgbClr val="A4A3A4"/>
          </p15:clr>
        </p15:guide>
        <p15:guide id="8" pos="682" userDrawn="1">
          <p15:clr>
            <a:srgbClr val="A4A3A4"/>
          </p15:clr>
        </p15:guide>
        <p15:guide id="9" pos="2766" userDrawn="1">
          <p15:clr>
            <a:srgbClr val="A4A3A4"/>
          </p15:clr>
        </p15:guide>
        <p15:guide id="10" pos="297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BC8FF"/>
    <a:srgbClr val="9100DC"/>
    <a:srgbClr val="0000DC"/>
    <a:srgbClr val="F01928"/>
    <a:srgbClr val="5AC8AF"/>
    <a:srgbClr val="00287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E1375AD-B873-4E07-A147-2432BD8F9BDB}" v="48" dt="2024-11-13T11:58:55.523"/>
    <p1510:client id="{47503AAE-5DA1-4DD1-9107-E542F2FEEA40}" v="5" dt="2024-11-12T22:46:38.08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6270" autoAdjust="0"/>
  </p:normalViewPr>
  <p:slideViewPr>
    <p:cSldViewPr snapToGrid="0">
      <p:cViewPr varScale="1">
        <p:scale>
          <a:sx n="106" d="100"/>
          <a:sy n="106" d="100"/>
        </p:scale>
        <p:origin x="954" y="108"/>
      </p:cViewPr>
      <p:guideLst>
        <p:guide orient="horz" pos="1120"/>
        <p:guide orient="horz" pos="1272"/>
        <p:guide orient="horz" pos="715"/>
        <p:guide orient="horz" pos="3861"/>
        <p:guide orient="horz" pos="3944"/>
        <p:guide pos="321"/>
        <p:guide pos="5418"/>
        <p:guide pos="682"/>
        <p:guide pos="2766"/>
        <p:guide pos="297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6" d="100"/>
          <a:sy n="56" d="100"/>
        </p:scale>
        <p:origin x="180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microsoft.com/office/2016/11/relationships/changesInfo" Target="changesInfos/changesInfo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61" Type="http://schemas.openxmlformats.org/officeDocument/2006/relationships/theme" Target="theme/theme1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microsoft.com/office/2015/10/relationships/revisionInfo" Target="revisionInfo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presProps" Target="pres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řemysl Bar" userId="e729b752-3125-4e78-a7e7-46c1a5182e56" providerId="ADAL" clId="{47503AAE-5DA1-4DD1-9107-E542F2FEEA40}"/>
    <pc:docChg chg="custSel modSld">
      <pc:chgData name="Přemysl Bar" userId="e729b752-3125-4e78-a7e7-46c1a5182e56" providerId="ADAL" clId="{47503AAE-5DA1-4DD1-9107-E542F2FEEA40}" dt="2024-11-12T22:48:04.516" v="261" actId="1076"/>
      <pc:docMkLst>
        <pc:docMk/>
      </pc:docMkLst>
      <pc:sldChg chg="modSp mod">
        <pc:chgData name="Přemysl Bar" userId="e729b752-3125-4e78-a7e7-46c1a5182e56" providerId="ADAL" clId="{47503AAE-5DA1-4DD1-9107-E542F2FEEA40}" dt="2024-11-12T21:20:56.106" v="26" actId="6549"/>
        <pc:sldMkLst>
          <pc:docMk/>
          <pc:sldMk cId="204848563" sldId="260"/>
        </pc:sldMkLst>
        <pc:spChg chg="mod">
          <ac:chgData name="Přemysl Bar" userId="e729b752-3125-4e78-a7e7-46c1a5182e56" providerId="ADAL" clId="{47503AAE-5DA1-4DD1-9107-E542F2FEEA40}" dt="2024-11-12T21:20:56.106" v="26" actId="6549"/>
          <ac:spMkLst>
            <pc:docMk/>
            <pc:sldMk cId="204848563" sldId="260"/>
            <ac:spMk id="2" creationId="{F9B61EE4-68B2-47D2-8407-A84FB2F43C26}"/>
          </ac:spMkLst>
        </pc:spChg>
      </pc:sldChg>
      <pc:sldChg chg="modSp mod">
        <pc:chgData name="Přemysl Bar" userId="e729b752-3125-4e78-a7e7-46c1a5182e56" providerId="ADAL" clId="{47503AAE-5DA1-4DD1-9107-E542F2FEEA40}" dt="2024-11-12T21:22:36.835" v="28" actId="27636"/>
        <pc:sldMkLst>
          <pc:docMk/>
          <pc:sldMk cId="2473986754" sldId="261"/>
        </pc:sldMkLst>
        <pc:spChg chg="mod">
          <ac:chgData name="Přemysl Bar" userId="e729b752-3125-4e78-a7e7-46c1a5182e56" providerId="ADAL" clId="{47503AAE-5DA1-4DD1-9107-E542F2FEEA40}" dt="2024-11-12T21:22:36.835" v="28" actId="27636"/>
          <ac:spMkLst>
            <pc:docMk/>
            <pc:sldMk cId="2473986754" sldId="261"/>
            <ac:spMk id="3" creationId="{FE61D09B-D860-45AA-8113-A93B6A911C57}"/>
          </ac:spMkLst>
        </pc:spChg>
      </pc:sldChg>
      <pc:sldChg chg="modSp mod">
        <pc:chgData name="Přemysl Bar" userId="e729b752-3125-4e78-a7e7-46c1a5182e56" providerId="ADAL" clId="{47503AAE-5DA1-4DD1-9107-E542F2FEEA40}" dt="2024-11-12T21:39:47.207" v="32" actId="20577"/>
        <pc:sldMkLst>
          <pc:docMk/>
          <pc:sldMk cId="2171917158" sldId="274"/>
        </pc:sldMkLst>
        <pc:spChg chg="mod">
          <ac:chgData name="Přemysl Bar" userId="e729b752-3125-4e78-a7e7-46c1a5182e56" providerId="ADAL" clId="{47503AAE-5DA1-4DD1-9107-E542F2FEEA40}" dt="2024-11-12T21:39:47.207" v="32" actId="20577"/>
          <ac:spMkLst>
            <pc:docMk/>
            <pc:sldMk cId="2171917158" sldId="274"/>
            <ac:spMk id="3" creationId="{F609B997-B9A6-4A32-BB87-F3984559D8B1}"/>
          </ac:spMkLst>
        </pc:spChg>
      </pc:sldChg>
      <pc:sldChg chg="addSp delSp modSp mod">
        <pc:chgData name="Přemysl Bar" userId="e729b752-3125-4e78-a7e7-46c1a5182e56" providerId="ADAL" clId="{47503AAE-5DA1-4DD1-9107-E542F2FEEA40}" dt="2024-11-12T22:48:04.516" v="261" actId="1076"/>
        <pc:sldMkLst>
          <pc:docMk/>
          <pc:sldMk cId="3450365366" sldId="277"/>
        </pc:sldMkLst>
        <pc:spChg chg="mod ord">
          <ac:chgData name="Přemysl Bar" userId="e729b752-3125-4e78-a7e7-46c1a5182e56" providerId="ADAL" clId="{47503AAE-5DA1-4DD1-9107-E542F2FEEA40}" dt="2024-11-12T22:47:46.660" v="257" actId="1076"/>
          <ac:spMkLst>
            <pc:docMk/>
            <pc:sldMk cId="3450365366" sldId="277"/>
            <ac:spMk id="2" creationId="{2FD361A6-C925-45D6-8469-81EF32CA5F4C}"/>
          </ac:spMkLst>
        </pc:spChg>
        <pc:spChg chg="add del mod">
          <ac:chgData name="Přemysl Bar" userId="e729b752-3125-4e78-a7e7-46c1a5182e56" providerId="ADAL" clId="{47503AAE-5DA1-4DD1-9107-E542F2FEEA40}" dt="2024-11-12T22:39:56.309" v="76" actId="21"/>
          <ac:spMkLst>
            <pc:docMk/>
            <pc:sldMk cId="3450365366" sldId="277"/>
            <ac:spMk id="6" creationId="{19D08123-FFA0-F7EB-717C-D7C6625B1934}"/>
          </ac:spMkLst>
        </pc:spChg>
        <pc:spChg chg="add mod">
          <ac:chgData name="Přemysl Bar" userId="e729b752-3125-4e78-a7e7-46c1a5182e56" providerId="ADAL" clId="{47503AAE-5DA1-4DD1-9107-E542F2FEEA40}" dt="2024-11-12T22:47:57.289" v="259" actId="122"/>
          <ac:spMkLst>
            <pc:docMk/>
            <pc:sldMk cId="3450365366" sldId="277"/>
            <ac:spMk id="7" creationId="{A86AB180-71CD-6CA2-B3E1-563C76015E9E}"/>
          </ac:spMkLst>
        </pc:spChg>
        <pc:spChg chg="add mod">
          <ac:chgData name="Přemysl Bar" userId="e729b752-3125-4e78-a7e7-46c1a5182e56" providerId="ADAL" clId="{47503AAE-5DA1-4DD1-9107-E542F2FEEA40}" dt="2024-11-12T22:47:54.497" v="258" actId="122"/>
          <ac:spMkLst>
            <pc:docMk/>
            <pc:sldMk cId="3450365366" sldId="277"/>
            <ac:spMk id="10" creationId="{A7A12495-56B4-8720-B5D1-361B0AFCDD36}"/>
          </ac:spMkLst>
        </pc:spChg>
        <pc:picChg chg="add mod modCrop">
          <ac:chgData name="Přemysl Bar" userId="e729b752-3125-4e78-a7e7-46c1a5182e56" providerId="ADAL" clId="{47503AAE-5DA1-4DD1-9107-E542F2FEEA40}" dt="2024-11-12T22:42:14.247" v="177" actId="14100"/>
          <ac:picMkLst>
            <pc:docMk/>
            <pc:sldMk cId="3450365366" sldId="277"/>
            <ac:picMk id="3" creationId="{5421DC22-834E-F562-9634-DB77032BD83E}"/>
          </ac:picMkLst>
        </pc:picChg>
        <pc:picChg chg="del">
          <ac:chgData name="Přemysl Bar" userId="e729b752-3125-4e78-a7e7-46c1a5182e56" providerId="ADAL" clId="{47503AAE-5DA1-4DD1-9107-E542F2FEEA40}" dt="2024-11-12T22:39:01.499" v="58" actId="21"/>
          <ac:picMkLst>
            <pc:docMk/>
            <pc:sldMk cId="3450365366" sldId="277"/>
            <ac:picMk id="5" creationId="{1C6D9EA1-2ADB-40B4-BA96-68BC9F12CF7A}"/>
          </ac:picMkLst>
        </pc:picChg>
        <pc:picChg chg="add mod">
          <ac:chgData name="Přemysl Bar" userId="e729b752-3125-4e78-a7e7-46c1a5182e56" providerId="ADAL" clId="{47503AAE-5DA1-4DD1-9107-E542F2FEEA40}" dt="2024-11-12T22:48:04.516" v="261" actId="1076"/>
          <ac:picMkLst>
            <pc:docMk/>
            <pc:sldMk cId="3450365366" sldId="277"/>
            <ac:picMk id="9" creationId="{FEAB989D-A756-FE68-852D-FD14E2002994}"/>
          </ac:picMkLst>
        </pc:picChg>
      </pc:sldChg>
      <pc:sldChg chg="modSp mod">
        <pc:chgData name="Přemysl Bar" userId="e729b752-3125-4e78-a7e7-46c1a5182e56" providerId="ADAL" clId="{47503AAE-5DA1-4DD1-9107-E542F2FEEA40}" dt="2024-11-12T21:44:51.439" v="33" actId="20577"/>
        <pc:sldMkLst>
          <pc:docMk/>
          <pc:sldMk cId="2027549373" sldId="295"/>
        </pc:sldMkLst>
        <pc:spChg chg="mod">
          <ac:chgData name="Přemysl Bar" userId="e729b752-3125-4e78-a7e7-46c1a5182e56" providerId="ADAL" clId="{47503AAE-5DA1-4DD1-9107-E542F2FEEA40}" dt="2024-11-12T21:44:51.439" v="33" actId="20577"/>
          <ac:spMkLst>
            <pc:docMk/>
            <pc:sldMk cId="2027549373" sldId="295"/>
            <ac:spMk id="2" creationId="{11798711-E0D3-4DFF-8E48-D8B23D101AF5}"/>
          </ac:spMkLst>
        </pc:spChg>
      </pc:sldChg>
      <pc:sldChg chg="modSp mod">
        <pc:chgData name="Přemysl Bar" userId="e729b752-3125-4e78-a7e7-46c1a5182e56" providerId="ADAL" clId="{47503AAE-5DA1-4DD1-9107-E542F2FEEA40}" dt="2024-11-12T21:47:43.531" v="56" actId="20577"/>
        <pc:sldMkLst>
          <pc:docMk/>
          <pc:sldMk cId="3695004733" sldId="303"/>
        </pc:sldMkLst>
        <pc:spChg chg="mod">
          <ac:chgData name="Přemysl Bar" userId="e729b752-3125-4e78-a7e7-46c1a5182e56" providerId="ADAL" clId="{47503AAE-5DA1-4DD1-9107-E542F2FEEA40}" dt="2024-11-12T21:47:43.531" v="56" actId="20577"/>
          <ac:spMkLst>
            <pc:docMk/>
            <pc:sldMk cId="3695004733" sldId="303"/>
            <ac:spMk id="3" creationId="{B2DC8482-A59C-4750-84C4-01F44B3705B8}"/>
          </ac:spMkLst>
        </pc:spChg>
      </pc:sldChg>
    </pc:docChg>
  </pc:docChgLst>
  <pc:docChgLst>
    <pc:chgData name="Přemysl Bar" userId="e729b752-3125-4e78-a7e7-46c1a5182e56" providerId="ADAL" clId="{5C04422A-EB9C-4268-B716-3E505D46113F}"/>
    <pc:docChg chg="custSel modSld">
      <pc:chgData name="Přemysl Bar" userId="e729b752-3125-4e78-a7e7-46c1a5182e56" providerId="ADAL" clId="{5C04422A-EB9C-4268-B716-3E505D46113F}" dt="2023-12-26T13:25:14.748" v="8" actId="207"/>
      <pc:docMkLst>
        <pc:docMk/>
      </pc:docMkLst>
      <pc:sldChg chg="modSp mod">
        <pc:chgData name="Přemysl Bar" userId="e729b752-3125-4e78-a7e7-46c1a5182e56" providerId="ADAL" clId="{5C04422A-EB9C-4268-B716-3E505D46113F}" dt="2023-12-26T13:24:33.990" v="5" actId="1076"/>
        <pc:sldMkLst>
          <pc:docMk/>
          <pc:sldMk cId="3450365366" sldId="277"/>
        </pc:sldMkLst>
        <pc:spChg chg="mod">
          <ac:chgData name="Přemysl Bar" userId="e729b752-3125-4e78-a7e7-46c1a5182e56" providerId="ADAL" clId="{5C04422A-EB9C-4268-B716-3E505D46113F}" dt="2023-12-26T13:24:33.990" v="5" actId="1076"/>
          <ac:spMkLst>
            <pc:docMk/>
            <pc:sldMk cId="3450365366" sldId="277"/>
            <ac:spMk id="2" creationId="{2FD361A6-C925-45D6-8469-81EF32CA5F4C}"/>
          </ac:spMkLst>
        </pc:spChg>
      </pc:sldChg>
      <pc:sldChg chg="modSp mod">
        <pc:chgData name="Přemysl Bar" userId="e729b752-3125-4e78-a7e7-46c1a5182e56" providerId="ADAL" clId="{5C04422A-EB9C-4268-B716-3E505D46113F}" dt="2023-12-26T13:24:51.542" v="6" actId="1076"/>
        <pc:sldMkLst>
          <pc:docMk/>
          <pc:sldMk cId="1393556292" sldId="280"/>
        </pc:sldMkLst>
        <pc:spChg chg="mod">
          <ac:chgData name="Přemysl Bar" userId="e729b752-3125-4e78-a7e7-46c1a5182e56" providerId="ADAL" clId="{5C04422A-EB9C-4268-B716-3E505D46113F}" dt="2023-12-26T13:24:51.542" v="6" actId="1076"/>
          <ac:spMkLst>
            <pc:docMk/>
            <pc:sldMk cId="1393556292" sldId="280"/>
            <ac:spMk id="2" creationId="{5F4A120B-0067-4E09-8A14-BA9EF3FE5B8A}"/>
          </ac:spMkLst>
        </pc:spChg>
      </pc:sldChg>
      <pc:sldChg chg="modSp mod">
        <pc:chgData name="Přemysl Bar" userId="e729b752-3125-4e78-a7e7-46c1a5182e56" providerId="ADAL" clId="{5C04422A-EB9C-4268-B716-3E505D46113F}" dt="2023-12-26T13:25:14.748" v="8" actId="207"/>
        <pc:sldMkLst>
          <pc:docMk/>
          <pc:sldMk cId="588291763" sldId="285"/>
        </pc:sldMkLst>
        <pc:spChg chg="mod">
          <ac:chgData name="Přemysl Bar" userId="e729b752-3125-4e78-a7e7-46c1a5182e56" providerId="ADAL" clId="{5C04422A-EB9C-4268-B716-3E505D46113F}" dt="2023-12-26T13:25:14.748" v="8" actId="207"/>
          <ac:spMkLst>
            <pc:docMk/>
            <pc:sldMk cId="588291763" sldId="285"/>
            <ac:spMk id="3" creationId="{672E5816-EDCC-45BC-B586-99E758461193}"/>
          </ac:spMkLst>
        </pc:spChg>
        <pc:spChg chg="mod">
          <ac:chgData name="Přemysl Bar" userId="e729b752-3125-4e78-a7e7-46c1a5182e56" providerId="ADAL" clId="{5C04422A-EB9C-4268-B716-3E505D46113F}" dt="2023-12-26T13:25:05.708" v="7" actId="207"/>
          <ac:spMkLst>
            <pc:docMk/>
            <pc:sldMk cId="588291763" sldId="285"/>
            <ac:spMk id="11" creationId="{DACD3088-A417-4C64-B583-C9982609C5C6}"/>
          </ac:spMkLst>
        </pc:spChg>
      </pc:sldChg>
      <pc:sldChg chg="modSp">
        <pc:chgData name="Přemysl Bar" userId="e729b752-3125-4e78-a7e7-46c1a5182e56" providerId="ADAL" clId="{5C04422A-EB9C-4268-B716-3E505D46113F}" dt="2023-12-26T13:23:53.150" v="0" actId="1076"/>
        <pc:sldMkLst>
          <pc:docMk/>
          <pc:sldMk cId="4133683611" sldId="308"/>
        </pc:sldMkLst>
        <pc:picChg chg="mod">
          <ac:chgData name="Přemysl Bar" userId="e729b752-3125-4e78-a7e7-46c1a5182e56" providerId="ADAL" clId="{5C04422A-EB9C-4268-B716-3E505D46113F}" dt="2023-12-26T13:23:53.150" v="0" actId="1076"/>
          <ac:picMkLst>
            <pc:docMk/>
            <pc:sldMk cId="4133683611" sldId="308"/>
            <ac:picMk id="2050" creationId="{6E15D8EA-1B94-437F-A7C0-9287DCC39B1A}"/>
          </ac:picMkLst>
        </pc:picChg>
      </pc:sldChg>
    </pc:docChg>
  </pc:docChgLst>
  <pc:docChgLst>
    <pc:chgData name="Přemysl Bar" userId="e729b752-3125-4e78-a7e7-46c1a5182e56" providerId="ADAL" clId="{3E1375AD-B873-4E07-A147-2432BD8F9BDB}"/>
    <pc:docChg chg="undo custSel addSld modSld sldOrd">
      <pc:chgData name="Přemysl Bar" userId="e729b752-3125-4e78-a7e7-46c1a5182e56" providerId="ADAL" clId="{3E1375AD-B873-4E07-A147-2432BD8F9BDB}" dt="2024-11-13T12:29:47.147" v="2196" actId="20577"/>
      <pc:docMkLst>
        <pc:docMk/>
      </pc:docMkLst>
      <pc:sldChg chg="modSp mod">
        <pc:chgData name="Přemysl Bar" userId="e729b752-3125-4e78-a7e7-46c1a5182e56" providerId="ADAL" clId="{3E1375AD-B873-4E07-A147-2432BD8F9BDB}" dt="2024-11-13T08:36:06.726" v="2" actId="115"/>
        <pc:sldMkLst>
          <pc:docMk/>
          <pc:sldMk cId="626568131" sldId="266"/>
        </pc:sldMkLst>
        <pc:spChg chg="mod">
          <ac:chgData name="Přemysl Bar" userId="e729b752-3125-4e78-a7e7-46c1a5182e56" providerId="ADAL" clId="{3E1375AD-B873-4E07-A147-2432BD8F9BDB}" dt="2024-11-13T08:36:06.726" v="2" actId="115"/>
          <ac:spMkLst>
            <pc:docMk/>
            <pc:sldMk cId="626568131" sldId="266"/>
            <ac:spMk id="3" creationId="{CCF807AA-67C7-4E9E-8639-B0BFA5FD4AA6}"/>
          </ac:spMkLst>
        </pc:spChg>
      </pc:sldChg>
      <pc:sldChg chg="modSp mod">
        <pc:chgData name="Přemysl Bar" userId="e729b752-3125-4e78-a7e7-46c1a5182e56" providerId="ADAL" clId="{3E1375AD-B873-4E07-A147-2432BD8F9BDB}" dt="2024-11-13T12:26:15.935" v="2190" actId="1076"/>
        <pc:sldMkLst>
          <pc:docMk/>
          <pc:sldMk cId="1898482923" sldId="269"/>
        </pc:sldMkLst>
        <pc:picChg chg="mod modCrop">
          <ac:chgData name="Přemysl Bar" userId="e729b752-3125-4e78-a7e7-46c1a5182e56" providerId="ADAL" clId="{3E1375AD-B873-4E07-A147-2432BD8F9BDB}" dt="2024-11-13T12:26:15.935" v="2190" actId="1076"/>
          <ac:picMkLst>
            <pc:docMk/>
            <pc:sldMk cId="1898482923" sldId="269"/>
            <ac:picMk id="11" creationId="{AA0D28BC-A075-4737-907F-7DB9442F5B29}"/>
          </ac:picMkLst>
        </pc:picChg>
      </pc:sldChg>
      <pc:sldChg chg="addSp delSp modSp mod modClrScheme chgLayout">
        <pc:chgData name="Přemysl Bar" userId="e729b752-3125-4e78-a7e7-46c1a5182e56" providerId="ADAL" clId="{3E1375AD-B873-4E07-A147-2432BD8F9BDB}" dt="2024-11-13T08:58:00.480" v="22" actId="26606"/>
        <pc:sldMkLst>
          <pc:docMk/>
          <pc:sldMk cId="3153753403" sldId="270"/>
        </pc:sldMkLst>
        <pc:spChg chg="mod">
          <ac:chgData name="Přemysl Bar" userId="e729b752-3125-4e78-a7e7-46c1a5182e56" providerId="ADAL" clId="{3E1375AD-B873-4E07-A147-2432BD8F9BDB}" dt="2024-11-13T08:58:00.480" v="22" actId="26606"/>
          <ac:spMkLst>
            <pc:docMk/>
            <pc:sldMk cId="3153753403" sldId="270"/>
            <ac:spMk id="2" creationId="{FF401B12-888C-4C0A-ACF5-4CCF94E891BF}"/>
          </ac:spMkLst>
        </pc:spChg>
        <pc:spChg chg="add del mod">
          <ac:chgData name="Přemysl Bar" userId="e729b752-3125-4e78-a7e7-46c1a5182e56" providerId="ADAL" clId="{3E1375AD-B873-4E07-A147-2432BD8F9BDB}" dt="2024-11-13T08:58:00.480" v="22" actId="26606"/>
          <ac:spMkLst>
            <pc:docMk/>
            <pc:sldMk cId="3153753403" sldId="270"/>
            <ac:spMk id="3" creationId="{62A5AC48-06FC-43AD-A44C-C9951BA4F208}"/>
          </ac:spMkLst>
        </pc:spChg>
        <pc:spChg chg="mod">
          <ac:chgData name="Přemysl Bar" userId="e729b752-3125-4e78-a7e7-46c1a5182e56" providerId="ADAL" clId="{3E1375AD-B873-4E07-A147-2432BD8F9BDB}" dt="2024-11-13T08:58:00.480" v="22" actId="26606"/>
          <ac:spMkLst>
            <pc:docMk/>
            <pc:sldMk cId="3153753403" sldId="270"/>
            <ac:spMk id="4" creationId="{6AF3CA59-C6D6-4896-8B35-7624584583E0}"/>
          </ac:spMkLst>
        </pc:spChg>
        <pc:spChg chg="add del mod">
          <ac:chgData name="Přemysl Bar" userId="e729b752-3125-4e78-a7e7-46c1a5182e56" providerId="ADAL" clId="{3E1375AD-B873-4E07-A147-2432BD8F9BDB}" dt="2024-11-13T08:58:00.480" v="22" actId="26606"/>
          <ac:spMkLst>
            <pc:docMk/>
            <pc:sldMk cId="3153753403" sldId="270"/>
            <ac:spMk id="10" creationId="{1CAD130F-2686-9A64-A8E9-03CAB756C8E4}"/>
          </ac:spMkLst>
        </pc:spChg>
        <pc:spChg chg="add del mod">
          <ac:chgData name="Přemysl Bar" userId="e729b752-3125-4e78-a7e7-46c1a5182e56" providerId="ADAL" clId="{3E1375AD-B873-4E07-A147-2432BD8F9BDB}" dt="2024-11-13T08:58:00.480" v="22" actId="26606"/>
          <ac:spMkLst>
            <pc:docMk/>
            <pc:sldMk cId="3153753403" sldId="270"/>
            <ac:spMk id="12" creationId="{94DCCF62-C998-9C9B-C46D-5C05C176DC95}"/>
          </ac:spMkLst>
        </pc:spChg>
        <pc:graphicFrameChg chg="add del mod">
          <ac:chgData name="Přemysl Bar" userId="e729b752-3125-4e78-a7e7-46c1a5182e56" providerId="ADAL" clId="{3E1375AD-B873-4E07-A147-2432BD8F9BDB}" dt="2024-11-13T08:58:00.480" v="22" actId="26606"/>
          <ac:graphicFrameMkLst>
            <pc:docMk/>
            <pc:sldMk cId="3153753403" sldId="270"/>
            <ac:graphicFrameMk id="6" creationId="{7092BD0A-0D58-AC0E-D639-5D740F6471CF}"/>
          </ac:graphicFrameMkLst>
        </pc:graphicFrameChg>
      </pc:sldChg>
      <pc:sldChg chg="modSp mod">
        <pc:chgData name="Přemysl Bar" userId="e729b752-3125-4e78-a7e7-46c1a5182e56" providerId="ADAL" clId="{3E1375AD-B873-4E07-A147-2432BD8F9BDB}" dt="2024-11-13T09:32:48.346" v="958" actId="20577"/>
        <pc:sldMkLst>
          <pc:docMk/>
          <pc:sldMk cId="4169734020" sldId="273"/>
        </pc:sldMkLst>
        <pc:spChg chg="mod">
          <ac:chgData name="Přemysl Bar" userId="e729b752-3125-4e78-a7e7-46c1a5182e56" providerId="ADAL" clId="{3E1375AD-B873-4E07-A147-2432BD8F9BDB}" dt="2024-11-13T09:30:18.657" v="855" actId="20577"/>
          <ac:spMkLst>
            <pc:docMk/>
            <pc:sldMk cId="4169734020" sldId="273"/>
            <ac:spMk id="2" creationId="{FCC7B397-925E-4D51-8368-28B729E75538}"/>
          </ac:spMkLst>
        </pc:spChg>
        <pc:spChg chg="mod">
          <ac:chgData name="Přemysl Bar" userId="e729b752-3125-4e78-a7e7-46c1a5182e56" providerId="ADAL" clId="{3E1375AD-B873-4E07-A147-2432BD8F9BDB}" dt="2024-11-13T09:32:48.346" v="958" actId="20577"/>
          <ac:spMkLst>
            <pc:docMk/>
            <pc:sldMk cId="4169734020" sldId="273"/>
            <ac:spMk id="3" creationId="{7E51AB01-2DAE-4F88-9E57-FAD00C564E22}"/>
          </ac:spMkLst>
        </pc:spChg>
      </pc:sldChg>
      <pc:sldChg chg="modSp mod">
        <pc:chgData name="Přemysl Bar" userId="e729b752-3125-4e78-a7e7-46c1a5182e56" providerId="ADAL" clId="{3E1375AD-B873-4E07-A147-2432BD8F9BDB}" dt="2024-11-13T09:42:29.176" v="1289" actId="114"/>
        <pc:sldMkLst>
          <pc:docMk/>
          <pc:sldMk cId="2171917158" sldId="274"/>
        </pc:sldMkLst>
        <pc:spChg chg="mod">
          <ac:chgData name="Přemysl Bar" userId="e729b752-3125-4e78-a7e7-46c1a5182e56" providerId="ADAL" clId="{3E1375AD-B873-4E07-A147-2432BD8F9BDB}" dt="2024-11-13T09:42:29.176" v="1289" actId="114"/>
          <ac:spMkLst>
            <pc:docMk/>
            <pc:sldMk cId="2171917158" sldId="274"/>
            <ac:spMk id="3" creationId="{F609B997-B9A6-4A32-BB87-F3984559D8B1}"/>
          </ac:spMkLst>
        </pc:spChg>
      </pc:sldChg>
      <pc:sldChg chg="addSp delSp modSp mod modClrScheme chgLayout">
        <pc:chgData name="Přemysl Bar" userId="e729b752-3125-4e78-a7e7-46c1a5182e56" providerId="ADAL" clId="{3E1375AD-B873-4E07-A147-2432BD8F9BDB}" dt="2024-11-13T11:48:55.981" v="1603" actId="1076"/>
        <pc:sldMkLst>
          <pc:docMk/>
          <pc:sldMk cId="3450365366" sldId="277"/>
        </pc:sldMkLst>
        <pc:spChg chg="mod ord">
          <ac:chgData name="Přemysl Bar" userId="e729b752-3125-4e78-a7e7-46c1a5182e56" providerId="ADAL" clId="{3E1375AD-B873-4E07-A147-2432BD8F9BDB}" dt="2024-11-13T11:48:55.981" v="1603" actId="1076"/>
          <ac:spMkLst>
            <pc:docMk/>
            <pc:sldMk cId="3450365366" sldId="277"/>
            <ac:spMk id="2" creationId="{2FD361A6-C925-45D6-8469-81EF32CA5F4C}"/>
          </ac:spMkLst>
        </pc:spChg>
        <pc:spChg chg="mod">
          <ac:chgData name="Přemysl Bar" userId="e729b752-3125-4e78-a7e7-46c1a5182e56" providerId="ADAL" clId="{3E1375AD-B873-4E07-A147-2432BD8F9BDB}" dt="2024-11-13T11:46:43.048" v="1556" actId="26606"/>
          <ac:spMkLst>
            <pc:docMk/>
            <pc:sldMk cId="3450365366" sldId="277"/>
            <ac:spMk id="4" creationId="{8B1658A9-DF11-55CB-6409-29C7BD30B49B}"/>
          </ac:spMkLst>
        </pc:spChg>
        <pc:spChg chg="mod">
          <ac:chgData name="Přemysl Bar" userId="e729b752-3125-4e78-a7e7-46c1a5182e56" providerId="ADAL" clId="{3E1375AD-B873-4E07-A147-2432BD8F9BDB}" dt="2024-11-13T11:46:43.048" v="1556" actId="26606"/>
          <ac:spMkLst>
            <pc:docMk/>
            <pc:sldMk cId="3450365366" sldId="277"/>
            <ac:spMk id="5" creationId="{44E72751-EAA5-6E23-A334-BDF1B5BFE284}"/>
          </ac:spMkLst>
        </pc:spChg>
        <pc:spChg chg="del">
          <ac:chgData name="Přemysl Bar" userId="e729b752-3125-4e78-a7e7-46c1a5182e56" providerId="ADAL" clId="{3E1375AD-B873-4E07-A147-2432BD8F9BDB}" dt="2024-11-13T09:48:07.697" v="1358" actId="478"/>
          <ac:spMkLst>
            <pc:docMk/>
            <pc:sldMk cId="3450365366" sldId="277"/>
            <ac:spMk id="7" creationId="{A86AB180-71CD-6CA2-B3E1-563C76015E9E}"/>
          </ac:spMkLst>
        </pc:spChg>
        <pc:spChg chg="add del mod">
          <ac:chgData name="Přemysl Bar" userId="e729b752-3125-4e78-a7e7-46c1a5182e56" providerId="ADAL" clId="{3E1375AD-B873-4E07-A147-2432BD8F9BDB}" dt="2024-11-13T11:46:43.048" v="1556" actId="26606"/>
          <ac:spMkLst>
            <pc:docMk/>
            <pc:sldMk cId="3450365366" sldId="277"/>
            <ac:spMk id="10" creationId="{A7A12495-56B4-8720-B5D1-361B0AFCDD36}"/>
          </ac:spMkLst>
        </pc:spChg>
        <pc:spChg chg="add del mod">
          <ac:chgData name="Přemysl Bar" userId="e729b752-3125-4e78-a7e7-46c1a5182e56" providerId="ADAL" clId="{3E1375AD-B873-4E07-A147-2432BD8F9BDB}" dt="2024-11-13T11:46:43.016" v="1555" actId="26606"/>
          <ac:spMkLst>
            <pc:docMk/>
            <pc:sldMk cId="3450365366" sldId="277"/>
            <ac:spMk id="16" creationId="{AC017748-962B-EAD1-FD4C-C91BBCCD9B19}"/>
          </ac:spMkLst>
        </pc:spChg>
        <pc:graphicFrameChg chg="add del">
          <ac:chgData name="Přemysl Bar" userId="e729b752-3125-4e78-a7e7-46c1a5182e56" providerId="ADAL" clId="{3E1375AD-B873-4E07-A147-2432BD8F9BDB}" dt="2024-11-13T11:46:43.016" v="1555" actId="26606"/>
          <ac:graphicFrameMkLst>
            <pc:docMk/>
            <pc:sldMk cId="3450365366" sldId="277"/>
            <ac:graphicFrameMk id="12" creationId="{A2F6B0DE-D05F-F736-E79C-9D434ED15F93}"/>
          </ac:graphicFrameMkLst>
        </pc:graphicFrameChg>
        <pc:graphicFrameChg chg="add mod">
          <ac:chgData name="Přemysl Bar" userId="e729b752-3125-4e78-a7e7-46c1a5182e56" providerId="ADAL" clId="{3E1375AD-B873-4E07-A147-2432BD8F9BDB}" dt="2024-11-13T11:47:03.279" v="1566" actId="313"/>
          <ac:graphicFrameMkLst>
            <pc:docMk/>
            <pc:sldMk cId="3450365366" sldId="277"/>
            <ac:graphicFrameMk id="18" creationId="{220C75A2-124D-3C10-EDF3-1EEB41EE6581}"/>
          </ac:graphicFrameMkLst>
        </pc:graphicFrameChg>
        <pc:picChg chg="del">
          <ac:chgData name="Přemysl Bar" userId="e729b752-3125-4e78-a7e7-46c1a5182e56" providerId="ADAL" clId="{3E1375AD-B873-4E07-A147-2432BD8F9BDB}" dt="2024-11-13T09:48:02.892" v="1356" actId="478"/>
          <ac:picMkLst>
            <pc:docMk/>
            <pc:sldMk cId="3450365366" sldId="277"/>
            <ac:picMk id="3" creationId="{5421DC22-834E-F562-9634-DB77032BD83E}"/>
          </ac:picMkLst>
        </pc:picChg>
        <pc:picChg chg="del">
          <ac:chgData name="Přemysl Bar" userId="e729b752-3125-4e78-a7e7-46c1a5182e56" providerId="ADAL" clId="{3E1375AD-B873-4E07-A147-2432BD8F9BDB}" dt="2024-11-13T09:48:05.314" v="1357" actId="478"/>
          <ac:picMkLst>
            <pc:docMk/>
            <pc:sldMk cId="3450365366" sldId="277"/>
            <ac:picMk id="9" creationId="{FEAB989D-A756-FE68-852D-FD14E2002994}"/>
          </ac:picMkLst>
        </pc:picChg>
      </pc:sldChg>
      <pc:sldChg chg="addSp modSp mod modClrScheme chgLayout">
        <pc:chgData name="Přemysl Bar" userId="e729b752-3125-4e78-a7e7-46c1a5182e56" providerId="ADAL" clId="{3E1375AD-B873-4E07-A147-2432BD8F9BDB}" dt="2024-11-13T12:15:43.420" v="2174" actId="20577"/>
        <pc:sldMkLst>
          <pc:docMk/>
          <pc:sldMk cId="3232284309" sldId="278"/>
        </pc:sldMkLst>
        <pc:spChg chg="mod ord">
          <ac:chgData name="Přemysl Bar" userId="e729b752-3125-4e78-a7e7-46c1a5182e56" providerId="ADAL" clId="{3E1375AD-B873-4E07-A147-2432BD8F9BDB}" dt="2024-11-13T12:15:43.420" v="2174" actId="20577"/>
          <ac:spMkLst>
            <pc:docMk/>
            <pc:sldMk cId="3232284309" sldId="278"/>
            <ac:spMk id="2" creationId="{AC4EA41A-8F0D-4008-85AE-B8C8640D365C}"/>
          </ac:spMkLst>
        </pc:spChg>
        <pc:spChg chg="mod">
          <ac:chgData name="Přemysl Bar" userId="e729b752-3125-4e78-a7e7-46c1a5182e56" providerId="ADAL" clId="{3E1375AD-B873-4E07-A147-2432BD8F9BDB}" dt="2024-11-13T11:56:24.739" v="1880" actId="26606"/>
          <ac:spMkLst>
            <pc:docMk/>
            <pc:sldMk cId="3232284309" sldId="278"/>
            <ac:spMk id="3" creationId="{B4958540-6E49-D289-73A2-03C2ED7C2287}"/>
          </ac:spMkLst>
        </pc:spChg>
        <pc:spChg chg="mod">
          <ac:chgData name="Přemysl Bar" userId="e729b752-3125-4e78-a7e7-46c1a5182e56" providerId="ADAL" clId="{3E1375AD-B873-4E07-A147-2432BD8F9BDB}" dt="2024-11-13T11:56:24.739" v="1880" actId="26606"/>
          <ac:spMkLst>
            <pc:docMk/>
            <pc:sldMk cId="3232284309" sldId="278"/>
            <ac:spMk id="4" creationId="{B602DB21-063C-E58C-CAE6-B0BE9FA7EE41}"/>
          </ac:spMkLst>
        </pc:spChg>
        <pc:spChg chg="add mod">
          <ac:chgData name="Přemysl Bar" userId="e729b752-3125-4e78-a7e7-46c1a5182e56" providerId="ADAL" clId="{3E1375AD-B873-4E07-A147-2432BD8F9BDB}" dt="2024-11-13T12:15:32.570" v="2171" actId="114"/>
          <ac:spMkLst>
            <pc:docMk/>
            <pc:sldMk cId="3232284309" sldId="278"/>
            <ac:spMk id="6" creationId="{5A02A8C6-9AB9-2167-A259-C86E74EE380E}"/>
          </ac:spMkLst>
        </pc:spChg>
        <pc:picChg chg="mod ord">
          <ac:chgData name="Přemysl Bar" userId="e729b752-3125-4e78-a7e7-46c1a5182e56" providerId="ADAL" clId="{3E1375AD-B873-4E07-A147-2432BD8F9BDB}" dt="2024-11-13T11:56:24.739" v="1880" actId="26606"/>
          <ac:picMkLst>
            <pc:docMk/>
            <pc:sldMk cId="3232284309" sldId="278"/>
            <ac:picMk id="5" creationId="{978E9895-9325-449D-9012-8B586172F564}"/>
          </ac:picMkLst>
        </pc:picChg>
      </pc:sldChg>
      <pc:sldChg chg="addSp modSp mod ord">
        <pc:chgData name="Přemysl Bar" userId="e729b752-3125-4e78-a7e7-46c1a5182e56" providerId="ADAL" clId="{3E1375AD-B873-4E07-A147-2432BD8F9BDB}" dt="2024-11-13T12:03:38.352" v="2069" actId="1076"/>
        <pc:sldMkLst>
          <pc:docMk/>
          <pc:sldMk cId="1393556292" sldId="280"/>
        </pc:sldMkLst>
        <pc:spChg chg="mod">
          <ac:chgData name="Přemysl Bar" userId="e729b752-3125-4e78-a7e7-46c1a5182e56" providerId="ADAL" clId="{3E1375AD-B873-4E07-A147-2432BD8F9BDB}" dt="2024-11-13T12:03:18.040" v="2067" actId="1076"/>
          <ac:spMkLst>
            <pc:docMk/>
            <pc:sldMk cId="1393556292" sldId="280"/>
            <ac:spMk id="2" creationId="{5F4A120B-0067-4E09-8A14-BA9EF3FE5B8A}"/>
          </ac:spMkLst>
        </pc:spChg>
        <pc:spChg chg="mod">
          <ac:chgData name="Přemysl Bar" userId="e729b752-3125-4e78-a7e7-46c1a5182e56" providerId="ADAL" clId="{3E1375AD-B873-4E07-A147-2432BD8F9BDB}" dt="2024-11-13T12:03:38.352" v="2069" actId="1076"/>
          <ac:spMkLst>
            <pc:docMk/>
            <pc:sldMk cId="1393556292" sldId="280"/>
            <ac:spMk id="3" creationId="{DB4078F5-B1D1-D6C1-3D17-84971B2926B4}"/>
          </ac:spMkLst>
        </pc:spChg>
        <pc:spChg chg="add mod">
          <ac:chgData name="Přemysl Bar" userId="e729b752-3125-4e78-a7e7-46c1a5182e56" providerId="ADAL" clId="{3E1375AD-B873-4E07-A147-2432BD8F9BDB}" dt="2024-11-13T12:03:10.906" v="2066" actId="20577"/>
          <ac:spMkLst>
            <pc:docMk/>
            <pc:sldMk cId="1393556292" sldId="280"/>
            <ac:spMk id="6" creationId="{7525A4C2-A999-1051-8570-33E99315EEC2}"/>
          </ac:spMkLst>
        </pc:spChg>
        <pc:picChg chg="mod">
          <ac:chgData name="Přemysl Bar" userId="e729b752-3125-4e78-a7e7-46c1a5182e56" providerId="ADAL" clId="{3E1375AD-B873-4E07-A147-2432BD8F9BDB}" dt="2024-11-13T12:03:24.968" v="2068" actId="14100"/>
          <ac:picMkLst>
            <pc:docMk/>
            <pc:sldMk cId="1393556292" sldId="280"/>
            <ac:picMk id="7" creationId="{C4F34121-9846-4D7C-8118-09F02E4A242F}"/>
          </ac:picMkLst>
        </pc:picChg>
      </pc:sldChg>
      <pc:sldChg chg="modSp mod">
        <pc:chgData name="Přemysl Bar" userId="e729b752-3125-4e78-a7e7-46c1a5182e56" providerId="ADAL" clId="{3E1375AD-B873-4E07-A147-2432BD8F9BDB}" dt="2024-11-13T12:23:19.409" v="2187" actId="20577"/>
        <pc:sldMkLst>
          <pc:docMk/>
          <pc:sldMk cId="1939208757" sldId="281"/>
        </pc:sldMkLst>
        <pc:spChg chg="mod">
          <ac:chgData name="Přemysl Bar" userId="e729b752-3125-4e78-a7e7-46c1a5182e56" providerId="ADAL" clId="{3E1375AD-B873-4E07-A147-2432BD8F9BDB}" dt="2024-11-13T12:23:19.409" v="2187" actId="20577"/>
          <ac:spMkLst>
            <pc:docMk/>
            <pc:sldMk cId="1939208757" sldId="281"/>
            <ac:spMk id="3" creationId="{3A64D9BB-5E37-4635-872C-6D031023CF60}"/>
          </ac:spMkLst>
        </pc:spChg>
      </pc:sldChg>
      <pc:sldChg chg="addSp delSp modSp mod">
        <pc:chgData name="Přemysl Bar" userId="e729b752-3125-4e78-a7e7-46c1a5182e56" providerId="ADAL" clId="{3E1375AD-B873-4E07-A147-2432BD8F9BDB}" dt="2024-11-13T08:58:41.659" v="23" actId="21"/>
        <pc:sldMkLst>
          <pc:docMk/>
          <pc:sldMk cId="588291763" sldId="285"/>
        </pc:sldMkLst>
        <pc:spChg chg="del">
          <ac:chgData name="Přemysl Bar" userId="e729b752-3125-4e78-a7e7-46c1a5182e56" providerId="ADAL" clId="{3E1375AD-B873-4E07-A147-2432BD8F9BDB}" dt="2024-11-13T08:58:41.659" v="23" actId="21"/>
          <ac:spMkLst>
            <pc:docMk/>
            <pc:sldMk cId="588291763" sldId="285"/>
            <ac:spMk id="3" creationId="{672E5816-EDCC-45BC-B586-99E758461193}"/>
          </ac:spMkLst>
        </pc:spChg>
        <pc:spChg chg="add mod">
          <ac:chgData name="Přemysl Bar" userId="e729b752-3125-4e78-a7e7-46c1a5182e56" providerId="ADAL" clId="{3E1375AD-B873-4E07-A147-2432BD8F9BDB}" dt="2024-11-13T08:58:41.659" v="23" actId="21"/>
          <ac:spMkLst>
            <pc:docMk/>
            <pc:sldMk cId="588291763" sldId="285"/>
            <ac:spMk id="5" creationId="{07F0372A-FB46-5616-5465-326546C70010}"/>
          </ac:spMkLst>
        </pc:spChg>
      </pc:sldChg>
      <pc:sldChg chg="modSp mod">
        <pc:chgData name="Přemysl Bar" userId="e729b752-3125-4e78-a7e7-46c1a5182e56" providerId="ADAL" clId="{3E1375AD-B873-4E07-A147-2432BD8F9BDB}" dt="2024-11-13T12:19:07.203" v="2176" actId="948"/>
        <pc:sldMkLst>
          <pc:docMk/>
          <pc:sldMk cId="1593086527" sldId="293"/>
        </pc:sldMkLst>
        <pc:spChg chg="mod">
          <ac:chgData name="Přemysl Bar" userId="e729b752-3125-4e78-a7e7-46c1a5182e56" providerId="ADAL" clId="{3E1375AD-B873-4E07-A147-2432BD8F9BDB}" dt="2024-11-13T12:19:07.203" v="2176" actId="948"/>
          <ac:spMkLst>
            <pc:docMk/>
            <pc:sldMk cId="1593086527" sldId="293"/>
            <ac:spMk id="3" creationId="{5D871D38-A979-4DC1-AC03-DE8ADF59AFBC}"/>
          </ac:spMkLst>
        </pc:spChg>
      </pc:sldChg>
      <pc:sldChg chg="modSp mod">
        <pc:chgData name="Přemysl Bar" userId="e729b752-3125-4e78-a7e7-46c1a5182e56" providerId="ADAL" clId="{3E1375AD-B873-4E07-A147-2432BD8F9BDB}" dt="2024-11-13T12:29:47.147" v="2196" actId="20577"/>
        <pc:sldMkLst>
          <pc:docMk/>
          <pc:sldMk cId="2441972705" sldId="299"/>
        </pc:sldMkLst>
        <pc:spChg chg="mod">
          <ac:chgData name="Přemysl Bar" userId="e729b752-3125-4e78-a7e7-46c1a5182e56" providerId="ADAL" clId="{3E1375AD-B873-4E07-A147-2432BD8F9BDB}" dt="2024-11-13T12:29:47.147" v="2196" actId="20577"/>
          <ac:spMkLst>
            <pc:docMk/>
            <pc:sldMk cId="2441972705" sldId="299"/>
            <ac:spMk id="9" creationId="{513AA710-EC4E-4D7E-854D-D7F3156E1913}"/>
          </ac:spMkLst>
        </pc:spChg>
      </pc:sldChg>
      <pc:sldChg chg="modSp mod">
        <pc:chgData name="Přemysl Bar" userId="e729b752-3125-4e78-a7e7-46c1a5182e56" providerId="ADAL" clId="{3E1375AD-B873-4E07-A147-2432BD8F9BDB}" dt="2024-11-13T08:54:45.291" v="11" actId="255"/>
        <pc:sldMkLst>
          <pc:docMk/>
          <pc:sldMk cId="3695004733" sldId="303"/>
        </pc:sldMkLst>
        <pc:spChg chg="mod">
          <ac:chgData name="Přemysl Bar" userId="e729b752-3125-4e78-a7e7-46c1a5182e56" providerId="ADAL" clId="{3E1375AD-B873-4E07-A147-2432BD8F9BDB}" dt="2024-11-13T08:54:45.291" v="11" actId="255"/>
          <ac:spMkLst>
            <pc:docMk/>
            <pc:sldMk cId="3695004733" sldId="303"/>
            <ac:spMk id="2" creationId="{FAF569D0-9753-41A6-B261-D055D5C0E6C4}"/>
          </ac:spMkLst>
        </pc:spChg>
      </pc:sldChg>
      <pc:sldChg chg="modSp mod">
        <pc:chgData name="Přemysl Bar" userId="e729b752-3125-4e78-a7e7-46c1a5182e56" providerId="ADAL" clId="{3E1375AD-B873-4E07-A147-2432BD8F9BDB}" dt="2024-11-13T09:34:54.817" v="1116" actId="313"/>
        <pc:sldMkLst>
          <pc:docMk/>
          <pc:sldMk cId="3458998788" sldId="306"/>
        </pc:sldMkLst>
        <pc:spChg chg="mod">
          <ac:chgData name="Přemysl Bar" userId="e729b752-3125-4e78-a7e7-46c1a5182e56" providerId="ADAL" clId="{3E1375AD-B873-4E07-A147-2432BD8F9BDB}" dt="2024-11-13T09:34:01.880" v="1019" actId="20577"/>
          <ac:spMkLst>
            <pc:docMk/>
            <pc:sldMk cId="3458998788" sldId="306"/>
            <ac:spMk id="2" creationId="{257392C9-AA18-5B70-87D4-1D814245152B}"/>
          </ac:spMkLst>
        </pc:spChg>
        <pc:spChg chg="mod">
          <ac:chgData name="Přemysl Bar" userId="e729b752-3125-4e78-a7e7-46c1a5182e56" providerId="ADAL" clId="{3E1375AD-B873-4E07-A147-2432BD8F9BDB}" dt="2024-11-13T09:34:54.817" v="1116" actId="313"/>
          <ac:spMkLst>
            <pc:docMk/>
            <pc:sldMk cId="3458998788" sldId="306"/>
            <ac:spMk id="3" creationId="{E4B4832E-055A-2C8D-7302-E7CF399FEA3E}"/>
          </ac:spMkLst>
        </pc:spChg>
      </pc:sldChg>
      <pc:sldChg chg="modSp mod">
        <pc:chgData name="Přemysl Bar" userId="e729b752-3125-4e78-a7e7-46c1a5182e56" providerId="ADAL" clId="{3E1375AD-B873-4E07-A147-2432BD8F9BDB}" dt="2024-11-13T12:26:35.262" v="2192" actId="1076"/>
        <pc:sldMkLst>
          <pc:docMk/>
          <pc:sldMk cId="1797917219" sldId="309"/>
        </pc:sldMkLst>
        <pc:picChg chg="mod modCrop">
          <ac:chgData name="Přemysl Bar" userId="e729b752-3125-4e78-a7e7-46c1a5182e56" providerId="ADAL" clId="{3E1375AD-B873-4E07-A147-2432BD8F9BDB}" dt="2024-11-13T12:26:35.262" v="2192" actId="1076"/>
          <ac:picMkLst>
            <pc:docMk/>
            <pc:sldMk cId="1797917219" sldId="309"/>
            <ac:picMk id="11" creationId="{AA0D28BC-A075-4737-907F-7DB9442F5B29}"/>
          </ac:picMkLst>
        </pc:picChg>
      </pc:sldChg>
      <pc:sldChg chg="addSp delSp modSp add mod">
        <pc:chgData name="Přemysl Bar" userId="e729b752-3125-4e78-a7e7-46c1a5182e56" providerId="ADAL" clId="{3E1375AD-B873-4E07-A147-2432BD8F9BDB}" dt="2024-11-13T09:09:03.888" v="738" actId="20577"/>
        <pc:sldMkLst>
          <pc:docMk/>
          <pc:sldMk cId="212699075" sldId="310"/>
        </pc:sldMkLst>
        <pc:spChg chg="mod">
          <ac:chgData name="Přemysl Bar" userId="e729b752-3125-4e78-a7e7-46c1a5182e56" providerId="ADAL" clId="{3E1375AD-B873-4E07-A147-2432BD8F9BDB}" dt="2024-11-13T09:07:51.316" v="706" actId="26606"/>
          <ac:spMkLst>
            <pc:docMk/>
            <pc:sldMk cId="212699075" sldId="310"/>
            <ac:spMk id="2" creationId="{5FC208CD-767F-4F3C-9963-1C783A004855}"/>
          </ac:spMkLst>
        </pc:spChg>
        <pc:spChg chg="del mod">
          <ac:chgData name="Přemysl Bar" userId="e729b752-3125-4e78-a7e7-46c1a5182e56" providerId="ADAL" clId="{3E1375AD-B873-4E07-A147-2432BD8F9BDB}" dt="2024-11-13T09:07:51.316" v="706" actId="26606"/>
          <ac:spMkLst>
            <pc:docMk/>
            <pc:sldMk cId="212699075" sldId="310"/>
            <ac:spMk id="5" creationId="{07F0372A-FB46-5616-5465-326546C70010}"/>
          </ac:spMkLst>
        </pc:spChg>
        <pc:spChg chg="add">
          <ac:chgData name="Přemysl Bar" userId="e729b752-3125-4e78-a7e7-46c1a5182e56" providerId="ADAL" clId="{3E1375AD-B873-4E07-A147-2432BD8F9BDB}" dt="2024-11-13T09:07:51.316" v="706" actId="26606"/>
          <ac:spMkLst>
            <pc:docMk/>
            <pc:sldMk cId="212699075" sldId="310"/>
            <ac:spMk id="8" creationId="{AE18D04B-2668-C80D-AC6D-43AAE8D23BE8}"/>
          </ac:spMkLst>
        </pc:spChg>
        <pc:spChg chg="del">
          <ac:chgData name="Přemysl Bar" userId="e729b752-3125-4e78-a7e7-46c1a5182e56" providerId="ADAL" clId="{3E1375AD-B873-4E07-A147-2432BD8F9BDB}" dt="2024-11-13T09:00:12.831" v="27" actId="21"/>
          <ac:spMkLst>
            <pc:docMk/>
            <pc:sldMk cId="212699075" sldId="310"/>
            <ac:spMk id="11" creationId="{DACD3088-A417-4C64-B583-C9982609C5C6}"/>
          </ac:spMkLst>
        </pc:spChg>
        <pc:spChg chg="add">
          <ac:chgData name="Přemysl Bar" userId="e729b752-3125-4e78-a7e7-46c1a5182e56" providerId="ADAL" clId="{3E1375AD-B873-4E07-A147-2432BD8F9BDB}" dt="2024-11-13T09:07:51.316" v="706" actId="26606"/>
          <ac:spMkLst>
            <pc:docMk/>
            <pc:sldMk cId="212699075" sldId="310"/>
            <ac:spMk id="13" creationId="{BBCFCE98-9AF6-C7D9-AB3B-562AB40B5F2B}"/>
          </ac:spMkLst>
        </pc:spChg>
        <pc:graphicFrameChg chg="add mod">
          <ac:chgData name="Přemysl Bar" userId="e729b752-3125-4e78-a7e7-46c1a5182e56" providerId="ADAL" clId="{3E1375AD-B873-4E07-A147-2432BD8F9BDB}" dt="2024-11-13T09:09:03.888" v="738" actId="20577"/>
          <ac:graphicFrameMkLst>
            <pc:docMk/>
            <pc:sldMk cId="212699075" sldId="310"/>
            <ac:graphicFrameMk id="10" creationId="{7740A1F8-8069-FD0B-CC8A-A3887A616EBE}"/>
          </ac:graphicFrameMkLst>
        </pc:graphicFrameChg>
        <pc:picChg chg="del">
          <ac:chgData name="Přemysl Bar" userId="e729b752-3125-4e78-a7e7-46c1a5182e56" providerId="ADAL" clId="{3E1375AD-B873-4E07-A147-2432BD8F9BDB}" dt="2024-11-13T09:00:02.671" v="25" actId="21"/>
          <ac:picMkLst>
            <pc:docMk/>
            <pc:sldMk cId="212699075" sldId="310"/>
            <ac:picMk id="7" creationId="{5AEA896E-C9AA-49FD-B519-893AA152CD46}"/>
          </ac:picMkLst>
        </pc:picChg>
        <pc:picChg chg="del">
          <ac:chgData name="Přemysl Bar" userId="e729b752-3125-4e78-a7e7-46c1a5182e56" providerId="ADAL" clId="{3E1375AD-B873-4E07-A147-2432BD8F9BDB}" dt="2024-11-13T09:00:05.471" v="26" actId="21"/>
          <ac:picMkLst>
            <pc:docMk/>
            <pc:sldMk cId="212699075" sldId="310"/>
            <ac:picMk id="9" creationId="{98481344-52A8-4A11-A680-766E03E9B3B0}"/>
          </ac:picMkLst>
        </pc:picChg>
      </pc:sldChg>
      <pc:sldChg chg="addSp delSp modSp new mod">
        <pc:chgData name="Přemysl Bar" userId="e729b752-3125-4e78-a7e7-46c1a5182e56" providerId="ADAL" clId="{3E1375AD-B873-4E07-A147-2432BD8F9BDB}" dt="2024-11-13T09:46:50.604" v="1354" actId="20577"/>
        <pc:sldMkLst>
          <pc:docMk/>
          <pc:sldMk cId="4221247318" sldId="311"/>
        </pc:sldMkLst>
        <pc:spChg chg="del">
          <ac:chgData name="Přemysl Bar" userId="e729b752-3125-4e78-a7e7-46c1a5182e56" providerId="ADAL" clId="{3E1375AD-B873-4E07-A147-2432BD8F9BDB}" dt="2024-11-13T09:45:27.208" v="1292" actId="26606"/>
          <ac:spMkLst>
            <pc:docMk/>
            <pc:sldMk cId="4221247318" sldId="311"/>
            <ac:spMk id="2" creationId="{BF393A50-401C-A0C2-E3AE-C65FAADD88E2}"/>
          </ac:spMkLst>
        </pc:spChg>
        <pc:spChg chg="del">
          <ac:chgData name="Přemysl Bar" userId="e729b752-3125-4e78-a7e7-46c1a5182e56" providerId="ADAL" clId="{3E1375AD-B873-4E07-A147-2432BD8F9BDB}" dt="2024-11-13T09:45:27.208" v="1292" actId="26606"/>
          <ac:spMkLst>
            <pc:docMk/>
            <pc:sldMk cId="4221247318" sldId="311"/>
            <ac:spMk id="3" creationId="{0A5531C3-1D0E-E286-2653-B39C535C6F12}"/>
          </ac:spMkLst>
        </pc:spChg>
        <pc:spChg chg="mod">
          <ac:chgData name="Přemysl Bar" userId="e729b752-3125-4e78-a7e7-46c1a5182e56" providerId="ADAL" clId="{3E1375AD-B873-4E07-A147-2432BD8F9BDB}" dt="2024-11-13T09:45:27.208" v="1292" actId="26606"/>
          <ac:spMkLst>
            <pc:docMk/>
            <pc:sldMk cId="4221247318" sldId="311"/>
            <ac:spMk id="4" creationId="{1A9A1085-E2C7-4043-F173-28A180ADA703}"/>
          </ac:spMkLst>
        </pc:spChg>
        <pc:spChg chg="mod modVis">
          <ac:chgData name="Přemysl Bar" userId="e729b752-3125-4e78-a7e7-46c1a5182e56" providerId="ADAL" clId="{3E1375AD-B873-4E07-A147-2432BD8F9BDB}" dt="2024-11-13T09:45:27.208" v="1292" actId="26606"/>
          <ac:spMkLst>
            <pc:docMk/>
            <pc:sldMk cId="4221247318" sldId="311"/>
            <ac:spMk id="5" creationId="{CF37F046-55CD-6B0E-D20D-06662B6FE614}"/>
          </ac:spMkLst>
        </pc:spChg>
        <pc:spChg chg="add mod">
          <ac:chgData name="Přemysl Bar" userId="e729b752-3125-4e78-a7e7-46c1a5182e56" providerId="ADAL" clId="{3E1375AD-B873-4E07-A147-2432BD8F9BDB}" dt="2024-11-13T09:46:50.604" v="1354" actId="20577"/>
          <ac:spMkLst>
            <pc:docMk/>
            <pc:sldMk cId="4221247318" sldId="311"/>
            <ac:spMk id="7" creationId="{6E03992D-1624-1D7D-4BC0-8BC2DBF8A2B9}"/>
          </ac:spMkLst>
        </pc:spChg>
        <pc:picChg chg="add mod ord">
          <ac:chgData name="Přemysl Bar" userId="e729b752-3125-4e78-a7e7-46c1a5182e56" providerId="ADAL" clId="{3E1375AD-B873-4E07-A147-2432BD8F9BDB}" dt="2024-11-13T09:45:27.208" v="1292" actId="26606"/>
          <ac:picMkLst>
            <pc:docMk/>
            <pc:sldMk cId="4221247318" sldId="311"/>
            <ac:picMk id="6" creationId="{36421A04-92AC-9555-B26F-11F14A0CE44E}"/>
          </ac:picMkLst>
        </pc:picChg>
      </pc:sldChg>
      <pc:sldChg chg="add">
        <pc:chgData name="Přemysl Bar" userId="e729b752-3125-4e78-a7e7-46c1a5182e56" providerId="ADAL" clId="{3E1375AD-B873-4E07-A147-2432BD8F9BDB}" dt="2024-11-13T09:47:57.002" v="1355" actId="2890"/>
        <pc:sldMkLst>
          <pc:docMk/>
          <pc:sldMk cId="4203471605" sldId="312"/>
        </pc:sldMkLst>
      </pc:sldChg>
    </pc:docChg>
  </pc:docChgLst>
  <pc:docChgLst>
    <pc:chgData name="Přemysl Bar" userId="e729b752-3125-4e78-a7e7-46c1a5182e56" providerId="ADAL" clId="{B8BBA80A-D1D7-4D20-A52B-C745192DE2F8}"/>
    <pc:docChg chg="undo custSel addSld delSld modSld sldOrd">
      <pc:chgData name="Přemysl Bar" userId="e729b752-3125-4e78-a7e7-46c1a5182e56" providerId="ADAL" clId="{B8BBA80A-D1D7-4D20-A52B-C745192DE2F8}" dt="2023-12-19T11:54:32.250" v="748" actId="113"/>
      <pc:docMkLst>
        <pc:docMk/>
      </pc:docMkLst>
      <pc:sldChg chg="modSp mod">
        <pc:chgData name="Přemysl Bar" userId="e729b752-3125-4e78-a7e7-46c1a5182e56" providerId="ADAL" clId="{B8BBA80A-D1D7-4D20-A52B-C745192DE2F8}" dt="2023-12-19T10:05:43.589" v="144" actId="115"/>
        <pc:sldMkLst>
          <pc:docMk/>
          <pc:sldMk cId="1820750197" sldId="259"/>
        </pc:sldMkLst>
        <pc:spChg chg="mod">
          <ac:chgData name="Přemysl Bar" userId="e729b752-3125-4e78-a7e7-46c1a5182e56" providerId="ADAL" clId="{B8BBA80A-D1D7-4D20-A52B-C745192DE2F8}" dt="2023-12-19T10:05:43.589" v="144" actId="115"/>
          <ac:spMkLst>
            <pc:docMk/>
            <pc:sldMk cId="1820750197" sldId="259"/>
            <ac:spMk id="3" creationId="{7031DE08-A80E-4E39-9C8C-54E837540E1E}"/>
          </ac:spMkLst>
        </pc:spChg>
      </pc:sldChg>
      <pc:sldChg chg="modSp mod">
        <pc:chgData name="Přemysl Bar" userId="e729b752-3125-4e78-a7e7-46c1a5182e56" providerId="ADAL" clId="{B8BBA80A-D1D7-4D20-A52B-C745192DE2F8}" dt="2023-12-19T10:06:41.791" v="146" actId="115"/>
        <pc:sldMkLst>
          <pc:docMk/>
          <pc:sldMk cId="204848563" sldId="260"/>
        </pc:sldMkLst>
        <pc:spChg chg="mod">
          <ac:chgData name="Přemysl Bar" userId="e729b752-3125-4e78-a7e7-46c1a5182e56" providerId="ADAL" clId="{B8BBA80A-D1D7-4D20-A52B-C745192DE2F8}" dt="2023-12-19T10:06:41.791" v="146" actId="115"/>
          <ac:spMkLst>
            <pc:docMk/>
            <pc:sldMk cId="204848563" sldId="260"/>
            <ac:spMk id="3" creationId="{D5665385-C952-4D07-B5FA-6C1C7BD14353}"/>
          </ac:spMkLst>
        </pc:spChg>
      </pc:sldChg>
      <pc:sldChg chg="modSp mod">
        <pc:chgData name="Přemysl Bar" userId="e729b752-3125-4e78-a7e7-46c1a5182e56" providerId="ADAL" clId="{B8BBA80A-D1D7-4D20-A52B-C745192DE2F8}" dt="2023-12-19T10:08:05.939" v="154" actId="27636"/>
        <pc:sldMkLst>
          <pc:docMk/>
          <pc:sldMk cId="2473986754" sldId="261"/>
        </pc:sldMkLst>
        <pc:spChg chg="mod">
          <ac:chgData name="Přemysl Bar" userId="e729b752-3125-4e78-a7e7-46c1a5182e56" providerId="ADAL" clId="{B8BBA80A-D1D7-4D20-A52B-C745192DE2F8}" dt="2023-12-19T10:08:05.939" v="154" actId="27636"/>
          <ac:spMkLst>
            <pc:docMk/>
            <pc:sldMk cId="2473986754" sldId="261"/>
            <ac:spMk id="3" creationId="{FE61D09B-D860-45AA-8113-A93B6A911C57}"/>
          </ac:spMkLst>
        </pc:spChg>
      </pc:sldChg>
      <pc:sldChg chg="modSp mod">
        <pc:chgData name="Přemysl Bar" userId="e729b752-3125-4e78-a7e7-46c1a5182e56" providerId="ADAL" clId="{B8BBA80A-D1D7-4D20-A52B-C745192DE2F8}" dt="2023-12-19T10:08:27.012" v="158" actId="20577"/>
        <pc:sldMkLst>
          <pc:docMk/>
          <pc:sldMk cId="813288528" sldId="262"/>
        </pc:sldMkLst>
        <pc:spChg chg="mod">
          <ac:chgData name="Přemysl Bar" userId="e729b752-3125-4e78-a7e7-46c1a5182e56" providerId="ADAL" clId="{B8BBA80A-D1D7-4D20-A52B-C745192DE2F8}" dt="2023-12-19T10:08:27.012" v="158" actId="20577"/>
          <ac:spMkLst>
            <pc:docMk/>
            <pc:sldMk cId="813288528" sldId="262"/>
            <ac:spMk id="3" creationId="{7F947A92-4E73-4348-B316-66A0099F9498}"/>
          </ac:spMkLst>
        </pc:spChg>
      </pc:sldChg>
      <pc:sldChg chg="modSp mod">
        <pc:chgData name="Přemysl Bar" userId="e729b752-3125-4e78-a7e7-46c1a5182e56" providerId="ADAL" clId="{B8BBA80A-D1D7-4D20-A52B-C745192DE2F8}" dt="2023-12-12T12:45:35.497" v="18" actId="20577"/>
        <pc:sldMkLst>
          <pc:docMk/>
          <pc:sldMk cId="2278164746" sldId="264"/>
        </pc:sldMkLst>
        <pc:spChg chg="mod">
          <ac:chgData name="Přemysl Bar" userId="e729b752-3125-4e78-a7e7-46c1a5182e56" providerId="ADAL" clId="{B8BBA80A-D1D7-4D20-A52B-C745192DE2F8}" dt="2023-12-12T12:45:35.497" v="18" actId="20577"/>
          <ac:spMkLst>
            <pc:docMk/>
            <pc:sldMk cId="2278164746" sldId="264"/>
            <ac:spMk id="3" creationId="{30873A50-6BA7-4591-B710-068E34DEFDDE}"/>
          </ac:spMkLst>
        </pc:spChg>
      </pc:sldChg>
      <pc:sldChg chg="modSp mod">
        <pc:chgData name="Přemysl Bar" userId="e729b752-3125-4e78-a7e7-46c1a5182e56" providerId="ADAL" clId="{B8BBA80A-D1D7-4D20-A52B-C745192DE2F8}" dt="2023-12-19T10:11:31.110" v="165" actId="1076"/>
        <pc:sldMkLst>
          <pc:docMk/>
          <pc:sldMk cId="1051354615" sldId="265"/>
        </pc:sldMkLst>
        <pc:spChg chg="mod">
          <ac:chgData name="Přemysl Bar" userId="e729b752-3125-4e78-a7e7-46c1a5182e56" providerId="ADAL" clId="{B8BBA80A-D1D7-4D20-A52B-C745192DE2F8}" dt="2023-12-19T10:11:31.110" v="165" actId="1076"/>
          <ac:spMkLst>
            <pc:docMk/>
            <pc:sldMk cId="1051354615" sldId="265"/>
            <ac:spMk id="2" creationId="{80512EEE-4600-4863-8C08-169E862E18F6}"/>
          </ac:spMkLst>
        </pc:spChg>
        <pc:graphicFrameChg chg="mod">
          <ac:chgData name="Přemysl Bar" userId="e729b752-3125-4e78-a7e7-46c1a5182e56" providerId="ADAL" clId="{B8BBA80A-D1D7-4D20-A52B-C745192DE2F8}" dt="2023-12-19T10:10:45.609" v="159" actId="1076"/>
          <ac:graphicFrameMkLst>
            <pc:docMk/>
            <pc:sldMk cId="1051354615" sldId="265"/>
            <ac:graphicFrameMk id="5" creationId="{EF62901F-0D61-45B7-BBE7-89AEE22904DD}"/>
          </ac:graphicFrameMkLst>
        </pc:graphicFrameChg>
      </pc:sldChg>
      <pc:sldChg chg="modSp mod">
        <pc:chgData name="Přemysl Bar" userId="e729b752-3125-4e78-a7e7-46c1a5182e56" providerId="ADAL" clId="{B8BBA80A-D1D7-4D20-A52B-C745192DE2F8}" dt="2023-12-12T12:46:38.193" v="34" actId="113"/>
        <pc:sldMkLst>
          <pc:docMk/>
          <pc:sldMk cId="626568131" sldId="266"/>
        </pc:sldMkLst>
        <pc:spChg chg="mod">
          <ac:chgData name="Přemysl Bar" userId="e729b752-3125-4e78-a7e7-46c1a5182e56" providerId="ADAL" clId="{B8BBA80A-D1D7-4D20-A52B-C745192DE2F8}" dt="2023-12-12T12:46:38.193" v="34" actId="113"/>
          <ac:spMkLst>
            <pc:docMk/>
            <pc:sldMk cId="626568131" sldId="266"/>
            <ac:spMk id="3" creationId="{CCF807AA-67C7-4E9E-8639-B0BFA5FD4AA6}"/>
          </ac:spMkLst>
        </pc:spChg>
      </pc:sldChg>
      <pc:sldChg chg="modSp mod">
        <pc:chgData name="Přemysl Bar" userId="e729b752-3125-4e78-a7e7-46c1a5182e56" providerId="ADAL" clId="{B8BBA80A-D1D7-4D20-A52B-C745192DE2F8}" dt="2023-12-12T12:46:57.025" v="37" actId="113"/>
        <pc:sldMkLst>
          <pc:docMk/>
          <pc:sldMk cId="1713998557" sldId="267"/>
        </pc:sldMkLst>
        <pc:spChg chg="mod">
          <ac:chgData name="Přemysl Bar" userId="e729b752-3125-4e78-a7e7-46c1a5182e56" providerId="ADAL" clId="{B8BBA80A-D1D7-4D20-A52B-C745192DE2F8}" dt="2023-12-12T12:46:57.025" v="37" actId="113"/>
          <ac:spMkLst>
            <pc:docMk/>
            <pc:sldMk cId="1713998557" sldId="267"/>
            <ac:spMk id="3" creationId="{382FFEEF-118D-447A-8B8C-4D79E2BEB3E4}"/>
          </ac:spMkLst>
        </pc:spChg>
      </pc:sldChg>
      <pc:sldChg chg="modSp mod">
        <pc:chgData name="Přemysl Bar" userId="e729b752-3125-4e78-a7e7-46c1a5182e56" providerId="ADAL" clId="{B8BBA80A-D1D7-4D20-A52B-C745192DE2F8}" dt="2023-12-19T10:14:20.641" v="167" actId="20577"/>
        <pc:sldMkLst>
          <pc:docMk/>
          <pc:sldMk cId="1552585622" sldId="268"/>
        </pc:sldMkLst>
        <pc:spChg chg="mod">
          <ac:chgData name="Přemysl Bar" userId="e729b752-3125-4e78-a7e7-46c1a5182e56" providerId="ADAL" clId="{B8BBA80A-D1D7-4D20-A52B-C745192DE2F8}" dt="2023-12-19T10:14:20.641" v="167" actId="20577"/>
          <ac:spMkLst>
            <pc:docMk/>
            <pc:sldMk cId="1552585622" sldId="268"/>
            <ac:spMk id="3" creationId="{654A0A3B-F2DD-4393-87C4-DB360C6C4D15}"/>
          </ac:spMkLst>
        </pc:spChg>
        <pc:spChg chg="mod">
          <ac:chgData name="Přemysl Bar" userId="e729b752-3125-4e78-a7e7-46c1a5182e56" providerId="ADAL" clId="{B8BBA80A-D1D7-4D20-A52B-C745192DE2F8}" dt="2023-12-12T12:47:28.807" v="49" actId="14100"/>
          <ac:spMkLst>
            <pc:docMk/>
            <pc:sldMk cId="1552585622" sldId="268"/>
            <ac:spMk id="4" creationId="{B20CB164-60DC-4D36-9855-4E4AC18E4F37}"/>
          </ac:spMkLst>
        </pc:spChg>
      </pc:sldChg>
      <pc:sldChg chg="modSp del mod ord">
        <pc:chgData name="Přemysl Bar" userId="e729b752-3125-4e78-a7e7-46c1a5182e56" providerId="ADAL" clId="{B8BBA80A-D1D7-4D20-A52B-C745192DE2F8}" dt="2023-12-19T11:51:56.913" v="726" actId="2696"/>
        <pc:sldMkLst>
          <pc:docMk/>
          <pc:sldMk cId="1793142588" sldId="269"/>
        </pc:sldMkLst>
        <pc:spChg chg="mod">
          <ac:chgData name="Přemysl Bar" userId="e729b752-3125-4e78-a7e7-46c1a5182e56" providerId="ADAL" clId="{B8BBA80A-D1D7-4D20-A52B-C745192DE2F8}" dt="2023-12-12T12:51:21.016" v="105" actId="1076"/>
          <ac:spMkLst>
            <pc:docMk/>
            <pc:sldMk cId="1793142588" sldId="269"/>
            <ac:spMk id="2" creationId="{4FB5959C-0FD9-4D9E-8701-7A39BA4FD94B}"/>
          </ac:spMkLst>
        </pc:spChg>
        <pc:spChg chg="mod">
          <ac:chgData name="Přemysl Bar" userId="e729b752-3125-4e78-a7e7-46c1a5182e56" providerId="ADAL" clId="{B8BBA80A-D1D7-4D20-A52B-C745192DE2F8}" dt="2023-12-19T11:28:55.978" v="470" actId="120"/>
          <ac:spMkLst>
            <pc:docMk/>
            <pc:sldMk cId="1793142588" sldId="269"/>
            <ac:spMk id="3" creationId="{49D38DD8-19D9-46C2-8AD8-61316DC8ED41}"/>
          </ac:spMkLst>
        </pc:spChg>
        <pc:spChg chg="mod">
          <ac:chgData name="Přemysl Bar" userId="e729b752-3125-4e78-a7e7-46c1a5182e56" providerId="ADAL" clId="{B8BBA80A-D1D7-4D20-A52B-C745192DE2F8}" dt="2023-12-19T11:34:09.455" v="527" actId="20577"/>
          <ac:spMkLst>
            <pc:docMk/>
            <pc:sldMk cId="1793142588" sldId="269"/>
            <ac:spMk id="12" creationId="{74EBE6AD-7F1A-4B08-A1D7-54B49D52C9C0}"/>
          </ac:spMkLst>
        </pc:spChg>
      </pc:sldChg>
      <pc:sldChg chg="add ord">
        <pc:chgData name="Přemysl Bar" userId="e729b752-3125-4e78-a7e7-46c1a5182e56" providerId="ADAL" clId="{B8BBA80A-D1D7-4D20-A52B-C745192DE2F8}" dt="2023-12-19T11:52:04.350" v="729"/>
        <pc:sldMkLst>
          <pc:docMk/>
          <pc:sldMk cId="1898482923" sldId="269"/>
        </pc:sldMkLst>
      </pc:sldChg>
      <pc:sldChg chg="modSp mod">
        <pc:chgData name="Přemysl Bar" userId="e729b752-3125-4e78-a7e7-46c1a5182e56" providerId="ADAL" clId="{B8BBA80A-D1D7-4D20-A52B-C745192DE2F8}" dt="2023-12-19T10:24:35.787" v="251" actId="20577"/>
        <pc:sldMkLst>
          <pc:docMk/>
          <pc:sldMk cId="3153753403" sldId="270"/>
        </pc:sldMkLst>
        <pc:spChg chg="mod">
          <ac:chgData name="Přemysl Bar" userId="e729b752-3125-4e78-a7e7-46c1a5182e56" providerId="ADAL" clId="{B8BBA80A-D1D7-4D20-A52B-C745192DE2F8}" dt="2023-12-19T10:24:35.787" v="251" actId="20577"/>
          <ac:spMkLst>
            <pc:docMk/>
            <pc:sldMk cId="3153753403" sldId="270"/>
            <ac:spMk id="3" creationId="{62A5AC48-06FC-43AD-A44C-C9951BA4F208}"/>
          </ac:spMkLst>
        </pc:spChg>
        <pc:spChg chg="mod">
          <ac:chgData name="Přemysl Bar" userId="e729b752-3125-4e78-a7e7-46c1a5182e56" providerId="ADAL" clId="{B8BBA80A-D1D7-4D20-A52B-C745192DE2F8}" dt="2023-12-19T10:24:30.587" v="250" actId="20577"/>
          <ac:spMkLst>
            <pc:docMk/>
            <pc:sldMk cId="3153753403" sldId="270"/>
            <ac:spMk id="4" creationId="{6AF3CA59-C6D6-4896-8B35-7624584583E0}"/>
          </ac:spMkLst>
        </pc:spChg>
      </pc:sldChg>
      <pc:sldChg chg="modSp mod">
        <pc:chgData name="Přemysl Bar" userId="e729b752-3125-4e78-a7e7-46c1a5182e56" providerId="ADAL" clId="{B8BBA80A-D1D7-4D20-A52B-C745192DE2F8}" dt="2023-12-19T10:27:30.742" v="263" actId="14100"/>
        <pc:sldMkLst>
          <pc:docMk/>
          <pc:sldMk cId="834525743" sldId="271"/>
        </pc:sldMkLst>
        <pc:spChg chg="mod">
          <ac:chgData name="Přemysl Bar" userId="e729b752-3125-4e78-a7e7-46c1a5182e56" providerId="ADAL" clId="{B8BBA80A-D1D7-4D20-A52B-C745192DE2F8}" dt="2023-12-19T10:27:12.797" v="261" actId="1076"/>
          <ac:spMkLst>
            <pc:docMk/>
            <pc:sldMk cId="834525743" sldId="271"/>
            <ac:spMk id="2" creationId="{6192A98D-B4BB-4F4C-BBCB-02B6CB49AC33}"/>
          </ac:spMkLst>
        </pc:spChg>
        <pc:spChg chg="mod">
          <ac:chgData name="Přemysl Bar" userId="e729b752-3125-4e78-a7e7-46c1a5182e56" providerId="ADAL" clId="{B8BBA80A-D1D7-4D20-A52B-C745192DE2F8}" dt="2023-12-19T10:27:30.742" v="263" actId="14100"/>
          <ac:spMkLst>
            <pc:docMk/>
            <pc:sldMk cId="834525743" sldId="271"/>
            <ac:spMk id="3" creationId="{6E0A5948-D394-49F3-BCC0-408A19B50406}"/>
          </ac:spMkLst>
        </pc:spChg>
      </pc:sldChg>
      <pc:sldChg chg="modSp mod">
        <pc:chgData name="Přemysl Bar" userId="e729b752-3125-4e78-a7e7-46c1a5182e56" providerId="ADAL" clId="{B8BBA80A-D1D7-4D20-A52B-C745192DE2F8}" dt="2023-12-19T10:27:45.848" v="265" actId="122"/>
        <pc:sldMkLst>
          <pc:docMk/>
          <pc:sldMk cId="623122566" sldId="272"/>
        </pc:sldMkLst>
        <pc:spChg chg="mod">
          <ac:chgData name="Přemysl Bar" userId="e729b752-3125-4e78-a7e7-46c1a5182e56" providerId="ADAL" clId="{B8BBA80A-D1D7-4D20-A52B-C745192DE2F8}" dt="2023-12-19T10:27:45.848" v="265" actId="122"/>
          <ac:spMkLst>
            <pc:docMk/>
            <pc:sldMk cId="623122566" sldId="272"/>
            <ac:spMk id="2" creationId="{40CECA15-415A-48E0-9A92-EBD0646E430C}"/>
          </ac:spMkLst>
        </pc:spChg>
      </pc:sldChg>
      <pc:sldChg chg="modSp mod">
        <pc:chgData name="Přemysl Bar" userId="e729b752-3125-4e78-a7e7-46c1a5182e56" providerId="ADAL" clId="{B8BBA80A-D1D7-4D20-A52B-C745192DE2F8}" dt="2023-12-19T10:30:08.888" v="287" actId="15"/>
        <pc:sldMkLst>
          <pc:docMk/>
          <pc:sldMk cId="4169734020" sldId="273"/>
        </pc:sldMkLst>
        <pc:spChg chg="mod">
          <ac:chgData name="Přemysl Bar" userId="e729b752-3125-4e78-a7e7-46c1a5182e56" providerId="ADAL" clId="{B8BBA80A-D1D7-4D20-A52B-C745192DE2F8}" dt="2023-12-19T10:30:08.888" v="287" actId="15"/>
          <ac:spMkLst>
            <pc:docMk/>
            <pc:sldMk cId="4169734020" sldId="273"/>
            <ac:spMk id="3" creationId="{7E51AB01-2DAE-4F88-9E57-FAD00C564E22}"/>
          </ac:spMkLst>
        </pc:spChg>
      </pc:sldChg>
      <pc:sldChg chg="modSp mod">
        <pc:chgData name="Přemysl Bar" userId="e729b752-3125-4e78-a7e7-46c1a5182e56" providerId="ADAL" clId="{B8BBA80A-D1D7-4D20-A52B-C745192DE2F8}" dt="2023-12-19T10:31:39.677" v="308" actId="255"/>
        <pc:sldMkLst>
          <pc:docMk/>
          <pc:sldMk cId="2171917158" sldId="274"/>
        </pc:sldMkLst>
        <pc:spChg chg="mod">
          <ac:chgData name="Přemysl Bar" userId="e729b752-3125-4e78-a7e7-46c1a5182e56" providerId="ADAL" clId="{B8BBA80A-D1D7-4D20-A52B-C745192DE2F8}" dt="2023-12-19T10:31:39.677" v="308" actId="255"/>
          <ac:spMkLst>
            <pc:docMk/>
            <pc:sldMk cId="2171917158" sldId="274"/>
            <ac:spMk id="3" creationId="{F609B997-B9A6-4A32-BB87-F3984559D8B1}"/>
          </ac:spMkLst>
        </pc:spChg>
      </pc:sldChg>
      <pc:sldChg chg="modSp mod">
        <pc:chgData name="Přemysl Bar" userId="e729b752-3125-4e78-a7e7-46c1a5182e56" providerId="ADAL" clId="{B8BBA80A-D1D7-4D20-A52B-C745192DE2F8}" dt="2023-12-19T11:09:59.187" v="309" actId="207"/>
        <pc:sldMkLst>
          <pc:docMk/>
          <pc:sldMk cId="3450365366" sldId="277"/>
        </pc:sldMkLst>
        <pc:spChg chg="mod">
          <ac:chgData name="Přemysl Bar" userId="e729b752-3125-4e78-a7e7-46c1a5182e56" providerId="ADAL" clId="{B8BBA80A-D1D7-4D20-A52B-C745192DE2F8}" dt="2023-12-19T11:09:59.187" v="309" actId="207"/>
          <ac:spMkLst>
            <pc:docMk/>
            <pc:sldMk cId="3450365366" sldId="277"/>
            <ac:spMk id="2" creationId="{2FD361A6-C925-45D6-8469-81EF32CA5F4C}"/>
          </ac:spMkLst>
        </pc:spChg>
      </pc:sldChg>
      <pc:sldChg chg="modSp mod">
        <pc:chgData name="Přemysl Bar" userId="e729b752-3125-4e78-a7e7-46c1a5182e56" providerId="ADAL" clId="{B8BBA80A-D1D7-4D20-A52B-C745192DE2F8}" dt="2023-12-19T11:10:38.617" v="313" actId="1076"/>
        <pc:sldMkLst>
          <pc:docMk/>
          <pc:sldMk cId="3232284309" sldId="278"/>
        </pc:sldMkLst>
        <pc:spChg chg="mod">
          <ac:chgData name="Přemysl Bar" userId="e729b752-3125-4e78-a7e7-46c1a5182e56" providerId="ADAL" clId="{B8BBA80A-D1D7-4D20-A52B-C745192DE2F8}" dt="2023-12-19T11:10:38.617" v="313" actId="1076"/>
          <ac:spMkLst>
            <pc:docMk/>
            <pc:sldMk cId="3232284309" sldId="278"/>
            <ac:spMk id="2" creationId="{AC4EA41A-8F0D-4008-85AE-B8C8640D365C}"/>
          </ac:spMkLst>
        </pc:spChg>
      </pc:sldChg>
      <pc:sldChg chg="modSp mod">
        <pc:chgData name="Přemysl Bar" userId="e729b752-3125-4e78-a7e7-46c1a5182e56" providerId="ADAL" clId="{B8BBA80A-D1D7-4D20-A52B-C745192DE2F8}" dt="2023-12-19T11:11:03.924" v="315" actId="207"/>
        <pc:sldMkLst>
          <pc:docMk/>
          <pc:sldMk cId="1393556292" sldId="280"/>
        </pc:sldMkLst>
        <pc:spChg chg="mod">
          <ac:chgData name="Přemysl Bar" userId="e729b752-3125-4e78-a7e7-46c1a5182e56" providerId="ADAL" clId="{B8BBA80A-D1D7-4D20-A52B-C745192DE2F8}" dt="2023-12-19T11:11:03.924" v="315" actId="207"/>
          <ac:spMkLst>
            <pc:docMk/>
            <pc:sldMk cId="1393556292" sldId="280"/>
            <ac:spMk id="2" creationId="{5F4A120B-0067-4E09-8A14-BA9EF3FE5B8A}"/>
          </ac:spMkLst>
        </pc:spChg>
        <pc:spChg chg="mod">
          <ac:chgData name="Přemysl Bar" userId="e729b752-3125-4e78-a7e7-46c1a5182e56" providerId="ADAL" clId="{B8BBA80A-D1D7-4D20-A52B-C745192DE2F8}" dt="2023-12-19T11:11:00.172" v="314" actId="207"/>
          <ac:spMkLst>
            <pc:docMk/>
            <pc:sldMk cId="1393556292" sldId="280"/>
            <ac:spMk id="3" creationId="{DB4078F5-B1D1-D6C1-3D17-84971B2926B4}"/>
          </ac:spMkLst>
        </pc:spChg>
      </pc:sldChg>
      <pc:sldChg chg="del">
        <pc:chgData name="Přemysl Bar" userId="e729b752-3125-4e78-a7e7-46c1a5182e56" providerId="ADAL" clId="{B8BBA80A-D1D7-4D20-A52B-C745192DE2F8}" dt="2023-12-19T11:51:44.710" v="724" actId="2696"/>
        <pc:sldMkLst>
          <pc:docMk/>
          <pc:sldMk cId="1363644900" sldId="281"/>
        </pc:sldMkLst>
      </pc:sldChg>
      <pc:sldChg chg="addSp modSp add mod">
        <pc:chgData name="Přemysl Bar" userId="e729b752-3125-4e78-a7e7-46c1a5182e56" providerId="ADAL" clId="{B8BBA80A-D1D7-4D20-A52B-C745192DE2F8}" dt="2023-12-19T11:52:52.716" v="735" actId="14100"/>
        <pc:sldMkLst>
          <pc:docMk/>
          <pc:sldMk cId="1939208757" sldId="281"/>
        </pc:sldMkLst>
        <pc:spChg chg="mod">
          <ac:chgData name="Přemysl Bar" userId="e729b752-3125-4e78-a7e7-46c1a5182e56" providerId="ADAL" clId="{B8BBA80A-D1D7-4D20-A52B-C745192DE2F8}" dt="2023-12-19T11:52:52.716" v="735" actId="14100"/>
          <ac:spMkLst>
            <pc:docMk/>
            <pc:sldMk cId="1939208757" sldId="281"/>
            <ac:spMk id="3" creationId="{3A64D9BB-5E37-4635-872C-6D031023CF60}"/>
          </ac:spMkLst>
        </pc:spChg>
        <pc:graphicFrameChg chg="add mod">
          <ac:chgData name="Přemysl Bar" userId="e729b752-3125-4e78-a7e7-46c1a5182e56" providerId="ADAL" clId="{B8BBA80A-D1D7-4D20-A52B-C745192DE2F8}" dt="2023-12-19T11:52:41.845" v="732" actId="1076"/>
          <ac:graphicFrameMkLst>
            <pc:docMk/>
            <pc:sldMk cId="1939208757" sldId="281"/>
            <ac:graphicFrameMk id="4" creationId="{14BC5F74-D532-0293-4B73-D301320CFAB8}"/>
          </ac:graphicFrameMkLst>
        </pc:graphicFrameChg>
      </pc:sldChg>
      <pc:sldChg chg="addSp delSp modSp del mod">
        <pc:chgData name="Přemysl Bar" userId="e729b752-3125-4e78-a7e7-46c1a5182e56" providerId="ADAL" clId="{B8BBA80A-D1D7-4D20-A52B-C745192DE2F8}" dt="2023-12-19T11:51:44.710" v="724" actId="2696"/>
        <pc:sldMkLst>
          <pc:docMk/>
          <pc:sldMk cId="787915225" sldId="282"/>
        </pc:sldMkLst>
        <pc:spChg chg="del mod">
          <ac:chgData name="Přemysl Bar" userId="e729b752-3125-4e78-a7e7-46c1a5182e56" providerId="ADAL" clId="{B8BBA80A-D1D7-4D20-A52B-C745192DE2F8}" dt="2023-12-19T11:44:28.149" v="616" actId="21"/>
          <ac:spMkLst>
            <pc:docMk/>
            <pc:sldMk cId="787915225" sldId="282"/>
            <ac:spMk id="3" creationId="{6D97F0BC-6389-4B7D-B90C-5CB944CB1EAE}"/>
          </ac:spMkLst>
        </pc:spChg>
        <pc:spChg chg="mod">
          <ac:chgData name="Přemysl Bar" userId="e729b752-3125-4e78-a7e7-46c1a5182e56" providerId="ADAL" clId="{B8BBA80A-D1D7-4D20-A52B-C745192DE2F8}" dt="2023-12-19T11:11:29.957" v="316" actId="207"/>
          <ac:spMkLst>
            <pc:docMk/>
            <pc:sldMk cId="787915225" sldId="282"/>
            <ac:spMk id="4" creationId="{41CAC519-094B-4143-BBFA-7A54842D4D88}"/>
          </ac:spMkLst>
        </pc:spChg>
        <pc:spChg chg="mod">
          <ac:chgData name="Přemysl Bar" userId="e729b752-3125-4e78-a7e7-46c1a5182e56" providerId="ADAL" clId="{B8BBA80A-D1D7-4D20-A52B-C745192DE2F8}" dt="2023-12-19T11:11:35.469" v="317" actId="207"/>
          <ac:spMkLst>
            <pc:docMk/>
            <pc:sldMk cId="787915225" sldId="282"/>
            <ac:spMk id="6" creationId="{F23BF36D-FF51-4A39-9BB0-5702DCEB16A5}"/>
          </ac:spMkLst>
        </pc:spChg>
        <pc:spChg chg="add del mod">
          <ac:chgData name="Přemysl Bar" userId="e729b752-3125-4e78-a7e7-46c1a5182e56" providerId="ADAL" clId="{B8BBA80A-D1D7-4D20-A52B-C745192DE2F8}" dt="2023-12-19T11:44:32.157" v="617" actId="21"/>
          <ac:spMkLst>
            <pc:docMk/>
            <pc:sldMk cId="787915225" sldId="282"/>
            <ac:spMk id="8" creationId="{BA66E7C1-7C36-F4F2-866C-AF05B459A800}"/>
          </ac:spMkLst>
        </pc:spChg>
        <pc:graphicFrameChg chg="add mod modGraphic">
          <ac:chgData name="Přemysl Bar" userId="e729b752-3125-4e78-a7e7-46c1a5182e56" providerId="ADAL" clId="{B8BBA80A-D1D7-4D20-A52B-C745192DE2F8}" dt="2023-12-19T11:50:07.434" v="721" actId="14734"/>
          <ac:graphicFrameMkLst>
            <pc:docMk/>
            <pc:sldMk cId="787915225" sldId="282"/>
            <ac:graphicFrameMk id="5" creationId="{9FD760EE-F637-9043-044E-4679A2F2E2A2}"/>
          </ac:graphicFrameMkLst>
        </pc:graphicFrameChg>
      </pc:sldChg>
      <pc:sldChg chg="delSp modSp add mod">
        <pc:chgData name="Přemysl Bar" userId="e729b752-3125-4e78-a7e7-46c1a5182e56" providerId="ADAL" clId="{B8BBA80A-D1D7-4D20-A52B-C745192DE2F8}" dt="2023-12-19T11:53:30.565" v="742" actId="1076"/>
        <pc:sldMkLst>
          <pc:docMk/>
          <pc:sldMk cId="2747761990" sldId="282"/>
        </pc:sldMkLst>
        <pc:spChg chg="mod">
          <ac:chgData name="Přemysl Bar" userId="e729b752-3125-4e78-a7e7-46c1a5182e56" providerId="ADAL" clId="{B8BBA80A-D1D7-4D20-A52B-C745192DE2F8}" dt="2023-12-19T11:53:30.565" v="742" actId="1076"/>
          <ac:spMkLst>
            <pc:docMk/>
            <pc:sldMk cId="2747761990" sldId="282"/>
            <ac:spMk id="4" creationId="{41CAC519-094B-4143-BBFA-7A54842D4D88}"/>
          </ac:spMkLst>
        </pc:spChg>
        <pc:spChg chg="mod">
          <ac:chgData name="Přemysl Bar" userId="e729b752-3125-4e78-a7e7-46c1a5182e56" providerId="ADAL" clId="{B8BBA80A-D1D7-4D20-A52B-C745192DE2F8}" dt="2023-12-19T11:53:20.341" v="739" actId="1076"/>
          <ac:spMkLst>
            <pc:docMk/>
            <pc:sldMk cId="2747761990" sldId="282"/>
            <ac:spMk id="6" creationId="{F23BF36D-FF51-4A39-9BB0-5702DCEB16A5}"/>
          </ac:spMkLst>
        </pc:spChg>
        <pc:graphicFrameChg chg="del">
          <ac:chgData name="Přemysl Bar" userId="e729b752-3125-4e78-a7e7-46c1a5182e56" providerId="ADAL" clId="{B8BBA80A-D1D7-4D20-A52B-C745192DE2F8}" dt="2023-12-19T11:52:33.433" v="730" actId="21"/>
          <ac:graphicFrameMkLst>
            <pc:docMk/>
            <pc:sldMk cId="2747761990" sldId="282"/>
            <ac:graphicFrameMk id="5" creationId="{9FD760EE-F637-9043-044E-4679A2F2E2A2}"/>
          </ac:graphicFrameMkLst>
        </pc:graphicFrameChg>
        <pc:picChg chg="mod">
          <ac:chgData name="Přemysl Bar" userId="e729b752-3125-4e78-a7e7-46c1a5182e56" providerId="ADAL" clId="{B8BBA80A-D1D7-4D20-A52B-C745192DE2F8}" dt="2023-12-19T11:53:27.561" v="741" actId="1076"/>
          <ac:picMkLst>
            <pc:docMk/>
            <pc:sldMk cId="2747761990" sldId="282"/>
            <ac:picMk id="7170" creationId="{AABB0C22-4C76-4F15-9A90-E93A5B0B4471}"/>
          </ac:picMkLst>
        </pc:picChg>
      </pc:sldChg>
      <pc:sldChg chg="modSp del mod">
        <pc:chgData name="Přemysl Bar" userId="e729b752-3125-4e78-a7e7-46c1a5182e56" providerId="ADAL" clId="{B8BBA80A-D1D7-4D20-A52B-C745192DE2F8}" dt="2023-12-19T11:51:44.710" v="724" actId="2696"/>
        <pc:sldMkLst>
          <pc:docMk/>
          <pc:sldMk cId="3077331417" sldId="283"/>
        </pc:sldMkLst>
        <pc:spChg chg="mod">
          <ac:chgData name="Přemysl Bar" userId="e729b752-3125-4e78-a7e7-46c1a5182e56" providerId="ADAL" clId="{B8BBA80A-D1D7-4D20-A52B-C745192DE2F8}" dt="2023-12-19T11:13:01.286" v="325" actId="14100"/>
          <ac:spMkLst>
            <pc:docMk/>
            <pc:sldMk cId="3077331417" sldId="283"/>
            <ac:spMk id="2" creationId="{D05C4A87-B9C9-4DC0-8BE4-C017AEE2F2E7}"/>
          </ac:spMkLst>
        </pc:spChg>
        <pc:spChg chg="mod">
          <ac:chgData name="Přemysl Bar" userId="e729b752-3125-4e78-a7e7-46c1a5182e56" providerId="ADAL" clId="{B8BBA80A-D1D7-4D20-A52B-C745192DE2F8}" dt="2023-12-19T11:12:56.782" v="324" actId="1076"/>
          <ac:spMkLst>
            <pc:docMk/>
            <pc:sldMk cId="3077331417" sldId="283"/>
            <ac:spMk id="3" creationId="{01BA0C97-8DFE-41C6-9BC8-7EFA14ECC4EA}"/>
          </ac:spMkLst>
        </pc:spChg>
      </pc:sldChg>
      <pc:sldChg chg="add">
        <pc:chgData name="Přemysl Bar" userId="e729b752-3125-4e78-a7e7-46c1a5182e56" providerId="ADAL" clId="{B8BBA80A-D1D7-4D20-A52B-C745192DE2F8}" dt="2023-12-19T11:51:53.232" v="725"/>
        <pc:sldMkLst>
          <pc:docMk/>
          <pc:sldMk cId="3784844074" sldId="283"/>
        </pc:sldMkLst>
      </pc:sldChg>
      <pc:sldChg chg="modSp del mod">
        <pc:chgData name="Přemysl Bar" userId="e729b752-3125-4e78-a7e7-46c1a5182e56" providerId="ADAL" clId="{B8BBA80A-D1D7-4D20-A52B-C745192DE2F8}" dt="2023-12-19T11:51:44.710" v="724" actId="2696"/>
        <pc:sldMkLst>
          <pc:docMk/>
          <pc:sldMk cId="1288646290" sldId="284"/>
        </pc:sldMkLst>
        <pc:spChg chg="mod">
          <ac:chgData name="Přemysl Bar" userId="e729b752-3125-4e78-a7e7-46c1a5182e56" providerId="ADAL" clId="{B8BBA80A-D1D7-4D20-A52B-C745192DE2F8}" dt="2023-12-19T11:50:29.713" v="723" actId="255"/>
          <ac:spMkLst>
            <pc:docMk/>
            <pc:sldMk cId="1288646290" sldId="284"/>
            <ac:spMk id="3" creationId="{A819688A-C6A3-478B-B059-612C7961EDCB}"/>
          </ac:spMkLst>
        </pc:spChg>
      </pc:sldChg>
      <pc:sldChg chg="add">
        <pc:chgData name="Přemysl Bar" userId="e729b752-3125-4e78-a7e7-46c1a5182e56" providerId="ADAL" clId="{B8BBA80A-D1D7-4D20-A52B-C745192DE2F8}" dt="2023-12-19T11:51:53.232" v="725"/>
        <pc:sldMkLst>
          <pc:docMk/>
          <pc:sldMk cId="2379881654" sldId="284"/>
        </pc:sldMkLst>
      </pc:sldChg>
      <pc:sldChg chg="modSp mod">
        <pc:chgData name="Přemysl Bar" userId="e729b752-3125-4e78-a7e7-46c1a5182e56" providerId="ADAL" clId="{B8BBA80A-D1D7-4D20-A52B-C745192DE2F8}" dt="2023-12-19T11:14:35.114" v="332" actId="14100"/>
        <pc:sldMkLst>
          <pc:docMk/>
          <pc:sldMk cId="588291763" sldId="285"/>
        </pc:sldMkLst>
        <pc:spChg chg="mod">
          <ac:chgData name="Přemysl Bar" userId="e729b752-3125-4e78-a7e7-46c1a5182e56" providerId="ADAL" clId="{B8BBA80A-D1D7-4D20-A52B-C745192DE2F8}" dt="2023-12-19T11:13:40.913" v="326" actId="207"/>
          <ac:spMkLst>
            <pc:docMk/>
            <pc:sldMk cId="588291763" sldId="285"/>
            <ac:spMk id="2" creationId="{5FC208CD-767F-4F3C-9963-1C783A004855}"/>
          </ac:spMkLst>
        </pc:spChg>
        <pc:spChg chg="mod">
          <ac:chgData name="Přemysl Bar" userId="e729b752-3125-4e78-a7e7-46c1a5182e56" providerId="ADAL" clId="{B8BBA80A-D1D7-4D20-A52B-C745192DE2F8}" dt="2023-12-19T11:14:35.114" v="332" actId="14100"/>
          <ac:spMkLst>
            <pc:docMk/>
            <pc:sldMk cId="588291763" sldId="285"/>
            <ac:spMk id="11" creationId="{DACD3088-A417-4C64-B583-C9982609C5C6}"/>
          </ac:spMkLst>
        </pc:spChg>
      </pc:sldChg>
      <pc:sldChg chg="modSp mod">
        <pc:chgData name="Přemysl Bar" userId="e729b752-3125-4e78-a7e7-46c1a5182e56" providerId="ADAL" clId="{B8BBA80A-D1D7-4D20-A52B-C745192DE2F8}" dt="2023-12-19T11:15:16.844" v="342" actId="20577"/>
        <pc:sldMkLst>
          <pc:docMk/>
          <pc:sldMk cId="4115364770" sldId="287"/>
        </pc:sldMkLst>
        <pc:spChg chg="mod">
          <ac:chgData name="Přemysl Bar" userId="e729b752-3125-4e78-a7e7-46c1a5182e56" providerId="ADAL" clId="{B8BBA80A-D1D7-4D20-A52B-C745192DE2F8}" dt="2023-12-19T11:15:16.844" v="342" actId="20577"/>
          <ac:spMkLst>
            <pc:docMk/>
            <pc:sldMk cId="4115364770" sldId="287"/>
            <ac:spMk id="3" creationId="{C79DAE0A-6921-4CC8-9332-C9B608A5460A}"/>
          </ac:spMkLst>
        </pc:spChg>
      </pc:sldChg>
      <pc:sldChg chg="modSp mod">
        <pc:chgData name="Přemysl Bar" userId="e729b752-3125-4e78-a7e7-46c1a5182e56" providerId="ADAL" clId="{B8BBA80A-D1D7-4D20-A52B-C745192DE2F8}" dt="2023-12-19T11:16:10.625" v="356" actId="20577"/>
        <pc:sldMkLst>
          <pc:docMk/>
          <pc:sldMk cId="3478032403" sldId="288"/>
        </pc:sldMkLst>
        <pc:spChg chg="mod">
          <ac:chgData name="Přemysl Bar" userId="e729b752-3125-4e78-a7e7-46c1a5182e56" providerId="ADAL" clId="{B8BBA80A-D1D7-4D20-A52B-C745192DE2F8}" dt="2023-12-19T11:16:10.625" v="356" actId="20577"/>
          <ac:spMkLst>
            <pc:docMk/>
            <pc:sldMk cId="3478032403" sldId="288"/>
            <ac:spMk id="3" creationId="{AE1695DD-A0BF-4F97-8F14-C5F6DD735D3A}"/>
          </ac:spMkLst>
        </pc:spChg>
      </pc:sldChg>
      <pc:sldChg chg="modSp mod">
        <pc:chgData name="Přemysl Bar" userId="e729b752-3125-4e78-a7e7-46c1a5182e56" providerId="ADAL" clId="{B8BBA80A-D1D7-4D20-A52B-C745192DE2F8}" dt="2023-12-19T11:20:11.586" v="378" actId="20577"/>
        <pc:sldMkLst>
          <pc:docMk/>
          <pc:sldMk cId="3551224180" sldId="289"/>
        </pc:sldMkLst>
        <pc:spChg chg="mod">
          <ac:chgData name="Přemysl Bar" userId="e729b752-3125-4e78-a7e7-46c1a5182e56" providerId="ADAL" clId="{B8BBA80A-D1D7-4D20-A52B-C745192DE2F8}" dt="2023-12-19T11:20:11.586" v="378" actId="20577"/>
          <ac:spMkLst>
            <pc:docMk/>
            <pc:sldMk cId="3551224180" sldId="289"/>
            <ac:spMk id="3" creationId="{AC5CC317-9F0F-4600-82ED-0171AA1B1423}"/>
          </ac:spMkLst>
        </pc:spChg>
      </pc:sldChg>
      <pc:sldChg chg="modSp mod">
        <pc:chgData name="Přemysl Bar" userId="e729b752-3125-4e78-a7e7-46c1a5182e56" providerId="ADAL" clId="{B8BBA80A-D1D7-4D20-A52B-C745192DE2F8}" dt="2023-12-19T11:21:32.220" v="395" actId="255"/>
        <pc:sldMkLst>
          <pc:docMk/>
          <pc:sldMk cId="1148982058" sldId="290"/>
        </pc:sldMkLst>
        <pc:spChg chg="mod">
          <ac:chgData name="Přemysl Bar" userId="e729b752-3125-4e78-a7e7-46c1a5182e56" providerId="ADAL" clId="{B8BBA80A-D1D7-4D20-A52B-C745192DE2F8}" dt="2023-12-19T11:21:32.220" v="395" actId="255"/>
          <ac:spMkLst>
            <pc:docMk/>
            <pc:sldMk cId="1148982058" sldId="290"/>
            <ac:spMk id="3" creationId="{6F3F5196-666E-4820-A96E-4BDA40F7F84C}"/>
          </ac:spMkLst>
        </pc:spChg>
      </pc:sldChg>
      <pc:sldChg chg="modSp mod">
        <pc:chgData name="Přemysl Bar" userId="e729b752-3125-4e78-a7e7-46c1a5182e56" providerId="ADAL" clId="{B8BBA80A-D1D7-4D20-A52B-C745192DE2F8}" dt="2023-12-19T11:22:56.861" v="421" actId="255"/>
        <pc:sldMkLst>
          <pc:docMk/>
          <pc:sldMk cId="4001764516" sldId="291"/>
        </pc:sldMkLst>
        <pc:spChg chg="mod">
          <ac:chgData name="Přemysl Bar" userId="e729b752-3125-4e78-a7e7-46c1a5182e56" providerId="ADAL" clId="{B8BBA80A-D1D7-4D20-A52B-C745192DE2F8}" dt="2023-12-19T11:22:56.861" v="421" actId="255"/>
          <ac:spMkLst>
            <pc:docMk/>
            <pc:sldMk cId="4001764516" sldId="291"/>
            <ac:spMk id="3" creationId="{6C247F73-4989-4E8A-9F33-991D80DCA918}"/>
          </ac:spMkLst>
        </pc:spChg>
      </pc:sldChg>
      <pc:sldChg chg="modSp mod">
        <pc:chgData name="Přemysl Bar" userId="e729b752-3125-4e78-a7e7-46c1a5182e56" providerId="ADAL" clId="{B8BBA80A-D1D7-4D20-A52B-C745192DE2F8}" dt="2023-12-19T11:23:44.904" v="429" actId="207"/>
        <pc:sldMkLst>
          <pc:docMk/>
          <pc:sldMk cId="3421661440" sldId="292"/>
        </pc:sldMkLst>
        <pc:spChg chg="mod">
          <ac:chgData name="Přemysl Bar" userId="e729b752-3125-4e78-a7e7-46c1a5182e56" providerId="ADAL" clId="{B8BBA80A-D1D7-4D20-A52B-C745192DE2F8}" dt="2023-12-19T11:23:38.440" v="428" actId="15"/>
          <ac:spMkLst>
            <pc:docMk/>
            <pc:sldMk cId="3421661440" sldId="292"/>
            <ac:spMk id="3" creationId="{6C247F73-4989-4E8A-9F33-991D80DCA918}"/>
          </ac:spMkLst>
        </pc:spChg>
        <pc:spChg chg="mod">
          <ac:chgData name="Přemysl Bar" userId="e729b752-3125-4e78-a7e7-46c1a5182e56" providerId="ADAL" clId="{B8BBA80A-D1D7-4D20-A52B-C745192DE2F8}" dt="2023-12-19T11:23:44.904" v="429" actId="207"/>
          <ac:spMkLst>
            <pc:docMk/>
            <pc:sldMk cId="3421661440" sldId="292"/>
            <ac:spMk id="7" creationId="{2BC057B6-61BF-4B5E-AE0E-C6C3986D8A9C}"/>
          </ac:spMkLst>
        </pc:spChg>
      </pc:sldChg>
      <pc:sldChg chg="modSp mod">
        <pc:chgData name="Přemysl Bar" userId="e729b752-3125-4e78-a7e7-46c1a5182e56" providerId="ADAL" clId="{B8BBA80A-D1D7-4D20-A52B-C745192DE2F8}" dt="2023-12-19T11:25:29.486" v="459" actId="255"/>
        <pc:sldMkLst>
          <pc:docMk/>
          <pc:sldMk cId="1593086527" sldId="293"/>
        </pc:sldMkLst>
        <pc:spChg chg="mod">
          <ac:chgData name="Přemysl Bar" userId="e729b752-3125-4e78-a7e7-46c1a5182e56" providerId="ADAL" clId="{B8BBA80A-D1D7-4D20-A52B-C745192DE2F8}" dt="2023-12-19T11:25:29.486" v="459" actId="255"/>
          <ac:spMkLst>
            <pc:docMk/>
            <pc:sldMk cId="1593086527" sldId="293"/>
            <ac:spMk id="3" creationId="{5D871D38-A979-4DC1-AC03-DE8ADF59AFBC}"/>
          </ac:spMkLst>
        </pc:spChg>
      </pc:sldChg>
      <pc:sldChg chg="modSp mod">
        <pc:chgData name="Přemysl Bar" userId="e729b752-3125-4e78-a7e7-46c1a5182e56" providerId="ADAL" clId="{B8BBA80A-D1D7-4D20-A52B-C745192DE2F8}" dt="2023-12-19T11:26:10.833" v="466" actId="122"/>
        <pc:sldMkLst>
          <pc:docMk/>
          <pc:sldMk cId="266024793" sldId="294"/>
        </pc:sldMkLst>
        <pc:spChg chg="mod">
          <ac:chgData name="Přemysl Bar" userId="e729b752-3125-4e78-a7e7-46c1a5182e56" providerId="ADAL" clId="{B8BBA80A-D1D7-4D20-A52B-C745192DE2F8}" dt="2023-12-19T11:26:10.833" v="466" actId="122"/>
          <ac:spMkLst>
            <pc:docMk/>
            <pc:sldMk cId="266024793" sldId="294"/>
            <ac:spMk id="2" creationId="{93B0C3CD-B146-4E45-8D14-A8C305545413}"/>
          </ac:spMkLst>
        </pc:spChg>
      </pc:sldChg>
      <pc:sldChg chg="modSp mod">
        <pc:chgData name="Přemysl Bar" userId="e729b752-3125-4e78-a7e7-46c1a5182e56" providerId="ADAL" clId="{B8BBA80A-D1D7-4D20-A52B-C745192DE2F8}" dt="2023-12-19T11:27:28.521" v="468" actId="20577"/>
        <pc:sldMkLst>
          <pc:docMk/>
          <pc:sldMk cId="2027549373" sldId="295"/>
        </pc:sldMkLst>
        <pc:spChg chg="mod">
          <ac:chgData name="Přemysl Bar" userId="e729b752-3125-4e78-a7e7-46c1a5182e56" providerId="ADAL" clId="{B8BBA80A-D1D7-4D20-A52B-C745192DE2F8}" dt="2023-12-19T11:27:28.521" v="468" actId="20577"/>
          <ac:spMkLst>
            <pc:docMk/>
            <pc:sldMk cId="2027549373" sldId="295"/>
            <ac:spMk id="2" creationId="{11798711-E0D3-4DFF-8E48-D8B23D101AF5}"/>
          </ac:spMkLst>
        </pc:spChg>
      </pc:sldChg>
      <pc:sldChg chg="modSp mod">
        <pc:chgData name="Přemysl Bar" userId="e729b752-3125-4e78-a7e7-46c1a5182e56" providerId="ADAL" clId="{B8BBA80A-D1D7-4D20-A52B-C745192DE2F8}" dt="2023-12-19T11:34:55.181" v="537" actId="20577"/>
        <pc:sldMkLst>
          <pc:docMk/>
          <pc:sldMk cId="2810445785" sldId="296"/>
        </pc:sldMkLst>
        <pc:spChg chg="mod">
          <ac:chgData name="Přemysl Bar" userId="e729b752-3125-4e78-a7e7-46c1a5182e56" providerId="ADAL" clId="{B8BBA80A-D1D7-4D20-A52B-C745192DE2F8}" dt="2023-12-19T11:34:55.181" v="537" actId="20577"/>
          <ac:spMkLst>
            <pc:docMk/>
            <pc:sldMk cId="2810445785" sldId="296"/>
            <ac:spMk id="3" creationId="{5549625E-3967-408F-9CA1-EC9D04172292}"/>
          </ac:spMkLst>
        </pc:spChg>
      </pc:sldChg>
      <pc:sldChg chg="modSp mod">
        <pc:chgData name="Přemysl Bar" userId="e729b752-3125-4e78-a7e7-46c1a5182e56" providerId="ADAL" clId="{B8BBA80A-D1D7-4D20-A52B-C745192DE2F8}" dt="2023-12-19T11:36:08.064" v="549" actId="20577"/>
        <pc:sldMkLst>
          <pc:docMk/>
          <pc:sldMk cId="298881284" sldId="297"/>
        </pc:sldMkLst>
        <pc:spChg chg="mod">
          <ac:chgData name="Přemysl Bar" userId="e729b752-3125-4e78-a7e7-46c1a5182e56" providerId="ADAL" clId="{B8BBA80A-D1D7-4D20-A52B-C745192DE2F8}" dt="2023-12-19T11:36:08.064" v="549" actId="20577"/>
          <ac:spMkLst>
            <pc:docMk/>
            <pc:sldMk cId="298881284" sldId="297"/>
            <ac:spMk id="3" creationId="{953C7169-28AE-41CF-B576-C35DC30AA317}"/>
          </ac:spMkLst>
        </pc:spChg>
        <pc:spChg chg="mod">
          <ac:chgData name="Přemysl Bar" userId="e729b752-3125-4e78-a7e7-46c1a5182e56" providerId="ADAL" clId="{B8BBA80A-D1D7-4D20-A52B-C745192DE2F8}" dt="2023-12-19T11:35:59.208" v="547" actId="12"/>
          <ac:spMkLst>
            <pc:docMk/>
            <pc:sldMk cId="298881284" sldId="297"/>
            <ac:spMk id="6" creationId="{366E47BD-D218-4EC1-955B-026741EDC56B}"/>
          </ac:spMkLst>
        </pc:spChg>
        <pc:picChg chg="mod">
          <ac:chgData name="Přemysl Bar" userId="e729b752-3125-4e78-a7e7-46c1a5182e56" providerId="ADAL" clId="{B8BBA80A-D1D7-4D20-A52B-C745192DE2F8}" dt="2023-12-19T11:35:11.966" v="538" actId="1076"/>
          <ac:picMkLst>
            <pc:docMk/>
            <pc:sldMk cId="298881284" sldId="297"/>
            <ac:picMk id="5" creationId="{8AF222C0-1EBE-414D-8C0B-02AC5AB2D67B}"/>
          </ac:picMkLst>
        </pc:picChg>
      </pc:sldChg>
      <pc:sldChg chg="modSp mod">
        <pc:chgData name="Přemysl Bar" userId="e729b752-3125-4e78-a7e7-46c1a5182e56" providerId="ADAL" clId="{B8BBA80A-D1D7-4D20-A52B-C745192DE2F8}" dt="2023-12-19T11:54:32.250" v="748" actId="113"/>
        <pc:sldMkLst>
          <pc:docMk/>
          <pc:sldMk cId="3411700804" sldId="298"/>
        </pc:sldMkLst>
        <pc:spChg chg="mod">
          <ac:chgData name="Přemysl Bar" userId="e729b752-3125-4e78-a7e7-46c1a5182e56" providerId="ADAL" clId="{B8BBA80A-D1D7-4D20-A52B-C745192DE2F8}" dt="2023-12-19T11:54:32.250" v="748" actId="113"/>
          <ac:spMkLst>
            <pc:docMk/>
            <pc:sldMk cId="3411700804" sldId="298"/>
            <ac:spMk id="3" creationId="{F5B68569-3920-47D8-9D10-A25CD3F415D3}"/>
          </ac:spMkLst>
        </pc:spChg>
      </pc:sldChg>
      <pc:sldChg chg="modSp mod">
        <pc:chgData name="Přemysl Bar" userId="e729b752-3125-4e78-a7e7-46c1a5182e56" providerId="ADAL" clId="{B8BBA80A-D1D7-4D20-A52B-C745192DE2F8}" dt="2023-12-19T11:37:55.736" v="567" actId="12"/>
        <pc:sldMkLst>
          <pc:docMk/>
          <pc:sldMk cId="2441972705" sldId="299"/>
        </pc:sldMkLst>
        <pc:spChg chg="mod">
          <ac:chgData name="Přemysl Bar" userId="e729b752-3125-4e78-a7e7-46c1a5182e56" providerId="ADAL" clId="{B8BBA80A-D1D7-4D20-A52B-C745192DE2F8}" dt="2023-12-19T11:37:55.736" v="567" actId="12"/>
          <ac:spMkLst>
            <pc:docMk/>
            <pc:sldMk cId="2441972705" sldId="299"/>
            <ac:spMk id="9" creationId="{513AA710-EC4E-4D7E-854D-D7F3156E1913}"/>
          </ac:spMkLst>
        </pc:spChg>
      </pc:sldChg>
      <pc:sldChg chg="modSp mod">
        <pc:chgData name="Přemysl Bar" userId="e729b752-3125-4e78-a7e7-46c1a5182e56" providerId="ADAL" clId="{B8BBA80A-D1D7-4D20-A52B-C745192DE2F8}" dt="2023-12-19T11:39:23.940" v="576" actId="255"/>
        <pc:sldMkLst>
          <pc:docMk/>
          <pc:sldMk cId="3695004733" sldId="303"/>
        </pc:sldMkLst>
        <pc:spChg chg="mod">
          <ac:chgData name="Přemysl Bar" userId="e729b752-3125-4e78-a7e7-46c1a5182e56" providerId="ADAL" clId="{B8BBA80A-D1D7-4D20-A52B-C745192DE2F8}" dt="2023-12-19T11:39:23.940" v="576" actId="255"/>
          <ac:spMkLst>
            <pc:docMk/>
            <pc:sldMk cId="3695004733" sldId="303"/>
            <ac:spMk id="3" creationId="{B2DC8482-A59C-4750-84C4-01F44B3705B8}"/>
          </ac:spMkLst>
        </pc:spChg>
      </pc:sldChg>
      <pc:sldChg chg="modSp mod">
        <pc:chgData name="Přemysl Bar" userId="e729b752-3125-4e78-a7e7-46c1a5182e56" providerId="ADAL" clId="{B8BBA80A-D1D7-4D20-A52B-C745192DE2F8}" dt="2023-12-19T10:15:16.148" v="170" actId="20577"/>
        <pc:sldMkLst>
          <pc:docMk/>
          <pc:sldMk cId="4133683611" sldId="308"/>
        </pc:sldMkLst>
        <pc:spChg chg="mod">
          <ac:chgData name="Přemysl Bar" userId="e729b752-3125-4e78-a7e7-46c1a5182e56" providerId="ADAL" clId="{B8BBA80A-D1D7-4D20-A52B-C745192DE2F8}" dt="2023-12-19T10:15:16.148" v="170" actId="20577"/>
          <ac:spMkLst>
            <pc:docMk/>
            <pc:sldMk cId="4133683611" sldId="308"/>
            <ac:spMk id="3" creationId="{2B59E091-7D16-4E25-A378-E19956693053}"/>
          </ac:spMkLst>
        </pc:spChg>
      </pc:sldChg>
      <pc:sldChg chg="addSp delSp modSp add mod">
        <pc:chgData name="Přemysl Bar" userId="e729b752-3125-4e78-a7e7-46c1a5182e56" providerId="ADAL" clId="{B8BBA80A-D1D7-4D20-A52B-C745192DE2F8}" dt="2023-12-19T11:33:05.789" v="514" actId="20577"/>
        <pc:sldMkLst>
          <pc:docMk/>
          <pc:sldMk cId="1797917219" sldId="309"/>
        </pc:sldMkLst>
        <pc:spChg chg="del">
          <ac:chgData name="Přemysl Bar" userId="e729b752-3125-4e78-a7e7-46c1a5182e56" providerId="ADAL" clId="{B8BBA80A-D1D7-4D20-A52B-C745192DE2F8}" dt="2023-12-19T11:29:50.906" v="479" actId="21"/>
          <ac:spMkLst>
            <pc:docMk/>
            <pc:sldMk cId="1797917219" sldId="309"/>
            <ac:spMk id="3" creationId="{49D38DD8-19D9-46C2-8AD8-61316DC8ED41}"/>
          </ac:spMkLst>
        </pc:spChg>
        <pc:spChg chg="add del mod">
          <ac:chgData name="Přemysl Bar" userId="e729b752-3125-4e78-a7e7-46c1a5182e56" providerId="ADAL" clId="{B8BBA80A-D1D7-4D20-A52B-C745192DE2F8}" dt="2023-12-19T11:30:02.202" v="482" actId="21"/>
          <ac:spMkLst>
            <pc:docMk/>
            <pc:sldMk cId="1797917219" sldId="309"/>
            <ac:spMk id="5" creationId="{AEFB7DA9-8934-6226-3DD2-8F0EF38E4157}"/>
          </ac:spMkLst>
        </pc:spChg>
        <pc:spChg chg="mod">
          <ac:chgData name="Přemysl Bar" userId="e729b752-3125-4e78-a7e7-46c1a5182e56" providerId="ADAL" clId="{B8BBA80A-D1D7-4D20-A52B-C745192DE2F8}" dt="2023-12-19T11:33:05.789" v="514" actId="20577"/>
          <ac:spMkLst>
            <pc:docMk/>
            <pc:sldMk cId="1797917219" sldId="309"/>
            <ac:spMk id="12" creationId="{74EBE6AD-7F1A-4B08-A1D7-54B49D52C9C0}"/>
          </ac:spMkLst>
        </pc:spChg>
        <pc:picChg chg="mod modCrop">
          <ac:chgData name="Přemysl Bar" userId="e729b752-3125-4e78-a7e7-46c1a5182e56" providerId="ADAL" clId="{B8BBA80A-D1D7-4D20-A52B-C745192DE2F8}" dt="2023-12-19T11:31:14.398" v="501" actId="1076"/>
          <ac:picMkLst>
            <pc:docMk/>
            <pc:sldMk cId="1797917219" sldId="309"/>
            <ac:picMk id="11" creationId="{AA0D28BC-A075-4737-907F-7DB9442F5B29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7F76350-9FFF-4C1E-9EDC-E2C739B7B5E9}" type="doc">
      <dgm:prSet loTypeId="urn:microsoft.com/office/officeart/2005/8/layout/vProcess5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106467C8-D348-47F7-ABED-FBA4F4C8C8DB}">
      <dgm:prSet/>
      <dgm:spPr/>
      <dgm:t>
        <a:bodyPr/>
        <a:lstStyle/>
        <a:p>
          <a:pPr algn="ctr"/>
          <a:r>
            <a:rPr lang="cs-CZ" dirty="0" err="1"/>
            <a:t>Epigrafé</a:t>
          </a:r>
          <a:r>
            <a:rPr lang="cs-CZ" dirty="0"/>
            <a:t> (</a:t>
          </a:r>
          <a:r>
            <a:rPr lang="cs-CZ" dirty="0" err="1"/>
            <a:t>řec</a:t>
          </a:r>
          <a:r>
            <a:rPr lang="cs-CZ" dirty="0"/>
            <a:t>.) = nápis</a:t>
          </a:r>
          <a:endParaRPr lang="en-US" dirty="0"/>
        </a:p>
      </dgm:t>
    </dgm:pt>
    <dgm:pt modelId="{A171916D-7B42-480C-9907-89EC78C4E038}" type="parTrans" cxnId="{D24E2A2A-C86B-4140-A301-11E0F1B3F4AA}">
      <dgm:prSet/>
      <dgm:spPr/>
      <dgm:t>
        <a:bodyPr/>
        <a:lstStyle/>
        <a:p>
          <a:endParaRPr lang="en-US"/>
        </a:p>
      </dgm:t>
    </dgm:pt>
    <dgm:pt modelId="{CAD2BD4A-DFC1-4A3B-8C63-B3E406F01E3B}" type="sibTrans" cxnId="{D24E2A2A-C86B-4140-A301-11E0F1B3F4AA}">
      <dgm:prSet/>
      <dgm:spPr/>
      <dgm:t>
        <a:bodyPr/>
        <a:lstStyle/>
        <a:p>
          <a:endParaRPr lang="en-US"/>
        </a:p>
      </dgm:t>
    </dgm:pt>
    <dgm:pt modelId="{28243F47-090D-4913-A2AB-B380D54DFAB0}">
      <dgm:prSet/>
      <dgm:spPr/>
      <dgm:t>
        <a:bodyPr/>
        <a:lstStyle/>
        <a:p>
          <a:pPr algn="ctr"/>
          <a:r>
            <a:rPr lang="cs-CZ" dirty="0" err="1"/>
            <a:t>Epigraphy</a:t>
          </a:r>
          <a:r>
            <a:rPr lang="cs-CZ" dirty="0"/>
            <a:t> (angl.)</a:t>
          </a:r>
          <a:endParaRPr lang="en-US" dirty="0"/>
        </a:p>
      </dgm:t>
    </dgm:pt>
    <dgm:pt modelId="{BAC2313D-484F-45E8-A066-F36E67E5B8EC}" type="parTrans" cxnId="{A2D5585D-154A-4F91-B48A-E1F1E13BA6CC}">
      <dgm:prSet/>
      <dgm:spPr/>
      <dgm:t>
        <a:bodyPr/>
        <a:lstStyle/>
        <a:p>
          <a:endParaRPr lang="en-US"/>
        </a:p>
      </dgm:t>
    </dgm:pt>
    <dgm:pt modelId="{DE81E9FB-28D1-4FCA-9298-0DC6F3C97763}" type="sibTrans" cxnId="{A2D5585D-154A-4F91-B48A-E1F1E13BA6CC}">
      <dgm:prSet/>
      <dgm:spPr/>
      <dgm:t>
        <a:bodyPr/>
        <a:lstStyle/>
        <a:p>
          <a:endParaRPr lang="en-US"/>
        </a:p>
      </dgm:t>
    </dgm:pt>
    <dgm:pt modelId="{BE302B47-2F80-4AA5-B98C-90BCABB65B60}">
      <dgm:prSet/>
      <dgm:spPr/>
      <dgm:t>
        <a:bodyPr/>
        <a:lstStyle/>
        <a:p>
          <a:pPr algn="ctr"/>
          <a:r>
            <a:rPr lang="cs-CZ" dirty="0" err="1"/>
            <a:t>Epigraphik</a:t>
          </a:r>
          <a:r>
            <a:rPr lang="cs-CZ" dirty="0"/>
            <a:t> resp. </a:t>
          </a:r>
          <a:r>
            <a:rPr lang="cs-CZ" dirty="0" err="1"/>
            <a:t>Inschriftenkunde</a:t>
          </a:r>
          <a:r>
            <a:rPr lang="cs-CZ" dirty="0"/>
            <a:t> (něm.)</a:t>
          </a:r>
          <a:endParaRPr lang="en-US" dirty="0"/>
        </a:p>
      </dgm:t>
    </dgm:pt>
    <dgm:pt modelId="{9E4BDFCA-AB98-40BA-939D-55EF98C865E7}" type="parTrans" cxnId="{7E5020E1-C34D-4556-8F6C-521ED97D0AC3}">
      <dgm:prSet/>
      <dgm:spPr/>
      <dgm:t>
        <a:bodyPr/>
        <a:lstStyle/>
        <a:p>
          <a:endParaRPr lang="en-US"/>
        </a:p>
      </dgm:t>
    </dgm:pt>
    <dgm:pt modelId="{210757D2-F442-4613-B248-CA04E6179B84}" type="sibTrans" cxnId="{7E5020E1-C34D-4556-8F6C-521ED97D0AC3}">
      <dgm:prSet/>
      <dgm:spPr/>
      <dgm:t>
        <a:bodyPr/>
        <a:lstStyle/>
        <a:p>
          <a:endParaRPr lang="en-US"/>
        </a:p>
      </dgm:t>
    </dgm:pt>
    <dgm:pt modelId="{2D6E24F7-756C-421C-A70B-AADA222F63DF}" type="pres">
      <dgm:prSet presAssocID="{87F76350-9FFF-4C1E-9EDC-E2C739B7B5E9}" presName="outerComposite" presStyleCnt="0">
        <dgm:presLayoutVars>
          <dgm:chMax val="5"/>
          <dgm:dir/>
          <dgm:resizeHandles val="exact"/>
        </dgm:presLayoutVars>
      </dgm:prSet>
      <dgm:spPr/>
    </dgm:pt>
    <dgm:pt modelId="{778FCB5D-C860-4C35-B60E-77E1A9BE20B6}" type="pres">
      <dgm:prSet presAssocID="{87F76350-9FFF-4C1E-9EDC-E2C739B7B5E9}" presName="dummyMaxCanvas" presStyleCnt="0">
        <dgm:presLayoutVars/>
      </dgm:prSet>
      <dgm:spPr/>
    </dgm:pt>
    <dgm:pt modelId="{C19877BC-0CDE-42BA-9BC4-F1CD6B69B854}" type="pres">
      <dgm:prSet presAssocID="{87F76350-9FFF-4C1E-9EDC-E2C739B7B5E9}" presName="ThreeNodes_1" presStyleLbl="node1" presStyleIdx="0" presStyleCnt="3">
        <dgm:presLayoutVars>
          <dgm:bulletEnabled val="1"/>
        </dgm:presLayoutVars>
      </dgm:prSet>
      <dgm:spPr/>
    </dgm:pt>
    <dgm:pt modelId="{8BB6D5D9-2246-4E8E-8E88-70CC9A11B1DA}" type="pres">
      <dgm:prSet presAssocID="{87F76350-9FFF-4C1E-9EDC-E2C739B7B5E9}" presName="ThreeNodes_2" presStyleLbl="node1" presStyleIdx="1" presStyleCnt="3">
        <dgm:presLayoutVars>
          <dgm:bulletEnabled val="1"/>
        </dgm:presLayoutVars>
      </dgm:prSet>
      <dgm:spPr/>
    </dgm:pt>
    <dgm:pt modelId="{4FE34A25-D40B-4EAE-9496-170AC8EBF9DA}" type="pres">
      <dgm:prSet presAssocID="{87F76350-9FFF-4C1E-9EDC-E2C739B7B5E9}" presName="ThreeNodes_3" presStyleLbl="node1" presStyleIdx="2" presStyleCnt="3">
        <dgm:presLayoutVars>
          <dgm:bulletEnabled val="1"/>
        </dgm:presLayoutVars>
      </dgm:prSet>
      <dgm:spPr/>
    </dgm:pt>
    <dgm:pt modelId="{B30272E0-51B8-4496-B762-714F8CA6F7C0}" type="pres">
      <dgm:prSet presAssocID="{87F76350-9FFF-4C1E-9EDC-E2C739B7B5E9}" presName="ThreeConn_1-2" presStyleLbl="fgAccFollowNode1" presStyleIdx="0" presStyleCnt="2">
        <dgm:presLayoutVars>
          <dgm:bulletEnabled val="1"/>
        </dgm:presLayoutVars>
      </dgm:prSet>
      <dgm:spPr/>
    </dgm:pt>
    <dgm:pt modelId="{6F2E9909-2194-4BC2-951A-7CAA50BF96FA}" type="pres">
      <dgm:prSet presAssocID="{87F76350-9FFF-4C1E-9EDC-E2C739B7B5E9}" presName="ThreeConn_2-3" presStyleLbl="fgAccFollowNode1" presStyleIdx="1" presStyleCnt="2">
        <dgm:presLayoutVars>
          <dgm:bulletEnabled val="1"/>
        </dgm:presLayoutVars>
      </dgm:prSet>
      <dgm:spPr/>
    </dgm:pt>
    <dgm:pt modelId="{012BB865-0ABE-4AC2-8BFE-4508D92590C7}" type="pres">
      <dgm:prSet presAssocID="{87F76350-9FFF-4C1E-9EDC-E2C739B7B5E9}" presName="ThreeNodes_1_text" presStyleLbl="node1" presStyleIdx="2" presStyleCnt="3">
        <dgm:presLayoutVars>
          <dgm:bulletEnabled val="1"/>
        </dgm:presLayoutVars>
      </dgm:prSet>
      <dgm:spPr/>
    </dgm:pt>
    <dgm:pt modelId="{2FD7D83D-A23D-47DB-8254-6B61C8F61FC0}" type="pres">
      <dgm:prSet presAssocID="{87F76350-9FFF-4C1E-9EDC-E2C739B7B5E9}" presName="ThreeNodes_2_text" presStyleLbl="node1" presStyleIdx="2" presStyleCnt="3">
        <dgm:presLayoutVars>
          <dgm:bulletEnabled val="1"/>
        </dgm:presLayoutVars>
      </dgm:prSet>
      <dgm:spPr/>
    </dgm:pt>
    <dgm:pt modelId="{F7820483-3392-456A-BC7A-AB3AF00FC998}" type="pres">
      <dgm:prSet presAssocID="{87F76350-9FFF-4C1E-9EDC-E2C739B7B5E9}" presName="ThreeNodes_3_text" presStyleLbl="node1" presStyleIdx="2" presStyleCnt="3">
        <dgm:presLayoutVars>
          <dgm:bulletEnabled val="1"/>
        </dgm:presLayoutVars>
      </dgm:prSet>
      <dgm:spPr/>
    </dgm:pt>
  </dgm:ptLst>
  <dgm:cxnLst>
    <dgm:cxn modelId="{D24E2A2A-C86B-4140-A301-11E0F1B3F4AA}" srcId="{87F76350-9FFF-4C1E-9EDC-E2C739B7B5E9}" destId="{106467C8-D348-47F7-ABED-FBA4F4C8C8DB}" srcOrd="0" destOrd="0" parTransId="{A171916D-7B42-480C-9907-89EC78C4E038}" sibTransId="{CAD2BD4A-DFC1-4A3B-8C63-B3E406F01E3B}"/>
    <dgm:cxn modelId="{A2D5585D-154A-4F91-B48A-E1F1E13BA6CC}" srcId="{87F76350-9FFF-4C1E-9EDC-E2C739B7B5E9}" destId="{28243F47-090D-4913-A2AB-B380D54DFAB0}" srcOrd="1" destOrd="0" parTransId="{BAC2313D-484F-45E8-A066-F36E67E5B8EC}" sibTransId="{DE81E9FB-28D1-4FCA-9298-0DC6F3C97763}"/>
    <dgm:cxn modelId="{CDCFC651-4518-4909-A1FD-18735BEE8806}" type="presOf" srcId="{87F76350-9FFF-4C1E-9EDC-E2C739B7B5E9}" destId="{2D6E24F7-756C-421C-A70B-AADA222F63DF}" srcOrd="0" destOrd="0" presId="urn:microsoft.com/office/officeart/2005/8/layout/vProcess5"/>
    <dgm:cxn modelId="{AF0BD189-4253-480B-91DC-A5D3576A2FB7}" type="presOf" srcId="{BE302B47-2F80-4AA5-B98C-90BCABB65B60}" destId="{F7820483-3392-456A-BC7A-AB3AF00FC998}" srcOrd="1" destOrd="0" presId="urn:microsoft.com/office/officeart/2005/8/layout/vProcess5"/>
    <dgm:cxn modelId="{F932AE8E-7109-4091-B078-32501AB18648}" type="presOf" srcId="{28243F47-090D-4913-A2AB-B380D54DFAB0}" destId="{2FD7D83D-A23D-47DB-8254-6B61C8F61FC0}" srcOrd="1" destOrd="0" presId="urn:microsoft.com/office/officeart/2005/8/layout/vProcess5"/>
    <dgm:cxn modelId="{5F93E992-0CD7-43DD-A403-13FA1A3CFC84}" type="presOf" srcId="{106467C8-D348-47F7-ABED-FBA4F4C8C8DB}" destId="{C19877BC-0CDE-42BA-9BC4-F1CD6B69B854}" srcOrd="0" destOrd="0" presId="urn:microsoft.com/office/officeart/2005/8/layout/vProcess5"/>
    <dgm:cxn modelId="{3EC6EC9D-465A-45EC-A116-6666EE18F8CA}" type="presOf" srcId="{106467C8-D348-47F7-ABED-FBA4F4C8C8DB}" destId="{012BB865-0ABE-4AC2-8BFE-4508D92590C7}" srcOrd="1" destOrd="0" presId="urn:microsoft.com/office/officeart/2005/8/layout/vProcess5"/>
    <dgm:cxn modelId="{2A4408D0-BB5A-41F8-BC9D-8EC891B51B99}" type="presOf" srcId="{28243F47-090D-4913-A2AB-B380D54DFAB0}" destId="{8BB6D5D9-2246-4E8E-8E88-70CC9A11B1DA}" srcOrd="0" destOrd="0" presId="urn:microsoft.com/office/officeart/2005/8/layout/vProcess5"/>
    <dgm:cxn modelId="{E38746D9-BD04-4A73-9DD1-AF0A6676C289}" type="presOf" srcId="{CAD2BD4A-DFC1-4A3B-8C63-B3E406F01E3B}" destId="{B30272E0-51B8-4496-B762-714F8CA6F7C0}" srcOrd="0" destOrd="0" presId="urn:microsoft.com/office/officeart/2005/8/layout/vProcess5"/>
    <dgm:cxn modelId="{3B1FB4DC-CAAE-4E60-82DE-A47C59177F2B}" type="presOf" srcId="{DE81E9FB-28D1-4FCA-9298-0DC6F3C97763}" destId="{6F2E9909-2194-4BC2-951A-7CAA50BF96FA}" srcOrd="0" destOrd="0" presId="urn:microsoft.com/office/officeart/2005/8/layout/vProcess5"/>
    <dgm:cxn modelId="{0E5FC0E0-B321-4687-BF3F-0FA7F2E40026}" type="presOf" srcId="{BE302B47-2F80-4AA5-B98C-90BCABB65B60}" destId="{4FE34A25-D40B-4EAE-9496-170AC8EBF9DA}" srcOrd="0" destOrd="0" presId="urn:microsoft.com/office/officeart/2005/8/layout/vProcess5"/>
    <dgm:cxn modelId="{7E5020E1-C34D-4556-8F6C-521ED97D0AC3}" srcId="{87F76350-9FFF-4C1E-9EDC-E2C739B7B5E9}" destId="{BE302B47-2F80-4AA5-B98C-90BCABB65B60}" srcOrd="2" destOrd="0" parTransId="{9E4BDFCA-AB98-40BA-939D-55EF98C865E7}" sibTransId="{210757D2-F442-4613-B248-CA04E6179B84}"/>
    <dgm:cxn modelId="{0C9AC1C3-5C13-4EF1-A9BF-F60C63369C49}" type="presParOf" srcId="{2D6E24F7-756C-421C-A70B-AADA222F63DF}" destId="{778FCB5D-C860-4C35-B60E-77E1A9BE20B6}" srcOrd="0" destOrd="0" presId="urn:microsoft.com/office/officeart/2005/8/layout/vProcess5"/>
    <dgm:cxn modelId="{33B1D0A5-F6C1-41DE-A0A3-87F4A10DD22A}" type="presParOf" srcId="{2D6E24F7-756C-421C-A70B-AADA222F63DF}" destId="{C19877BC-0CDE-42BA-9BC4-F1CD6B69B854}" srcOrd="1" destOrd="0" presId="urn:microsoft.com/office/officeart/2005/8/layout/vProcess5"/>
    <dgm:cxn modelId="{EFEFF910-15A0-4F69-B26E-E5DD6CC3AA6B}" type="presParOf" srcId="{2D6E24F7-756C-421C-A70B-AADA222F63DF}" destId="{8BB6D5D9-2246-4E8E-8E88-70CC9A11B1DA}" srcOrd="2" destOrd="0" presId="urn:microsoft.com/office/officeart/2005/8/layout/vProcess5"/>
    <dgm:cxn modelId="{E3E83093-5B10-411E-82BB-49A2F3ED1BAA}" type="presParOf" srcId="{2D6E24F7-756C-421C-A70B-AADA222F63DF}" destId="{4FE34A25-D40B-4EAE-9496-170AC8EBF9DA}" srcOrd="3" destOrd="0" presId="urn:microsoft.com/office/officeart/2005/8/layout/vProcess5"/>
    <dgm:cxn modelId="{CA5EC759-FFE4-4825-B9AE-AEAEF5CE5909}" type="presParOf" srcId="{2D6E24F7-756C-421C-A70B-AADA222F63DF}" destId="{B30272E0-51B8-4496-B762-714F8CA6F7C0}" srcOrd="4" destOrd="0" presId="urn:microsoft.com/office/officeart/2005/8/layout/vProcess5"/>
    <dgm:cxn modelId="{7D22531E-6D6D-4533-940A-74D8371FC94C}" type="presParOf" srcId="{2D6E24F7-756C-421C-A70B-AADA222F63DF}" destId="{6F2E9909-2194-4BC2-951A-7CAA50BF96FA}" srcOrd="5" destOrd="0" presId="urn:microsoft.com/office/officeart/2005/8/layout/vProcess5"/>
    <dgm:cxn modelId="{99128D65-7599-46C1-B931-EF7987D96FB2}" type="presParOf" srcId="{2D6E24F7-756C-421C-A70B-AADA222F63DF}" destId="{012BB865-0ABE-4AC2-8BFE-4508D92590C7}" srcOrd="6" destOrd="0" presId="urn:microsoft.com/office/officeart/2005/8/layout/vProcess5"/>
    <dgm:cxn modelId="{D718EA45-095D-45D5-B194-A762D5D869A7}" type="presParOf" srcId="{2D6E24F7-756C-421C-A70B-AADA222F63DF}" destId="{2FD7D83D-A23D-47DB-8254-6B61C8F61FC0}" srcOrd="7" destOrd="0" presId="urn:microsoft.com/office/officeart/2005/8/layout/vProcess5"/>
    <dgm:cxn modelId="{BC43DB7A-CDA5-4AFF-AF6E-73021C365600}" type="presParOf" srcId="{2D6E24F7-756C-421C-A70B-AADA222F63DF}" destId="{F7820483-3392-456A-BC7A-AB3AF00FC998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DDA15EB-CB33-4BAF-A9C1-FCB8D4B898E8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49FD01F3-07D4-401F-B69B-A6C2FEC48CD0}">
      <dgm:prSet/>
      <dgm:spPr/>
      <dgm:t>
        <a:bodyPr/>
        <a:lstStyle/>
        <a:p>
          <a:r>
            <a:rPr lang="cs-CZ" b="0" i="0" dirty="0"/>
            <a:t>Kvantita – v jednotlivých obdobích zpravidla nižší než počet kodexů, listin apod. (na rozdíl od starověku – větší dochování nápisů).</a:t>
          </a:r>
          <a:endParaRPr lang="en-US" dirty="0"/>
        </a:p>
      </dgm:t>
    </dgm:pt>
    <dgm:pt modelId="{610E6B07-4581-42E5-9287-40E0831CBA8D}" type="parTrans" cxnId="{F53F4D4F-E4EC-4262-BEAC-86AF59ACCEF0}">
      <dgm:prSet/>
      <dgm:spPr/>
      <dgm:t>
        <a:bodyPr/>
        <a:lstStyle/>
        <a:p>
          <a:endParaRPr lang="en-US"/>
        </a:p>
      </dgm:t>
    </dgm:pt>
    <dgm:pt modelId="{5C8B3D8F-D714-4E41-8E7A-9F391187496C}" type="sibTrans" cxnId="{F53F4D4F-E4EC-4262-BEAC-86AF59ACCEF0}">
      <dgm:prSet/>
      <dgm:spPr/>
      <dgm:t>
        <a:bodyPr/>
        <a:lstStyle/>
        <a:p>
          <a:endParaRPr lang="en-US"/>
        </a:p>
      </dgm:t>
    </dgm:pt>
    <dgm:pt modelId="{F6E7422A-48F9-4BD0-907B-99D2B69AE43A}">
      <dgm:prSet/>
      <dgm:spPr/>
      <dgm:t>
        <a:bodyPr/>
        <a:lstStyle/>
        <a:p>
          <a:r>
            <a:rPr lang="cs-CZ" b="0" i="0"/>
            <a:t>Vývoj forem písma – zaostával za vývojem kodikologických a diplomatických písemností.</a:t>
          </a:r>
          <a:endParaRPr lang="en-US"/>
        </a:p>
      </dgm:t>
    </dgm:pt>
    <dgm:pt modelId="{4E4D7E5A-C854-4532-9C47-AE72FFFCB771}" type="parTrans" cxnId="{6D7A82C4-177F-4D04-A871-36E8600EC22A}">
      <dgm:prSet/>
      <dgm:spPr/>
      <dgm:t>
        <a:bodyPr/>
        <a:lstStyle/>
        <a:p>
          <a:endParaRPr lang="en-US"/>
        </a:p>
      </dgm:t>
    </dgm:pt>
    <dgm:pt modelId="{F1A6850B-E50C-4E83-BDC3-AA091D848318}" type="sibTrans" cxnId="{6D7A82C4-177F-4D04-A871-36E8600EC22A}">
      <dgm:prSet/>
      <dgm:spPr/>
      <dgm:t>
        <a:bodyPr/>
        <a:lstStyle/>
        <a:p>
          <a:endParaRPr lang="en-US"/>
        </a:p>
      </dgm:t>
    </dgm:pt>
    <dgm:pt modelId="{7444A0FD-1794-40A2-879F-7F84FF9747F2}">
      <dgm:prSet/>
      <dgm:spPr/>
      <dgm:t>
        <a:bodyPr/>
        <a:lstStyle/>
        <a:p>
          <a:r>
            <a:rPr lang="cs-CZ" b="0" i="0" dirty="0"/>
            <a:t>Dochování – nápisy se mohly delší čas dochovat na kulturní periferií.</a:t>
          </a:r>
          <a:endParaRPr lang="en-US" dirty="0"/>
        </a:p>
      </dgm:t>
    </dgm:pt>
    <dgm:pt modelId="{358D6748-0AE8-4E92-905B-36E20476E445}" type="parTrans" cxnId="{424ECDD7-E962-476B-B24C-35218D4BDE33}">
      <dgm:prSet/>
      <dgm:spPr/>
      <dgm:t>
        <a:bodyPr/>
        <a:lstStyle/>
        <a:p>
          <a:endParaRPr lang="en-US"/>
        </a:p>
      </dgm:t>
    </dgm:pt>
    <dgm:pt modelId="{5F245E39-087A-4E66-88D4-857C5658DBB8}" type="sibTrans" cxnId="{424ECDD7-E962-476B-B24C-35218D4BDE33}">
      <dgm:prSet/>
      <dgm:spPr/>
      <dgm:t>
        <a:bodyPr/>
        <a:lstStyle/>
        <a:p>
          <a:endParaRPr lang="en-US"/>
        </a:p>
      </dgm:t>
    </dgm:pt>
    <dgm:pt modelId="{8B9AE201-67B6-4241-B5E3-BF6A61CFD198}">
      <dgm:prSet/>
      <dgm:spPr/>
      <dgm:t>
        <a:bodyPr/>
        <a:lstStyle/>
        <a:p>
          <a:r>
            <a:rPr lang="cs-CZ" b="0" i="0"/>
            <a:t>Sociální prestiž – nejstarší nápisy na kostelích a v klášterech.</a:t>
          </a:r>
          <a:endParaRPr lang="en-US"/>
        </a:p>
      </dgm:t>
    </dgm:pt>
    <dgm:pt modelId="{2774D2E2-8F38-41CE-BEC1-9A5A15D6927D}" type="parTrans" cxnId="{C8638027-E512-438A-858C-2C0CFF2AC862}">
      <dgm:prSet/>
      <dgm:spPr/>
      <dgm:t>
        <a:bodyPr/>
        <a:lstStyle/>
        <a:p>
          <a:endParaRPr lang="en-US"/>
        </a:p>
      </dgm:t>
    </dgm:pt>
    <dgm:pt modelId="{E4272C68-151A-47B8-AAC0-451DDE634059}" type="sibTrans" cxnId="{C8638027-E512-438A-858C-2C0CFF2AC862}">
      <dgm:prSet/>
      <dgm:spPr/>
      <dgm:t>
        <a:bodyPr/>
        <a:lstStyle/>
        <a:p>
          <a:endParaRPr lang="en-US"/>
        </a:p>
      </dgm:t>
    </dgm:pt>
    <dgm:pt modelId="{79145EAD-A0AD-41CC-9758-BB8516F1FAA4}">
      <dgm:prSet/>
      <dgm:spPr/>
      <dgm:t>
        <a:bodyPr/>
        <a:lstStyle/>
        <a:p>
          <a:r>
            <a:rPr lang="cs-CZ" b="0" i="0"/>
            <a:t>Objednavatelé – do 12. st. výlučně církevní kruhy.</a:t>
          </a:r>
          <a:endParaRPr lang="en-US"/>
        </a:p>
      </dgm:t>
    </dgm:pt>
    <dgm:pt modelId="{BB366688-5A76-43B2-A3C8-D183AFE6C72B}" type="parTrans" cxnId="{4FE35692-6E3B-4E20-A017-1BFF84728A3A}">
      <dgm:prSet/>
      <dgm:spPr/>
      <dgm:t>
        <a:bodyPr/>
        <a:lstStyle/>
        <a:p>
          <a:endParaRPr lang="en-US"/>
        </a:p>
      </dgm:t>
    </dgm:pt>
    <dgm:pt modelId="{5BA0109C-50F4-488A-A4AC-F1A4D83058DC}" type="sibTrans" cxnId="{4FE35692-6E3B-4E20-A017-1BFF84728A3A}">
      <dgm:prSet/>
      <dgm:spPr/>
      <dgm:t>
        <a:bodyPr/>
        <a:lstStyle/>
        <a:p>
          <a:endParaRPr lang="en-US"/>
        </a:p>
      </dgm:t>
    </dgm:pt>
    <dgm:pt modelId="{CAE41668-C2C2-444B-9B1E-8A9A8AA133D6}">
      <dgm:prSet/>
      <dgm:spPr/>
      <dgm:t>
        <a:bodyPr/>
        <a:lstStyle/>
        <a:p>
          <a:r>
            <a:rPr lang="cs-CZ" b="0" i="0"/>
            <a:t>Regionální kulturní okruhy? – specifické nosiče nebo nápisy? – katalogizace podle regionů. </a:t>
          </a:r>
          <a:endParaRPr lang="en-US"/>
        </a:p>
      </dgm:t>
    </dgm:pt>
    <dgm:pt modelId="{D2279DB6-340D-4176-81A2-3DF60816D9F8}" type="parTrans" cxnId="{3120778C-EEEE-4DC9-958E-1D1E1D36E35A}">
      <dgm:prSet/>
      <dgm:spPr/>
      <dgm:t>
        <a:bodyPr/>
        <a:lstStyle/>
        <a:p>
          <a:endParaRPr lang="en-US"/>
        </a:p>
      </dgm:t>
    </dgm:pt>
    <dgm:pt modelId="{2F4E3EC0-6F20-49DA-8DAC-01B75D4C68DC}" type="sibTrans" cxnId="{3120778C-EEEE-4DC9-958E-1D1E1D36E35A}">
      <dgm:prSet/>
      <dgm:spPr/>
      <dgm:t>
        <a:bodyPr/>
        <a:lstStyle/>
        <a:p>
          <a:endParaRPr lang="en-US"/>
        </a:p>
      </dgm:t>
    </dgm:pt>
    <dgm:pt modelId="{DDBE1B9F-607D-4AFB-B6B3-9DBD7625C314}" type="pres">
      <dgm:prSet presAssocID="{2DDA15EB-CB33-4BAF-A9C1-FCB8D4B898E8}" presName="diagram" presStyleCnt="0">
        <dgm:presLayoutVars>
          <dgm:dir/>
          <dgm:resizeHandles val="exact"/>
        </dgm:presLayoutVars>
      </dgm:prSet>
      <dgm:spPr/>
    </dgm:pt>
    <dgm:pt modelId="{1FE38FA9-FD02-4DE8-A7D6-EDA5D4CAB656}" type="pres">
      <dgm:prSet presAssocID="{49FD01F3-07D4-401F-B69B-A6C2FEC48CD0}" presName="node" presStyleLbl="node1" presStyleIdx="0" presStyleCnt="6">
        <dgm:presLayoutVars>
          <dgm:bulletEnabled val="1"/>
        </dgm:presLayoutVars>
      </dgm:prSet>
      <dgm:spPr/>
    </dgm:pt>
    <dgm:pt modelId="{31F4A68F-4D36-4DD9-8125-9939C3703EEF}" type="pres">
      <dgm:prSet presAssocID="{5C8B3D8F-D714-4E41-8E7A-9F391187496C}" presName="sibTrans" presStyleCnt="0"/>
      <dgm:spPr/>
    </dgm:pt>
    <dgm:pt modelId="{873D754A-209F-4750-80AC-68C652AC5698}" type="pres">
      <dgm:prSet presAssocID="{F6E7422A-48F9-4BD0-907B-99D2B69AE43A}" presName="node" presStyleLbl="node1" presStyleIdx="1" presStyleCnt="6">
        <dgm:presLayoutVars>
          <dgm:bulletEnabled val="1"/>
        </dgm:presLayoutVars>
      </dgm:prSet>
      <dgm:spPr/>
    </dgm:pt>
    <dgm:pt modelId="{1B08A9A6-BADE-45E3-8254-A8853B6EE4D0}" type="pres">
      <dgm:prSet presAssocID="{F1A6850B-E50C-4E83-BDC3-AA091D848318}" presName="sibTrans" presStyleCnt="0"/>
      <dgm:spPr/>
    </dgm:pt>
    <dgm:pt modelId="{B9C9A6EC-CB44-42EE-88E6-A96CFCCE9A59}" type="pres">
      <dgm:prSet presAssocID="{7444A0FD-1794-40A2-879F-7F84FF9747F2}" presName="node" presStyleLbl="node1" presStyleIdx="2" presStyleCnt="6">
        <dgm:presLayoutVars>
          <dgm:bulletEnabled val="1"/>
        </dgm:presLayoutVars>
      </dgm:prSet>
      <dgm:spPr/>
    </dgm:pt>
    <dgm:pt modelId="{191A98ED-ABA5-41F7-9B33-E0FFCFC0E494}" type="pres">
      <dgm:prSet presAssocID="{5F245E39-087A-4E66-88D4-857C5658DBB8}" presName="sibTrans" presStyleCnt="0"/>
      <dgm:spPr/>
    </dgm:pt>
    <dgm:pt modelId="{0755FF21-2707-40EA-A59E-21FB466FC83E}" type="pres">
      <dgm:prSet presAssocID="{8B9AE201-67B6-4241-B5E3-BF6A61CFD198}" presName="node" presStyleLbl="node1" presStyleIdx="3" presStyleCnt="6">
        <dgm:presLayoutVars>
          <dgm:bulletEnabled val="1"/>
        </dgm:presLayoutVars>
      </dgm:prSet>
      <dgm:spPr/>
    </dgm:pt>
    <dgm:pt modelId="{9A2BFF59-A6D9-49F0-9F1C-16C1B3CC0425}" type="pres">
      <dgm:prSet presAssocID="{E4272C68-151A-47B8-AAC0-451DDE634059}" presName="sibTrans" presStyleCnt="0"/>
      <dgm:spPr/>
    </dgm:pt>
    <dgm:pt modelId="{F9284809-5265-4852-9840-247068DCBB3C}" type="pres">
      <dgm:prSet presAssocID="{79145EAD-A0AD-41CC-9758-BB8516F1FAA4}" presName="node" presStyleLbl="node1" presStyleIdx="4" presStyleCnt="6">
        <dgm:presLayoutVars>
          <dgm:bulletEnabled val="1"/>
        </dgm:presLayoutVars>
      </dgm:prSet>
      <dgm:spPr/>
    </dgm:pt>
    <dgm:pt modelId="{BC34DB55-A34D-4D76-9EB1-6A9EEB699B72}" type="pres">
      <dgm:prSet presAssocID="{5BA0109C-50F4-488A-A4AC-F1A4D83058DC}" presName="sibTrans" presStyleCnt="0"/>
      <dgm:spPr/>
    </dgm:pt>
    <dgm:pt modelId="{39CD5157-F3FD-4C2E-9C76-A29DC579C5E2}" type="pres">
      <dgm:prSet presAssocID="{CAE41668-C2C2-444B-9B1E-8A9A8AA133D6}" presName="node" presStyleLbl="node1" presStyleIdx="5" presStyleCnt="6">
        <dgm:presLayoutVars>
          <dgm:bulletEnabled val="1"/>
        </dgm:presLayoutVars>
      </dgm:prSet>
      <dgm:spPr/>
    </dgm:pt>
  </dgm:ptLst>
  <dgm:cxnLst>
    <dgm:cxn modelId="{BCBEC505-BCB5-4498-AE07-4AC9A6F05C83}" type="presOf" srcId="{79145EAD-A0AD-41CC-9758-BB8516F1FAA4}" destId="{F9284809-5265-4852-9840-247068DCBB3C}" srcOrd="0" destOrd="0" presId="urn:microsoft.com/office/officeart/2005/8/layout/default"/>
    <dgm:cxn modelId="{E0131614-F0DD-40EC-9C23-1156F8561F64}" type="presOf" srcId="{8B9AE201-67B6-4241-B5E3-BF6A61CFD198}" destId="{0755FF21-2707-40EA-A59E-21FB466FC83E}" srcOrd="0" destOrd="0" presId="urn:microsoft.com/office/officeart/2005/8/layout/default"/>
    <dgm:cxn modelId="{C8638027-E512-438A-858C-2C0CFF2AC862}" srcId="{2DDA15EB-CB33-4BAF-A9C1-FCB8D4B898E8}" destId="{8B9AE201-67B6-4241-B5E3-BF6A61CFD198}" srcOrd="3" destOrd="0" parTransId="{2774D2E2-8F38-41CE-BEC1-9A5A15D6927D}" sibTransId="{E4272C68-151A-47B8-AAC0-451DDE634059}"/>
    <dgm:cxn modelId="{9539E432-666A-4A9C-BE0C-84053489EC59}" type="presOf" srcId="{2DDA15EB-CB33-4BAF-A9C1-FCB8D4B898E8}" destId="{DDBE1B9F-607D-4AFB-B6B3-9DBD7625C314}" srcOrd="0" destOrd="0" presId="urn:microsoft.com/office/officeart/2005/8/layout/default"/>
    <dgm:cxn modelId="{E33D5A3D-CC0C-4ABC-A70B-B121C117FAD0}" type="presOf" srcId="{7444A0FD-1794-40A2-879F-7F84FF9747F2}" destId="{B9C9A6EC-CB44-42EE-88E6-A96CFCCE9A59}" srcOrd="0" destOrd="0" presId="urn:microsoft.com/office/officeart/2005/8/layout/default"/>
    <dgm:cxn modelId="{F53F4D4F-E4EC-4262-BEAC-86AF59ACCEF0}" srcId="{2DDA15EB-CB33-4BAF-A9C1-FCB8D4B898E8}" destId="{49FD01F3-07D4-401F-B69B-A6C2FEC48CD0}" srcOrd="0" destOrd="0" parTransId="{610E6B07-4581-42E5-9287-40E0831CBA8D}" sibTransId="{5C8B3D8F-D714-4E41-8E7A-9F391187496C}"/>
    <dgm:cxn modelId="{48083352-49A0-43A9-A3E5-7C0E5CC6B69B}" type="presOf" srcId="{49FD01F3-07D4-401F-B69B-A6C2FEC48CD0}" destId="{1FE38FA9-FD02-4DE8-A7D6-EDA5D4CAB656}" srcOrd="0" destOrd="0" presId="urn:microsoft.com/office/officeart/2005/8/layout/default"/>
    <dgm:cxn modelId="{3120778C-EEEE-4DC9-958E-1D1E1D36E35A}" srcId="{2DDA15EB-CB33-4BAF-A9C1-FCB8D4B898E8}" destId="{CAE41668-C2C2-444B-9B1E-8A9A8AA133D6}" srcOrd="5" destOrd="0" parTransId="{D2279DB6-340D-4176-81A2-3DF60816D9F8}" sibTransId="{2F4E3EC0-6F20-49DA-8DAC-01B75D4C68DC}"/>
    <dgm:cxn modelId="{4FE35692-6E3B-4E20-A017-1BFF84728A3A}" srcId="{2DDA15EB-CB33-4BAF-A9C1-FCB8D4B898E8}" destId="{79145EAD-A0AD-41CC-9758-BB8516F1FAA4}" srcOrd="4" destOrd="0" parTransId="{BB366688-5A76-43B2-A3C8-D183AFE6C72B}" sibTransId="{5BA0109C-50F4-488A-A4AC-F1A4D83058DC}"/>
    <dgm:cxn modelId="{738A4793-9899-41D8-BEFB-EC1C7F7D0488}" type="presOf" srcId="{CAE41668-C2C2-444B-9B1E-8A9A8AA133D6}" destId="{39CD5157-F3FD-4C2E-9C76-A29DC579C5E2}" srcOrd="0" destOrd="0" presId="urn:microsoft.com/office/officeart/2005/8/layout/default"/>
    <dgm:cxn modelId="{6D7A82C4-177F-4D04-A871-36E8600EC22A}" srcId="{2DDA15EB-CB33-4BAF-A9C1-FCB8D4B898E8}" destId="{F6E7422A-48F9-4BD0-907B-99D2B69AE43A}" srcOrd="1" destOrd="0" parTransId="{4E4D7E5A-C854-4532-9C47-AE72FFFCB771}" sibTransId="{F1A6850B-E50C-4E83-BDC3-AA091D848318}"/>
    <dgm:cxn modelId="{424ECDD7-E962-476B-B24C-35218D4BDE33}" srcId="{2DDA15EB-CB33-4BAF-A9C1-FCB8D4B898E8}" destId="{7444A0FD-1794-40A2-879F-7F84FF9747F2}" srcOrd="2" destOrd="0" parTransId="{358D6748-0AE8-4E92-905B-36E20476E445}" sibTransId="{5F245E39-087A-4E66-88D4-857C5658DBB8}"/>
    <dgm:cxn modelId="{2D556BE4-2472-45B3-A4BE-FAEBB0A85E04}" type="presOf" srcId="{F6E7422A-48F9-4BD0-907B-99D2B69AE43A}" destId="{873D754A-209F-4750-80AC-68C652AC5698}" srcOrd="0" destOrd="0" presId="urn:microsoft.com/office/officeart/2005/8/layout/default"/>
    <dgm:cxn modelId="{C83FE91A-FE36-4FFD-9260-4B47571590BD}" type="presParOf" srcId="{DDBE1B9F-607D-4AFB-B6B3-9DBD7625C314}" destId="{1FE38FA9-FD02-4DE8-A7D6-EDA5D4CAB656}" srcOrd="0" destOrd="0" presId="urn:microsoft.com/office/officeart/2005/8/layout/default"/>
    <dgm:cxn modelId="{9D535954-A9CE-493E-BBFB-E5D9D279CDDD}" type="presParOf" srcId="{DDBE1B9F-607D-4AFB-B6B3-9DBD7625C314}" destId="{31F4A68F-4D36-4DD9-8125-9939C3703EEF}" srcOrd="1" destOrd="0" presId="urn:microsoft.com/office/officeart/2005/8/layout/default"/>
    <dgm:cxn modelId="{314F128F-7461-47DC-AD5A-A290AF18F874}" type="presParOf" srcId="{DDBE1B9F-607D-4AFB-B6B3-9DBD7625C314}" destId="{873D754A-209F-4750-80AC-68C652AC5698}" srcOrd="2" destOrd="0" presId="urn:microsoft.com/office/officeart/2005/8/layout/default"/>
    <dgm:cxn modelId="{1FA9E68F-174C-4436-B377-9A49811364D9}" type="presParOf" srcId="{DDBE1B9F-607D-4AFB-B6B3-9DBD7625C314}" destId="{1B08A9A6-BADE-45E3-8254-A8853B6EE4D0}" srcOrd="3" destOrd="0" presId="urn:microsoft.com/office/officeart/2005/8/layout/default"/>
    <dgm:cxn modelId="{F6150618-B40D-4EA8-A00E-CF10767DB3E6}" type="presParOf" srcId="{DDBE1B9F-607D-4AFB-B6B3-9DBD7625C314}" destId="{B9C9A6EC-CB44-42EE-88E6-A96CFCCE9A59}" srcOrd="4" destOrd="0" presId="urn:microsoft.com/office/officeart/2005/8/layout/default"/>
    <dgm:cxn modelId="{7BD03DA0-D1DE-498D-9961-B882056390C3}" type="presParOf" srcId="{DDBE1B9F-607D-4AFB-B6B3-9DBD7625C314}" destId="{191A98ED-ABA5-41F7-9B33-E0FFCFC0E494}" srcOrd="5" destOrd="0" presId="urn:microsoft.com/office/officeart/2005/8/layout/default"/>
    <dgm:cxn modelId="{FF3EBFCE-CB81-4453-A4A7-3A5488529E81}" type="presParOf" srcId="{DDBE1B9F-607D-4AFB-B6B3-9DBD7625C314}" destId="{0755FF21-2707-40EA-A59E-21FB466FC83E}" srcOrd="6" destOrd="0" presId="urn:microsoft.com/office/officeart/2005/8/layout/default"/>
    <dgm:cxn modelId="{BA2BDEE2-9D9D-4803-92AA-8FC63848D06C}" type="presParOf" srcId="{DDBE1B9F-607D-4AFB-B6B3-9DBD7625C314}" destId="{9A2BFF59-A6D9-49F0-9F1C-16C1B3CC0425}" srcOrd="7" destOrd="0" presId="urn:microsoft.com/office/officeart/2005/8/layout/default"/>
    <dgm:cxn modelId="{C4FF2DBF-938A-4428-AA53-EFDD1714753E}" type="presParOf" srcId="{DDBE1B9F-607D-4AFB-B6B3-9DBD7625C314}" destId="{F9284809-5265-4852-9840-247068DCBB3C}" srcOrd="8" destOrd="0" presId="urn:microsoft.com/office/officeart/2005/8/layout/default"/>
    <dgm:cxn modelId="{9EE152B8-2E0C-495D-9970-95360B8440A1}" type="presParOf" srcId="{DDBE1B9F-607D-4AFB-B6B3-9DBD7625C314}" destId="{BC34DB55-A34D-4D76-9EB1-6A9EEB699B72}" srcOrd="9" destOrd="0" presId="urn:microsoft.com/office/officeart/2005/8/layout/default"/>
    <dgm:cxn modelId="{BD6CDCDD-47DB-4963-86E8-7F033ADC51AF}" type="presParOf" srcId="{DDBE1B9F-607D-4AFB-B6B3-9DBD7625C314}" destId="{39CD5157-F3FD-4C2E-9C76-A29DC579C5E2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CBAE455-9F71-49B6-87FF-F36661AFCC48}" type="doc">
      <dgm:prSet loTypeId="urn:microsoft.com/office/officeart/2005/8/layout/vList5" loCatId="list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6E004324-6F8B-4F97-BB0A-C4A5746453B7}">
      <dgm:prSet/>
      <dgm:spPr/>
      <dgm:t>
        <a:bodyPr/>
        <a:lstStyle/>
        <a:p>
          <a:r>
            <a:rPr lang="cs-CZ" b="1" i="0" dirty="0"/>
            <a:t>Kapitální písmo s některými retrospektivními a „nelatinskými“ prvky:</a:t>
          </a:r>
          <a:endParaRPr lang="en-US" dirty="0"/>
        </a:p>
      </dgm:t>
    </dgm:pt>
    <dgm:pt modelId="{EFDA8629-66E8-4121-8385-07E57BACD15B}" type="parTrans" cxnId="{05B58F25-E8FB-4498-9A56-1285EC087423}">
      <dgm:prSet/>
      <dgm:spPr/>
      <dgm:t>
        <a:bodyPr/>
        <a:lstStyle/>
        <a:p>
          <a:endParaRPr lang="en-US"/>
        </a:p>
      </dgm:t>
    </dgm:pt>
    <dgm:pt modelId="{AD1BF0A5-1540-4423-9D92-8838320D8F5E}" type="sibTrans" cxnId="{05B58F25-E8FB-4498-9A56-1285EC087423}">
      <dgm:prSet/>
      <dgm:spPr/>
      <dgm:t>
        <a:bodyPr/>
        <a:lstStyle/>
        <a:p>
          <a:endParaRPr lang="en-US"/>
        </a:p>
      </dgm:t>
    </dgm:pt>
    <dgm:pt modelId="{2D0439F8-BA07-4278-B048-0D981A20EE04}">
      <dgm:prSet/>
      <dgm:spPr/>
      <dgm:t>
        <a:bodyPr/>
        <a:lstStyle/>
        <a:p>
          <a:r>
            <a:rPr lang="cs-CZ" b="0" i="0"/>
            <a:t>tzv. epsilon „E“</a:t>
          </a:r>
          <a:endParaRPr lang="en-US"/>
        </a:p>
      </dgm:t>
    </dgm:pt>
    <dgm:pt modelId="{985AAF67-1DEF-4FD3-90E1-C4715E9D1FB6}" type="parTrans" cxnId="{17BFE164-4EF7-4C0D-96F6-C080E4F7769A}">
      <dgm:prSet/>
      <dgm:spPr/>
      <dgm:t>
        <a:bodyPr/>
        <a:lstStyle/>
        <a:p>
          <a:endParaRPr lang="en-US"/>
        </a:p>
      </dgm:t>
    </dgm:pt>
    <dgm:pt modelId="{9670D205-7D25-457D-8856-76E1ECB43771}" type="sibTrans" cxnId="{17BFE164-4EF7-4C0D-96F6-C080E4F7769A}">
      <dgm:prSet/>
      <dgm:spPr/>
      <dgm:t>
        <a:bodyPr/>
        <a:lstStyle/>
        <a:p>
          <a:endParaRPr lang="en-US"/>
        </a:p>
      </dgm:t>
    </dgm:pt>
    <dgm:pt modelId="{12656B8B-8C7D-4851-8775-BEC81A47BC1B}">
      <dgm:prSet/>
      <dgm:spPr/>
      <dgm:t>
        <a:bodyPr/>
        <a:lstStyle/>
        <a:p>
          <a:r>
            <a:rPr lang="cs-CZ" b="0" i="0"/>
            <a:t>retrográdní „N“</a:t>
          </a:r>
          <a:endParaRPr lang="en-US"/>
        </a:p>
      </dgm:t>
    </dgm:pt>
    <dgm:pt modelId="{7A830A40-B39E-48C1-962B-65ED8AD4A545}" type="parTrans" cxnId="{3C91A9BA-19F0-40C6-996F-D297A48321CB}">
      <dgm:prSet/>
      <dgm:spPr/>
      <dgm:t>
        <a:bodyPr/>
        <a:lstStyle/>
        <a:p>
          <a:endParaRPr lang="en-US"/>
        </a:p>
      </dgm:t>
    </dgm:pt>
    <dgm:pt modelId="{9A6DAF74-89C6-405C-BF27-F315085FE886}" type="sibTrans" cxnId="{3C91A9BA-19F0-40C6-996F-D297A48321CB}">
      <dgm:prSet/>
      <dgm:spPr/>
      <dgm:t>
        <a:bodyPr/>
        <a:lstStyle/>
        <a:p>
          <a:endParaRPr lang="en-US"/>
        </a:p>
      </dgm:t>
    </dgm:pt>
    <dgm:pt modelId="{0FEBB9D4-ACD0-4B6E-91F2-A652822794B1}">
      <dgm:prSet/>
      <dgm:spPr/>
      <dgm:t>
        <a:bodyPr/>
        <a:lstStyle/>
        <a:p>
          <a:r>
            <a:rPr lang="cs-CZ" b="0" i="0"/>
            <a:t>tzv. byzantské „M“, tj. „M“ ve tvaru „H“</a:t>
          </a:r>
          <a:endParaRPr lang="en-US"/>
        </a:p>
      </dgm:t>
    </dgm:pt>
    <dgm:pt modelId="{C86945E2-E50A-44FD-BEA8-1B1C90CA2F6D}" type="parTrans" cxnId="{C7A83475-0802-4D9E-8BC5-BD9BB8CEA43A}">
      <dgm:prSet/>
      <dgm:spPr/>
      <dgm:t>
        <a:bodyPr/>
        <a:lstStyle/>
        <a:p>
          <a:endParaRPr lang="en-US"/>
        </a:p>
      </dgm:t>
    </dgm:pt>
    <dgm:pt modelId="{8A0426C2-2EDC-44A0-A492-2AB84D68D308}" type="sibTrans" cxnId="{C7A83475-0802-4D9E-8BC5-BD9BB8CEA43A}">
      <dgm:prSet/>
      <dgm:spPr/>
      <dgm:t>
        <a:bodyPr/>
        <a:lstStyle/>
        <a:p>
          <a:endParaRPr lang="en-US"/>
        </a:p>
      </dgm:t>
    </dgm:pt>
    <dgm:pt modelId="{3B2B6323-2762-423A-A903-4C0C8736BFDC}" type="pres">
      <dgm:prSet presAssocID="{BCBAE455-9F71-49B6-87FF-F36661AFCC48}" presName="Name0" presStyleCnt="0">
        <dgm:presLayoutVars>
          <dgm:dir/>
          <dgm:animLvl val="lvl"/>
          <dgm:resizeHandles val="exact"/>
        </dgm:presLayoutVars>
      </dgm:prSet>
      <dgm:spPr/>
    </dgm:pt>
    <dgm:pt modelId="{9D655A2C-FDB4-42F0-8ED3-E7525006B0FD}" type="pres">
      <dgm:prSet presAssocID="{6E004324-6F8B-4F97-BB0A-C4A5746453B7}" presName="linNode" presStyleCnt="0"/>
      <dgm:spPr/>
    </dgm:pt>
    <dgm:pt modelId="{AA87A6EC-AC98-4875-8467-BC998CFFF57B}" type="pres">
      <dgm:prSet presAssocID="{6E004324-6F8B-4F97-BB0A-C4A5746453B7}" presName="parentText" presStyleLbl="node1" presStyleIdx="0" presStyleCnt="4">
        <dgm:presLayoutVars>
          <dgm:chMax val="1"/>
          <dgm:bulletEnabled val="1"/>
        </dgm:presLayoutVars>
      </dgm:prSet>
      <dgm:spPr/>
    </dgm:pt>
    <dgm:pt modelId="{E3140023-DC38-4D3B-A969-1C416CFBB860}" type="pres">
      <dgm:prSet presAssocID="{AD1BF0A5-1540-4423-9D92-8838320D8F5E}" presName="sp" presStyleCnt="0"/>
      <dgm:spPr/>
    </dgm:pt>
    <dgm:pt modelId="{3716B7D3-4F49-4848-AA48-CDC6C5368413}" type="pres">
      <dgm:prSet presAssocID="{2D0439F8-BA07-4278-B048-0D981A20EE04}" presName="linNode" presStyleCnt="0"/>
      <dgm:spPr/>
    </dgm:pt>
    <dgm:pt modelId="{0F24C8BE-009D-45EF-8C83-BA135D28745B}" type="pres">
      <dgm:prSet presAssocID="{2D0439F8-BA07-4278-B048-0D981A20EE04}" presName="parentText" presStyleLbl="node1" presStyleIdx="1" presStyleCnt="4">
        <dgm:presLayoutVars>
          <dgm:chMax val="1"/>
          <dgm:bulletEnabled val="1"/>
        </dgm:presLayoutVars>
      </dgm:prSet>
      <dgm:spPr/>
    </dgm:pt>
    <dgm:pt modelId="{443473A5-05C7-4D57-BC80-E4AB6E07B399}" type="pres">
      <dgm:prSet presAssocID="{9670D205-7D25-457D-8856-76E1ECB43771}" presName="sp" presStyleCnt="0"/>
      <dgm:spPr/>
    </dgm:pt>
    <dgm:pt modelId="{7ECB0C1E-D578-489F-B16C-798099F6DAE2}" type="pres">
      <dgm:prSet presAssocID="{12656B8B-8C7D-4851-8775-BEC81A47BC1B}" presName="linNode" presStyleCnt="0"/>
      <dgm:spPr/>
    </dgm:pt>
    <dgm:pt modelId="{DFCDAC92-ACE0-4F80-BD17-362DD61A04A4}" type="pres">
      <dgm:prSet presAssocID="{12656B8B-8C7D-4851-8775-BEC81A47BC1B}" presName="parentText" presStyleLbl="node1" presStyleIdx="2" presStyleCnt="4">
        <dgm:presLayoutVars>
          <dgm:chMax val="1"/>
          <dgm:bulletEnabled val="1"/>
        </dgm:presLayoutVars>
      </dgm:prSet>
      <dgm:spPr/>
    </dgm:pt>
    <dgm:pt modelId="{4D97DB24-2EA2-45A3-A4AB-DCE9C7FE7EA4}" type="pres">
      <dgm:prSet presAssocID="{9A6DAF74-89C6-405C-BF27-F315085FE886}" presName="sp" presStyleCnt="0"/>
      <dgm:spPr/>
    </dgm:pt>
    <dgm:pt modelId="{E672C7D1-317D-4DEE-A4AB-432998469777}" type="pres">
      <dgm:prSet presAssocID="{0FEBB9D4-ACD0-4B6E-91F2-A652822794B1}" presName="linNode" presStyleCnt="0"/>
      <dgm:spPr/>
    </dgm:pt>
    <dgm:pt modelId="{D5983E34-5959-49AB-A4DB-5A2C78812631}" type="pres">
      <dgm:prSet presAssocID="{0FEBB9D4-ACD0-4B6E-91F2-A652822794B1}" presName="parentText" presStyleLbl="node1" presStyleIdx="3" presStyleCnt="4">
        <dgm:presLayoutVars>
          <dgm:chMax val="1"/>
          <dgm:bulletEnabled val="1"/>
        </dgm:presLayoutVars>
      </dgm:prSet>
      <dgm:spPr/>
    </dgm:pt>
  </dgm:ptLst>
  <dgm:cxnLst>
    <dgm:cxn modelId="{BC004601-672C-4D31-8E43-E1F9AC420BD3}" type="presOf" srcId="{2D0439F8-BA07-4278-B048-0D981A20EE04}" destId="{0F24C8BE-009D-45EF-8C83-BA135D28745B}" srcOrd="0" destOrd="0" presId="urn:microsoft.com/office/officeart/2005/8/layout/vList5"/>
    <dgm:cxn modelId="{05B58F25-E8FB-4498-9A56-1285EC087423}" srcId="{BCBAE455-9F71-49B6-87FF-F36661AFCC48}" destId="{6E004324-6F8B-4F97-BB0A-C4A5746453B7}" srcOrd="0" destOrd="0" parTransId="{EFDA8629-66E8-4121-8385-07E57BACD15B}" sibTransId="{AD1BF0A5-1540-4423-9D92-8838320D8F5E}"/>
    <dgm:cxn modelId="{DE9D9B32-05AA-488D-A6C6-9E74F3A7A27B}" type="presOf" srcId="{6E004324-6F8B-4F97-BB0A-C4A5746453B7}" destId="{AA87A6EC-AC98-4875-8467-BC998CFFF57B}" srcOrd="0" destOrd="0" presId="urn:microsoft.com/office/officeart/2005/8/layout/vList5"/>
    <dgm:cxn modelId="{17BFE164-4EF7-4C0D-96F6-C080E4F7769A}" srcId="{BCBAE455-9F71-49B6-87FF-F36661AFCC48}" destId="{2D0439F8-BA07-4278-B048-0D981A20EE04}" srcOrd="1" destOrd="0" parTransId="{985AAF67-1DEF-4FD3-90E1-C4715E9D1FB6}" sibTransId="{9670D205-7D25-457D-8856-76E1ECB43771}"/>
    <dgm:cxn modelId="{C7A83475-0802-4D9E-8BC5-BD9BB8CEA43A}" srcId="{BCBAE455-9F71-49B6-87FF-F36661AFCC48}" destId="{0FEBB9D4-ACD0-4B6E-91F2-A652822794B1}" srcOrd="3" destOrd="0" parTransId="{C86945E2-E50A-44FD-BEA8-1B1C90CA2F6D}" sibTransId="{8A0426C2-2EDC-44A0-A492-2AB84D68D308}"/>
    <dgm:cxn modelId="{D31185B3-6182-41F5-B173-B7509C9EA31F}" type="presOf" srcId="{0FEBB9D4-ACD0-4B6E-91F2-A652822794B1}" destId="{D5983E34-5959-49AB-A4DB-5A2C78812631}" srcOrd="0" destOrd="0" presId="urn:microsoft.com/office/officeart/2005/8/layout/vList5"/>
    <dgm:cxn modelId="{3C91A9BA-19F0-40C6-996F-D297A48321CB}" srcId="{BCBAE455-9F71-49B6-87FF-F36661AFCC48}" destId="{12656B8B-8C7D-4851-8775-BEC81A47BC1B}" srcOrd="2" destOrd="0" parTransId="{7A830A40-B39E-48C1-962B-65ED8AD4A545}" sibTransId="{9A6DAF74-89C6-405C-BF27-F315085FE886}"/>
    <dgm:cxn modelId="{949B7EF7-E72E-4E35-80A7-60DD8E24439F}" type="presOf" srcId="{BCBAE455-9F71-49B6-87FF-F36661AFCC48}" destId="{3B2B6323-2762-423A-A903-4C0C8736BFDC}" srcOrd="0" destOrd="0" presId="urn:microsoft.com/office/officeart/2005/8/layout/vList5"/>
    <dgm:cxn modelId="{675F7DFF-3598-4C2F-BE35-C192A906B614}" type="presOf" srcId="{12656B8B-8C7D-4851-8775-BEC81A47BC1B}" destId="{DFCDAC92-ACE0-4F80-BD17-362DD61A04A4}" srcOrd="0" destOrd="0" presId="urn:microsoft.com/office/officeart/2005/8/layout/vList5"/>
    <dgm:cxn modelId="{DBC7A694-3359-49FF-B643-A2C328CCCB12}" type="presParOf" srcId="{3B2B6323-2762-423A-A903-4C0C8736BFDC}" destId="{9D655A2C-FDB4-42F0-8ED3-E7525006B0FD}" srcOrd="0" destOrd="0" presId="urn:microsoft.com/office/officeart/2005/8/layout/vList5"/>
    <dgm:cxn modelId="{EE68EDE7-B7B3-407F-A6B4-B0338F3A0925}" type="presParOf" srcId="{9D655A2C-FDB4-42F0-8ED3-E7525006B0FD}" destId="{AA87A6EC-AC98-4875-8467-BC998CFFF57B}" srcOrd="0" destOrd="0" presId="urn:microsoft.com/office/officeart/2005/8/layout/vList5"/>
    <dgm:cxn modelId="{95D31824-15F4-471A-BE49-20E9FFC646BC}" type="presParOf" srcId="{3B2B6323-2762-423A-A903-4C0C8736BFDC}" destId="{E3140023-DC38-4D3B-A969-1C416CFBB860}" srcOrd="1" destOrd="0" presId="urn:microsoft.com/office/officeart/2005/8/layout/vList5"/>
    <dgm:cxn modelId="{7AAC7DE1-F177-450A-870B-758F35EC8C02}" type="presParOf" srcId="{3B2B6323-2762-423A-A903-4C0C8736BFDC}" destId="{3716B7D3-4F49-4848-AA48-CDC6C5368413}" srcOrd="2" destOrd="0" presId="urn:microsoft.com/office/officeart/2005/8/layout/vList5"/>
    <dgm:cxn modelId="{C1842822-EE5F-4CCF-8425-0AE97CAE852E}" type="presParOf" srcId="{3716B7D3-4F49-4848-AA48-CDC6C5368413}" destId="{0F24C8BE-009D-45EF-8C83-BA135D28745B}" srcOrd="0" destOrd="0" presId="urn:microsoft.com/office/officeart/2005/8/layout/vList5"/>
    <dgm:cxn modelId="{F9C3ADEF-0129-4B34-A091-A3CCE9E1C89C}" type="presParOf" srcId="{3B2B6323-2762-423A-A903-4C0C8736BFDC}" destId="{443473A5-05C7-4D57-BC80-E4AB6E07B399}" srcOrd="3" destOrd="0" presId="urn:microsoft.com/office/officeart/2005/8/layout/vList5"/>
    <dgm:cxn modelId="{F0A5D245-B638-4244-B0DD-138E7F07ABC4}" type="presParOf" srcId="{3B2B6323-2762-423A-A903-4C0C8736BFDC}" destId="{7ECB0C1E-D578-489F-B16C-798099F6DAE2}" srcOrd="4" destOrd="0" presId="urn:microsoft.com/office/officeart/2005/8/layout/vList5"/>
    <dgm:cxn modelId="{097323E5-6CAF-4F70-A544-AD4F47E0EFCA}" type="presParOf" srcId="{7ECB0C1E-D578-489F-B16C-798099F6DAE2}" destId="{DFCDAC92-ACE0-4F80-BD17-362DD61A04A4}" srcOrd="0" destOrd="0" presId="urn:microsoft.com/office/officeart/2005/8/layout/vList5"/>
    <dgm:cxn modelId="{A1955187-F57D-485F-9092-7FA85D746C2A}" type="presParOf" srcId="{3B2B6323-2762-423A-A903-4C0C8736BFDC}" destId="{4D97DB24-2EA2-45A3-A4AB-DCE9C7FE7EA4}" srcOrd="5" destOrd="0" presId="urn:microsoft.com/office/officeart/2005/8/layout/vList5"/>
    <dgm:cxn modelId="{C0A58D8D-933B-46E4-BF25-07BB97CF6189}" type="presParOf" srcId="{3B2B6323-2762-423A-A903-4C0C8736BFDC}" destId="{E672C7D1-317D-4DEE-A4AB-432998469777}" srcOrd="6" destOrd="0" presId="urn:microsoft.com/office/officeart/2005/8/layout/vList5"/>
    <dgm:cxn modelId="{CA1863FE-3425-4DD0-9BDB-9379AB7AC511}" type="presParOf" srcId="{E672C7D1-317D-4DEE-A4AB-432998469777}" destId="{D5983E34-5959-49AB-A4DB-5A2C78812631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2E52529-F3F1-4FB4-9A98-ADFCB2173B65}" type="doc">
      <dgm:prSet loTypeId="urn:microsoft.com/office/officeart/2005/8/layout/vProcess5" loCatId="process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9EF0B27-8F41-4CF5-9A13-26E36B4A8B71}">
      <dgm:prSet/>
      <dgm:spPr/>
      <dgm:t>
        <a:bodyPr/>
        <a:lstStyle/>
        <a:p>
          <a:pPr algn="just"/>
          <a:r>
            <a:rPr lang="cs-CZ" b="0" dirty="0"/>
            <a:t>Způsob </a:t>
          </a:r>
          <a:r>
            <a:rPr lang="cs-CZ" b="1" dirty="0"/>
            <a:t>zhotovení</a:t>
          </a:r>
          <a:r>
            <a:rPr lang="cs-CZ" b="0" dirty="0"/>
            <a:t>: tesání či řezání, rytí, odlévání resp. zhotovení negativních forem pro odlévání, malování, vnášení do omítek atd.</a:t>
          </a:r>
          <a:endParaRPr lang="en-US" dirty="0"/>
        </a:p>
      </dgm:t>
    </dgm:pt>
    <dgm:pt modelId="{C07B95DB-A590-423F-9A3E-A2259A8C612C}" type="parTrans" cxnId="{A8FFCFD7-1F9F-4E72-AF37-DA1740A75110}">
      <dgm:prSet/>
      <dgm:spPr/>
      <dgm:t>
        <a:bodyPr/>
        <a:lstStyle/>
        <a:p>
          <a:endParaRPr lang="en-US"/>
        </a:p>
      </dgm:t>
    </dgm:pt>
    <dgm:pt modelId="{6B662EE1-15B5-46CA-B7D1-F6680C6642B6}" type="sibTrans" cxnId="{A8FFCFD7-1F9F-4E72-AF37-DA1740A75110}">
      <dgm:prSet/>
      <dgm:spPr/>
      <dgm:t>
        <a:bodyPr/>
        <a:lstStyle/>
        <a:p>
          <a:endParaRPr lang="en-US"/>
        </a:p>
      </dgm:t>
    </dgm:pt>
    <dgm:pt modelId="{63CB283E-2794-43F2-A168-C821E9D9DB2E}">
      <dgm:prSet/>
      <dgm:spPr/>
      <dgm:t>
        <a:bodyPr/>
        <a:lstStyle/>
        <a:p>
          <a:pPr algn="just"/>
          <a:r>
            <a:rPr lang="cs-CZ" b="0" dirty="0"/>
            <a:t>M</a:t>
          </a:r>
          <a:r>
            <a:rPr lang="cs-CZ" b="1" dirty="0"/>
            <a:t>ateriál</a:t>
          </a:r>
          <a:r>
            <a:rPr lang="cs-CZ" b="0" dirty="0"/>
            <a:t> (látka): kámen, dřevo, látky, kov, omítky a zdi atd.</a:t>
          </a:r>
          <a:endParaRPr lang="en-US" dirty="0"/>
        </a:p>
      </dgm:t>
    </dgm:pt>
    <dgm:pt modelId="{29FF60EA-A29E-4E83-BFD7-856309437B67}" type="parTrans" cxnId="{34DF6939-50DF-4D81-BCE1-9EECA5EB4D3C}">
      <dgm:prSet/>
      <dgm:spPr/>
      <dgm:t>
        <a:bodyPr/>
        <a:lstStyle/>
        <a:p>
          <a:endParaRPr lang="en-US"/>
        </a:p>
      </dgm:t>
    </dgm:pt>
    <dgm:pt modelId="{0A42343B-905F-4BB8-B52C-FE9BF4D100DE}" type="sibTrans" cxnId="{34DF6939-50DF-4D81-BCE1-9EECA5EB4D3C}">
      <dgm:prSet/>
      <dgm:spPr/>
      <dgm:t>
        <a:bodyPr/>
        <a:lstStyle/>
        <a:p>
          <a:endParaRPr lang="en-US"/>
        </a:p>
      </dgm:t>
    </dgm:pt>
    <dgm:pt modelId="{8633BD69-4ED6-4963-B3B1-3F834DE204B3}">
      <dgm:prSet/>
      <dgm:spPr/>
      <dgm:t>
        <a:bodyPr/>
        <a:lstStyle/>
        <a:p>
          <a:pPr algn="just"/>
          <a:r>
            <a:rPr lang="cs-CZ" b="0" dirty="0"/>
            <a:t>Primární </a:t>
          </a:r>
          <a:r>
            <a:rPr lang="cs-CZ" b="1" dirty="0"/>
            <a:t>umístění</a:t>
          </a:r>
          <a:r>
            <a:rPr lang="cs-CZ" b="0" dirty="0"/>
            <a:t>: budovy a stavby (např. kostely) samostatně nebo jako doprovod fixovaných děl, zvony, terén (hraniční kameny, kříže apod.), mobiliář, produkty uměl. řemesla, textový doprovod uměl. děl atd.</a:t>
          </a:r>
          <a:endParaRPr lang="en-US" dirty="0"/>
        </a:p>
      </dgm:t>
    </dgm:pt>
    <dgm:pt modelId="{D2683EA3-D0CD-434B-84E0-BB3612E20720}" type="parTrans" cxnId="{7082CD9D-9A8E-4BE0-8C33-6AB5976D0026}">
      <dgm:prSet/>
      <dgm:spPr/>
      <dgm:t>
        <a:bodyPr/>
        <a:lstStyle/>
        <a:p>
          <a:endParaRPr lang="en-US"/>
        </a:p>
      </dgm:t>
    </dgm:pt>
    <dgm:pt modelId="{CB0FE945-7CC3-4F89-92C6-0423407ED705}" type="sibTrans" cxnId="{7082CD9D-9A8E-4BE0-8C33-6AB5976D0026}">
      <dgm:prSet/>
      <dgm:spPr/>
      <dgm:t>
        <a:bodyPr/>
        <a:lstStyle/>
        <a:p>
          <a:endParaRPr lang="en-US"/>
        </a:p>
      </dgm:t>
    </dgm:pt>
    <dgm:pt modelId="{1811D78F-1C62-4262-AEE1-55D7DC74ABF5}">
      <dgm:prSet/>
      <dgm:spPr/>
      <dgm:t>
        <a:bodyPr/>
        <a:lstStyle/>
        <a:p>
          <a:r>
            <a:rPr lang="cs-CZ" b="1" dirty="0"/>
            <a:t>Obsah</a:t>
          </a:r>
          <a:r>
            <a:rPr lang="cs-CZ" b="0" dirty="0"/>
            <a:t>: literární, historický (s nebo bez datace), právní.</a:t>
          </a:r>
          <a:endParaRPr lang="en-US" dirty="0"/>
        </a:p>
      </dgm:t>
    </dgm:pt>
    <dgm:pt modelId="{2A47F73C-AB5D-4E90-AE1B-269EDD9E2609}" type="parTrans" cxnId="{E43575BF-A50F-4C09-9851-DC62D5389B0A}">
      <dgm:prSet/>
      <dgm:spPr/>
      <dgm:t>
        <a:bodyPr/>
        <a:lstStyle/>
        <a:p>
          <a:endParaRPr lang="en-US"/>
        </a:p>
      </dgm:t>
    </dgm:pt>
    <dgm:pt modelId="{696F247D-092B-49FA-95CF-2808386A3963}" type="sibTrans" cxnId="{E43575BF-A50F-4C09-9851-DC62D5389B0A}">
      <dgm:prSet/>
      <dgm:spPr/>
      <dgm:t>
        <a:bodyPr/>
        <a:lstStyle/>
        <a:p>
          <a:endParaRPr lang="en-US"/>
        </a:p>
      </dgm:t>
    </dgm:pt>
    <dgm:pt modelId="{ACCB0115-A052-4722-A0A7-AA6BD4021BD5}" type="pres">
      <dgm:prSet presAssocID="{42E52529-F3F1-4FB4-9A98-ADFCB2173B65}" presName="outerComposite" presStyleCnt="0">
        <dgm:presLayoutVars>
          <dgm:chMax val="5"/>
          <dgm:dir/>
          <dgm:resizeHandles val="exact"/>
        </dgm:presLayoutVars>
      </dgm:prSet>
      <dgm:spPr/>
    </dgm:pt>
    <dgm:pt modelId="{A202EC2E-71CE-466F-9AB3-0502D06FEDB5}" type="pres">
      <dgm:prSet presAssocID="{42E52529-F3F1-4FB4-9A98-ADFCB2173B65}" presName="dummyMaxCanvas" presStyleCnt="0">
        <dgm:presLayoutVars/>
      </dgm:prSet>
      <dgm:spPr/>
    </dgm:pt>
    <dgm:pt modelId="{B053536A-85A6-4DA1-B29D-60FDB3476748}" type="pres">
      <dgm:prSet presAssocID="{42E52529-F3F1-4FB4-9A98-ADFCB2173B65}" presName="FourNodes_1" presStyleLbl="node1" presStyleIdx="0" presStyleCnt="4">
        <dgm:presLayoutVars>
          <dgm:bulletEnabled val="1"/>
        </dgm:presLayoutVars>
      </dgm:prSet>
      <dgm:spPr/>
    </dgm:pt>
    <dgm:pt modelId="{10F567B6-8EB5-4CA0-B6A6-D9F41762FED0}" type="pres">
      <dgm:prSet presAssocID="{42E52529-F3F1-4FB4-9A98-ADFCB2173B65}" presName="FourNodes_2" presStyleLbl="node1" presStyleIdx="1" presStyleCnt="4">
        <dgm:presLayoutVars>
          <dgm:bulletEnabled val="1"/>
        </dgm:presLayoutVars>
      </dgm:prSet>
      <dgm:spPr/>
    </dgm:pt>
    <dgm:pt modelId="{C2320D74-6E6D-4524-8508-B666055E2085}" type="pres">
      <dgm:prSet presAssocID="{42E52529-F3F1-4FB4-9A98-ADFCB2173B65}" presName="FourNodes_3" presStyleLbl="node1" presStyleIdx="2" presStyleCnt="4">
        <dgm:presLayoutVars>
          <dgm:bulletEnabled val="1"/>
        </dgm:presLayoutVars>
      </dgm:prSet>
      <dgm:spPr/>
    </dgm:pt>
    <dgm:pt modelId="{A46CC0F7-B3EE-4D6C-8DDF-AA803FBBF1AD}" type="pres">
      <dgm:prSet presAssocID="{42E52529-F3F1-4FB4-9A98-ADFCB2173B65}" presName="FourNodes_4" presStyleLbl="node1" presStyleIdx="3" presStyleCnt="4">
        <dgm:presLayoutVars>
          <dgm:bulletEnabled val="1"/>
        </dgm:presLayoutVars>
      </dgm:prSet>
      <dgm:spPr/>
    </dgm:pt>
    <dgm:pt modelId="{B5DE2F56-E4D6-4072-9113-1D1641B32031}" type="pres">
      <dgm:prSet presAssocID="{42E52529-F3F1-4FB4-9A98-ADFCB2173B65}" presName="FourConn_1-2" presStyleLbl="fgAccFollowNode1" presStyleIdx="0" presStyleCnt="3">
        <dgm:presLayoutVars>
          <dgm:bulletEnabled val="1"/>
        </dgm:presLayoutVars>
      </dgm:prSet>
      <dgm:spPr/>
    </dgm:pt>
    <dgm:pt modelId="{5CA48CC9-F02E-484F-BC8D-2A1C434518FD}" type="pres">
      <dgm:prSet presAssocID="{42E52529-F3F1-4FB4-9A98-ADFCB2173B65}" presName="FourConn_2-3" presStyleLbl="fgAccFollowNode1" presStyleIdx="1" presStyleCnt="3">
        <dgm:presLayoutVars>
          <dgm:bulletEnabled val="1"/>
        </dgm:presLayoutVars>
      </dgm:prSet>
      <dgm:spPr/>
    </dgm:pt>
    <dgm:pt modelId="{B4A3B445-A98C-481C-B2BB-9FD3BA5F1B64}" type="pres">
      <dgm:prSet presAssocID="{42E52529-F3F1-4FB4-9A98-ADFCB2173B65}" presName="FourConn_3-4" presStyleLbl="fgAccFollowNode1" presStyleIdx="2" presStyleCnt="3">
        <dgm:presLayoutVars>
          <dgm:bulletEnabled val="1"/>
        </dgm:presLayoutVars>
      </dgm:prSet>
      <dgm:spPr/>
    </dgm:pt>
    <dgm:pt modelId="{B1D5DD64-6FDD-461D-A6C5-5DF9C9275E9E}" type="pres">
      <dgm:prSet presAssocID="{42E52529-F3F1-4FB4-9A98-ADFCB2173B65}" presName="FourNodes_1_text" presStyleLbl="node1" presStyleIdx="3" presStyleCnt="4">
        <dgm:presLayoutVars>
          <dgm:bulletEnabled val="1"/>
        </dgm:presLayoutVars>
      </dgm:prSet>
      <dgm:spPr/>
    </dgm:pt>
    <dgm:pt modelId="{D21D77CD-6E85-4E72-AD41-B2DBD21DE60F}" type="pres">
      <dgm:prSet presAssocID="{42E52529-F3F1-4FB4-9A98-ADFCB2173B65}" presName="FourNodes_2_text" presStyleLbl="node1" presStyleIdx="3" presStyleCnt="4">
        <dgm:presLayoutVars>
          <dgm:bulletEnabled val="1"/>
        </dgm:presLayoutVars>
      </dgm:prSet>
      <dgm:spPr/>
    </dgm:pt>
    <dgm:pt modelId="{2867319E-6400-4377-8E77-73C324BCAD29}" type="pres">
      <dgm:prSet presAssocID="{42E52529-F3F1-4FB4-9A98-ADFCB2173B65}" presName="FourNodes_3_text" presStyleLbl="node1" presStyleIdx="3" presStyleCnt="4">
        <dgm:presLayoutVars>
          <dgm:bulletEnabled val="1"/>
        </dgm:presLayoutVars>
      </dgm:prSet>
      <dgm:spPr/>
    </dgm:pt>
    <dgm:pt modelId="{57327AB6-EDE5-4D6F-B2CC-B29A873876C2}" type="pres">
      <dgm:prSet presAssocID="{42E52529-F3F1-4FB4-9A98-ADFCB2173B65}" presName="FourNodes_4_text" presStyleLbl="node1" presStyleIdx="3" presStyleCnt="4">
        <dgm:presLayoutVars>
          <dgm:bulletEnabled val="1"/>
        </dgm:presLayoutVars>
      </dgm:prSet>
      <dgm:spPr/>
    </dgm:pt>
  </dgm:ptLst>
  <dgm:cxnLst>
    <dgm:cxn modelId="{85F8FC12-3916-49E6-9449-64ED18FEB74A}" type="presOf" srcId="{63CB283E-2794-43F2-A168-C821E9D9DB2E}" destId="{D21D77CD-6E85-4E72-AD41-B2DBD21DE60F}" srcOrd="1" destOrd="0" presId="urn:microsoft.com/office/officeart/2005/8/layout/vProcess5"/>
    <dgm:cxn modelId="{70B19414-1205-41C6-B3C5-FD12A46D5426}" type="presOf" srcId="{99EF0B27-8F41-4CF5-9A13-26E36B4A8B71}" destId="{B053536A-85A6-4DA1-B29D-60FDB3476748}" srcOrd="0" destOrd="0" presId="urn:microsoft.com/office/officeart/2005/8/layout/vProcess5"/>
    <dgm:cxn modelId="{95611821-23BA-4C0A-85A1-1857D5CFAAA5}" type="presOf" srcId="{1811D78F-1C62-4262-AEE1-55D7DC74ABF5}" destId="{57327AB6-EDE5-4D6F-B2CC-B29A873876C2}" srcOrd="1" destOrd="0" presId="urn:microsoft.com/office/officeart/2005/8/layout/vProcess5"/>
    <dgm:cxn modelId="{99224D29-30F8-4F9C-83FF-963D622876EC}" type="presOf" srcId="{42E52529-F3F1-4FB4-9A98-ADFCB2173B65}" destId="{ACCB0115-A052-4722-A0A7-AA6BD4021BD5}" srcOrd="0" destOrd="0" presId="urn:microsoft.com/office/officeart/2005/8/layout/vProcess5"/>
    <dgm:cxn modelId="{3988E135-51F5-4440-B7CA-01779AA81ED2}" type="presOf" srcId="{0A42343B-905F-4BB8-B52C-FE9BF4D100DE}" destId="{5CA48CC9-F02E-484F-BC8D-2A1C434518FD}" srcOrd="0" destOrd="0" presId="urn:microsoft.com/office/officeart/2005/8/layout/vProcess5"/>
    <dgm:cxn modelId="{34DF6939-50DF-4D81-BCE1-9EECA5EB4D3C}" srcId="{42E52529-F3F1-4FB4-9A98-ADFCB2173B65}" destId="{63CB283E-2794-43F2-A168-C821E9D9DB2E}" srcOrd="1" destOrd="0" parTransId="{29FF60EA-A29E-4E83-BFD7-856309437B67}" sibTransId="{0A42343B-905F-4BB8-B52C-FE9BF4D100DE}"/>
    <dgm:cxn modelId="{CB2E256F-C256-4D49-AA91-DC83ECFC96EE}" type="presOf" srcId="{99EF0B27-8F41-4CF5-9A13-26E36B4A8B71}" destId="{B1D5DD64-6FDD-461D-A6C5-5DF9C9275E9E}" srcOrd="1" destOrd="0" presId="urn:microsoft.com/office/officeart/2005/8/layout/vProcess5"/>
    <dgm:cxn modelId="{7082CD9D-9A8E-4BE0-8C33-6AB5976D0026}" srcId="{42E52529-F3F1-4FB4-9A98-ADFCB2173B65}" destId="{8633BD69-4ED6-4963-B3B1-3F834DE204B3}" srcOrd="2" destOrd="0" parTransId="{D2683EA3-D0CD-434B-84E0-BB3612E20720}" sibTransId="{CB0FE945-7CC3-4F89-92C6-0423407ED705}"/>
    <dgm:cxn modelId="{E43575BF-A50F-4C09-9851-DC62D5389B0A}" srcId="{42E52529-F3F1-4FB4-9A98-ADFCB2173B65}" destId="{1811D78F-1C62-4262-AEE1-55D7DC74ABF5}" srcOrd="3" destOrd="0" parTransId="{2A47F73C-AB5D-4E90-AE1B-269EDD9E2609}" sibTransId="{696F247D-092B-49FA-95CF-2808386A3963}"/>
    <dgm:cxn modelId="{DA0C8BC9-3CED-46DC-BC4D-183A5EF78963}" type="presOf" srcId="{63CB283E-2794-43F2-A168-C821E9D9DB2E}" destId="{10F567B6-8EB5-4CA0-B6A6-D9F41762FED0}" srcOrd="0" destOrd="0" presId="urn:microsoft.com/office/officeart/2005/8/layout/vProcess5"/>
    <dgm:cxn modelId="{0C1F81D1-AA76-4809-80D9-40E2EF61A1EA}" type="presOf" srcId="{6B662EE1-15B5-46CA-B7D1-F6680C6642B6}" destId="{B5DE2F56-E4D6-4072-9113-1D1641B32031}" srcOrd="0" destOrd="0" presId="urn:microsoft.com/office/officeart/2005/8/layout/vProcess5"/>
    <dgm:cxn modelId="{A8FFCFD7-1F9F-4E72-AF37-DA1740A75110}" srcId="{42E52529-F3F1-4FB4-9A98-ADFCB2173B65}" destId="{99EF0B27-8F41-4CF5-9A13-26E36B4A8B71}" srcOrd="0" destOrd="0" parTransId="{C07B95DB-A590-423F-9A3E-A2259A8C612C}" sibTransId="{6B662EE1-15B5-46CA-B7D1-F6680C6642B6}"/>
    <dgm:cxn modelId="{1DD53FDF-09A4-4D61-A5E3-8891D3E369EE}" type="presOf" srcId="{8633BD69-4ED6-4963-B3B1-3F834DE204B3}" destId="{2867319E-6400-4377-8E77-73C324BCAD29}" srcOrd="1" destOrd="0" presId="urn:microsoft.com/office/officeart/2005/8/layout/vProcess5"/>
    <dgm:cxn modelId="{6EE03BE5-A4B8-47B4-97C1-0D0F6EA453C0}" type="presOf" srcId="{CB0FE945-7CC3-4F89-92C6-0423407ED705}" destId="{B4A3B445-A98C-481C-B2BB-9FD3BA5F1B64}" srcOrd="0" destOrd="0" presId="urn:microsoft.com/office/officeart/2005/8/layout/vProcess5"/>
    <dgm:cxn modelId="{4FAC03EB-15BB-432D-B8FE-7EFA1C82E522}" type="presOf" srcId="{8633BD69-4ED6-4963-B3B1-3F834DE204B3}" destId="{C2320D74-6E6D-4524-8508-B666055E2085}" srcOrd="0" destOrd="0" presId="urn:microsoft.com/office/officeart/2005/8/layout/vProcess5"/>
    <dgm:cxn modelId="{9F6B79F6-1491-4640-B7EF-81488D40AA06}" type="presOf" srcId="{1811D78F-1C62-4262-AEE1-55D7DC74ABF5}" destId="{A46CC0F7-B3EE-4D6C-8DDF-AA803FBBF1AD}" srcOrd="0" destOrd="0" presId="urn:microsoft.com/office/officeart/2005/8/layout/vProcess5"/>
    <dgm:cxn modelId="{28EE5531-BA61-47B3-8592-BDB14455106A}" type="presParOf" srcId="{ACCB0115-A052-4722-A0A7-AA6BD4021BD5}" destId="{A202EC2E-71CE-466F-9AB3-0502D06FEDB5}" srcOrd="0" destOrd="0" presId="urn:microsoft.com/office/officeart/2005/8/layout/vProcess5"/>
    <dgm:cxn modelId="{C420D0AC-25CD-4D8B-BD60-7FDCA725AC38}" type="presParOf" srcId="{ACCB0115-A052-4722-A0A7-AA6BD4021BD5}" destId="{B053536A-85A6-4DA1-B29D-60FDB3476748}" srcOrd="1" destOrd="0" presId="urn:microsoft.com/office/officeart/2005/8/layout/vProcess5"/>
    <dgm:cxn modelId="{EE40B773-1DE7-4009-A065-873427DA64F6}" type="presParOf" srcId="{ACCB0115-A052-4722-A0A7-AA6BD4021BD5}" destId="{10F567B6-8EB5-4CA0-B6A6-D9F41762FED0}" srcOrd="2" destOrd="0" presId="urn:microsoft.com/office/officeart/2005/8/layout/vProcess5"/>
    <dgm:cxn modelId="{57EACC5C-1130-4CF9-92D1-1042A760F30C}" type="presParOf" srcId="{ACCB0115-A052-4722-A0A7-AA6BD4021BD5}" destId="{C2320D74-6E6D-4524-8508-B666055E2085}" srcOrd="3" destOrd="0" presId="urn:microsoft.com/office/officeart/2005/8/layout/vProcess5"/>
    <dgm:cxn modelId="{E3EE5CEF-C8F7-4FE7-811E-BDA2C15CAA7F}" type="presParOf" srcId="{ACCB0115-A052-4722-A0A7-AA6BD4021BD5}" destId="{A46CC0F7-B3EE-4D6C-8DDF-AA803FBBF1AD}" srcOrd="4" destOrd="0" presId="urn:microsoft.com/office/officeart/2005/8/layout/vProcess5"/>
    <dgm:cxn modelId="{4216425F-C76D-4748-9817-A8B4FF35E5C2}" type="presParOf" srcId="{ACCB0115-A052-4722-A0A7-AA6BD4021BD5}" destId="{B5DE2F56-E4D6-4072-9113-1D1641B32031}" srcOrd="5" destOrd="0" presId="urn:microsoft.com/office/officeart/2005/8/layout/vProcess5"/>
    <dgm:cxn modelId="{E4C830E0-3248-439E-B495-E36BF8B1BD32}" type="presParOf" srcId="{ACCB0115-A052-4722-A0A7-AA6BD4021BD5}" destId="{5CA48CC9-F02E-484F-BC8D-2A1C434518FD}" srcOrd="6" destOrd="0" presId="urn:microsoft.com/office/officeart/2005/8/layout/vProcess5"/>
    <dgm:cxn modelId="{B43E5C8F-C56F-47F1-981D-24FA221C579C}" type="presParOf" srcId="{ACCB0115-A052-4722-A0A7-AA6BD4021BD5}" destId="{B4A3B445-A98C-481C-B2BB-9FD3BA5F1B64}" srcOrd="7" destOrd="0" presId="urn:microsoft.com/office/officeart/2005/8/layout/vProcess5"/>
    <dgm:cxn modelId="{BCD164B3-1ADD-466F-A000-E68F6FEC302F}" type="presParOf" srcId="{ACCB0115-A052-4722-A0A7-AA6BD4021BD5}" destId="{B1D5DD64-6FDD-461D-A6C5-5DF9C9275E9E}" srcOrd="8" destOrd="0" presId="urn:microsoft.com/office/officeart/2005/8/layout/vProcess5"/>
    <dgm:cxn modelId="{FCE48A03-A7E0-4395-9F1C-FFFF4862E2C5}" type="presParOf" srcId="{ACCB0115-A052-4722-A0A7-AA6BD4021BD5}" destId="{D21D77CD-6E85-4E72-AD41-B2DBD21DE60F}" srcOrd="9" destOrd="0" presId="urn:microsoft.com/office/officeart/2005/8/layout/vProcess5"/>
    <dgm:cxn modelId="{74475E4C-85A6-4536-A763-18678AD81E20}" type="presParOf" srcId="{ACCB0115-A052-4722-A0A7-AA6BD4021BD5}" destId="{2867319E-6400-4377-8E77-73C324BCAD29}" srcOrd="10" destOrd="0" presId="urn:microsoft.com/office/officeart/2005/8/layout/vProcess5"/>
    <dgm:cxn modelId="{086B010C-D6C0-4EC8-A383-E29DC303EAC6}" type="presParOf" srcId="{ACCB0115-A052-4722-A0A7-AA6BD4021BD5}" destId="{57327AB6-EDE5-4D6F-B2CC-B29A873876C2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19877BC-0CDE-42BA-9BC4-F1CD6B69B854}">
      <dsp:nvSpPr>
        <dsp:cNvPr id="0" name=""/>
        <dsp:cNvSpPr/>
      </dsp:nvSpPr>
      <dsp:spPr>
        <a:xfrm>
          <a:off x="0" y="0"/>
          <a:ext cx="5995274" cy="910509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500" kern="1200" dirty="0" err="1"/>
            <a:t>Epigrafé</a:t>
          </a:r>
          <a:r>
            <a:rPr lang="cs-CZ" sz="2500" kern="1200" dirty="0"/>
            <a:t> (</a:t>
          </a:r>
          <a:r>
            <a:rPr lang="cs-CZ" sz="2500" kern="1200" dirty="0" err="1"/>
            <a:t>řec</a:t>
          </a:r>
          <a:r>
            <a:rPr lang="cs-CZ" sz="2500" kern="1200" dirty="0"/>
            <a:t>.) = nápis</a:t>
          </a:r>
          <a:endParaRPr lang="en-US" sz="2500" kern="1200" dirty="0"/>
        </a:p>
      </dsp:txBody>
      <dsp:txXfrm>
        <a:off x="26668" y="26668"/>
        <a:ext cx="5012763" cy="857173"/>
      </dsp:txXfrm>
    </dsp:sp>
    <dsp:sp modelId="{8BB6D5D9-2246-4E8E-8E88-70CC9A11B1DA}">
      <dsp:nvSpPr>
        <dsp:cNvPr id="0" name=""/>
        <dsp:cNvSpPr/>
      </dsp:nvSpPr>
      <dsp:spPr>
        <a:xfrm>
          <a:off x="528994" y="1062260"/>
          <a:ext cx="5995274" cy="910509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500" kern="1200" dirty="0" err="1"/>
            <a:t>Epigraphy</a:t>
          </a:r>
          <a:r>
            <a:rPr lang="cs-CZ" sz="2500" kern="1200" dirty="0"/>
            <a:t> (angl.)</a:t>
          </a:r>
          <a:endParaRPr lang="en-US" sz="2500" kern="1200" dirty="0"/>
        </a:p>
      </dsp:txBody>
      <dsp:txXfrm>
        <a:off x="555662" y="1088928"/>
        <a:ext cx="4821112" cy="857173"/>
      </dsp:txXfrm>
    </dsp:sp>
    <dsp:sp modelId="{4FE34A25-D40B-4EAE-9496-170AC8EBF9DA}">
      <dsp:nvSpPr>
        <dsp:cNvPr id="0" name=""/>
        <dsp:cNvSpPr/>
      </dsp:nvSpPr>
      <dsp:spPr>
        <a:xfrm>
          <a:off x="1057989" y="2124521"/>
          <a:ext cx="5995274" cy="910509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500" kern="1200" dirty="0" err="1"/>
            <a:t>Epigraphik</a:t>
          </a:r>
          <a:r>
            <a:rPr lang="cs-CZ" sz="2500" kern="1200" dirty="0"/>
            <a:t> resp. </a:t>
          </a:r>
          <a:r>
            <a:rPr lang="cs-CZ" sz="2500" kern="1200" dirty="0" err="1"/>
            <a:t>Inschriftenkunde</a:t>
          </a:r>
          <a:r>
            <a:rPr lang="cs-CZ" sz="2500" kern="1200" dirty="0"/>
            <a:t> (něm.)</a:t>
          </a:r>
          <a:endParaRPr lang="en-US" sz="2500" kern="1200" dirty="0"/>
        </a:p>
      </dsp:txBody>
      <dsp:txXfrm>
        <a:off x="1084657" y="2151189"/>
        <a:ext cx="4821112" cy="857173"/>
      </dsp:txXfrm>
    </dsp:sp>
    <dsp:sp modelId="{B30272E0-51B8-4496-B762-714F8CA6F7C0}">
      <dsp:nvSpPr>
        <dsp:cNvPr id="0" name=""/>
        <dsp:cNvSpPr/>
      </dsp:nvSpPr>
      <dsp:spPr>
        <a:xfrm>
          <a:off x="5403443" y="690469"/>
          <a:ext cx="591830" cy="591830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800" kern="1200"/>
        </a:p>
      </dsp:txBody>
      <dsp:txXfrm>
        <a:off x="5536605" y="690469"/>
        <a:ext cx="325506" cy="445352"/>
      </dsp:txXfrm>
    </dsp:sp>
    <dsp:sp modelId="{6F2E9909-2194-4BC2-951A-7CAA50BF96FA}">
      <dsp:nvSpPr>
        <dsp:cNvPr id="0" name=""/>
        <dsp:cNvSpPr/>
      </dsp:nvSpPr>
      <dsp:spPr>
        <a:xfrm>
          <a:off x="5932438" y="1746659"/>
          <a:ext cx="591830" cy="591830"/>
        </a:xfrm>
        <a:prstGeom prst="downArrow">
          <a:avLst>
            <a:gd name="adj1" fmla="val 55000"/>
            <a:gd name="adj2" fmla="val 45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800" kern="1200"/>
        </a:p>
      </dsp:txBody>
      <dsp:txXfrm>
        <a:off x="6065600" y="1746659"/>
        <a:ext cx="325506" cy="44535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FE38FA9-FD02-4DE8-A7D6-EDA5D4CAB656}">
      <dsp:nvSpPr>
        <dsp:cNvPr id="0" name=""/>
        <dsp:cNvSpPr/>
      </dsp:nvSpPr>
      <dsp:spPr>
        <a:xfrm>
          <a:off x="0" y="88468"/>
          <a:ext cx="2204145" cy="1322487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b="0" i="0" kern="1200" dirty="0"/>
            <a:t>Kvantita – v jednotlivých obdobích zpravidla nižší než počet kodexů, listin apod. (na rozdíl od starověku – větší dochování nápisů).</a:t>
          </a:r>
          <a:endParaRPr lang="en-US" sz="1500" kern="1200" dirty="0"/>
        </a:p>
      </dsp:txBody>
      <dsp:txXfrm>
        <a:off x="0" y="88468"/>
        <a:ext cx="2204145" cy="1322487"/>
      </dsp:txXfrm>
    </dsp:sp>
    <dsp:sp modelId="{873D754A-209F-4750-80AC-68C652AC5698}">
      <dsp:nvSpPr>
        <dsp:cNvPr id="0" name=""/>
        <dsp:cNvSpPr/>
      </dsp:nvSpPr>
      <dsp:spPr>
        <a:xfrm>
          <a:off x="2424559" y="88468"/>
          <a:ext cx="2204145" cy="1322487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b="0" i="0" kern="1200"/>
            <a:t>Vývoj forem písma – zaostával za vývojem kodikologických a diplomatických písemností.</a:t>
          </a:r>
          <a:endParaRPr lang="en-US" sz="1500" kern="1200"/>
        </a:p>
      </dsp:txBody>
      <dsp:txXfrm>
        <a:off x="2424559" y="88468"/>
        <a:ext cx="2204145" cy="1322487"/>
      </dsp:txXfrm>
    </dsp:sp>
    <dsp:sp modelId="{B9C9A6EC-CB44-42EE-88E6-A96CFCCE9A59}">
      <dsp:nvSpPr>
        <dsp:cNvPr id="0" name=""/>
        <dsp:cNvSpPr/>
      </dsp:nvSpPr>
      <dsp:spPr>
        <a:xfrm>
          <a:off x="4849118" y="88468"/>
          <a:ext cx="2204145" cy="1322487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b="0" i="0" kern="1200" dirty="0"/>
            <a:t>Dochování – nápisy se mohly delší čas dochovat na kulturní periferií.</a:t>
          </a:r>
          <a:endParaRPr lang="en-US" sz="1500" kern="1200" dirty="0"/>
        </a:p>
      </dsp:txBody>
      <dsp:txXfrm>
        <a:off x="4849118" y="88468"/>
        <a:ext cx="2204145" cy="1322487"/>
      </dsp:txXfrm>
    </dsp:sp>
    <dsp:sp modelId="{0755FF21-2707-40EA-A59E-21FB466FC83E}">
      <dsp:nvSpPr>
        <dsp:cNvPr id="0" name=""/>
        <dsp:cNvSpPr/>
      </dsp:nvSpPr>
      <dsp:spPr>
        <a:xfrm>
          <a:off x="0" y="1631370"/>
          <a:ext cx="2204145" cy="1322487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b="0" i="0" kern="1200"/>
            <a:t>Sociální prestiž – nejstarší nápisy na kostelích a v klášterech.</a:t>
          </a:r>
          <a:endParaRPr lang="en-US" sz="1500" kern="1200"/>
        </a:p>
      </dsp:txBody>
      <dsp:txXfrm>
        <a:off x="0" y="1631370"/>
        <a:ext cx="2204145" cy="1322487"/>
      </dsp:txXfrm>
    </dsp:sp>
    <dsp:sp modelId="{F9284809-5265-4852-9840-247068DCBB3C}">
      <dsp:nvSpPr>
        <dsp:cNvPr id="0" name=""/>
        <dsp:cNvSpPr/>
      </dsp:nvSpPr>
      <dsp:spPr>
        <a:xfrm>
          <a:off x="2424559" y="1631370"/>
          <a:ext cx="2204145" cy="1322487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b="0" i="0" kern="1200"/>
            <a:t>Objednavatelé – do 12. st. výlučně církevní kruhy.</a:t>
          </a:r>
          <a:endParaRPr lang="en-US" sz="1500" kern="1200"/>
        </a:p>
      </dsp:txBody>
      <dsp:txXfrm>
        <a:off x="2424559" y="1631370"/>
        <a:ext cx="2204145" cy="1322487"/>
      </dsp:txXfrm>
    </dsp:sp>
    <dsp:sp modelId="{39CD5157-F3FD-4C2E-9C76-A29DC579C5E2}">
      <dsp:nvSpPr>
        <dsp:cNvPr id="0" name=""/>
        <dsp:cNvSpPr/>
      </dsp:nvSpPr>
      <dsp:spPr>
        <a:xfrm>
          <a:off x="4849118" y="1631370"/>
          <a:ext cx="2204145" cy="1322487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b="0" i="0" kern="1200"/>
            <a:t>Regionální kulturní okruhy? – specifické nosiče nebo nápisy? – katalogizace podle regionů. </a:t>
          </a:r>
          <a:endParaRPr lang="en-US" sz="1500" kern="1200"/>
        </a:p>
      </dsp:txBody>
      <dsp:txXfrm>
        <a:off x="4849118" y="1631370"/>
        <a:ext cx="2204145" cy="132248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A87A6EC-AC98-4875-8467-BC998CFFF57B}">
      <dsp:nvSpPr>
        <dsp:cNvPr id="0" name=""/>
        <dsp:cNvSpPr/>
      </dsp:nvSpPr>
      <dsp:spPr>
        <a:xfrm>
          <a:off x="2580767" y="2072"/>
          <a:ext cx="2903364" cy="996591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b="1" i="0" kern="1200" dirty="0"/>
            <a:t>Kapitální písmo s některými retrospektivními a „nelatinskými“ prvky:</a:t>
          </a:r>
          <a:endParaRPr lang="en-US" sz="1600" kern="1200" dirty="0"/>
        </a:p>
      </dsp:txBody>
      <dsp:txXfrm>
        <a:off x="2629417" y="50722"/>
        <a:ext cx="2806064" cy="899291"/>
      </dsp:txXfrm>
    </dsp:sp>
    <dsp:sp modelId="{0F24C8BE-009D-45EF-8C83-BA135D28745B}">
      <dsp:nvSpPr>
        <dsp:cNvPr id="0" name=""/>
        <dsp:cNvSpPr/>
      </dsp:nvSpPr>
      <dsp:spPr>
        <a:xfrm>
          <a:off x="2580767" y="1048492"/>
          <a:ext cx="2903364" cy="996591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b="0" i="0" kern="1200"/>
            <a:t>tzv. epsilon „E“</a:t>
          </a:r>
          <a:endParaRPr lang="en-US" sz="1600" kern="1200"/>
        </a:p>
      </dsp:txBody>
      <dsp:txXfrm>
        <a:off x="2629417" y="1097142"/>
        <a:ext cx="2806064" cy="899291"/>
      </dsp:txXfrm>
    </dsp:sp>
    <dsp:sp modelId="{DFCDAC92-ACE0-4F80-BD17-362DD61A04A4}">
      <dsp:nvSpPr>
        <dsp:cNvPr id="0" name=""/>
        <dsp:cNvSpPr/>
      </dsp:nvSpPr>
      <dsp:spPr>
        <a:xfrm>
          <a:off x="2580767" y="2094913"/>
          <a:ext cx="2903364" cy="996591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b="0" i="0" kern="1200"/>
            <a:t>retrográdní „N“</a:t>
          </a:r>
          <a:endParaRPr lang="en-US" sz="1600" kern="1200"/>
        </a:p>
      </dsp:txBody>
      <dsp:txXfrm>
        <a:off x="2629417" y="2143563"/>
        <a:ext cx="2806064" cy="899291"/>
      </dsp:txXfrm>
    </dsp:sp>
    <dsp:sp modelId="{D5983E34-5959-49AB-A4DB-5A2C78812631}">
      <dsp:nvSpPr>
        <dsp:cNvPr id="0" name=""/>
        <dsp:cNvSpPr/>
      </dsp:nvSpPr>
      <dsp:spPr>
        <a:xfrm>
          <a:off x="2580767" y="3141334"/>
          <a:ext cx="2903364" cy="996591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b="0" i="0" kern="1200"/>
            <a:t>tzv. byzantské „M“, tj. „M“ ve tvaru „H“</a:t>
          </a:r>
          <a:endParaRPr lang="en-US" sz="1600" kern="1200"/>
        </a:p>
      </dsp:txBody>
      <dsp:txXfrm>
        <a:off x="2629417" y="3189984"/>
        <a:ext cx="2806064" cy="89929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053536A-85A6-4DA1-B29D-60FDB3476748}">
      <dsp:nvSpPr>
        <dsp:cNvPr id="0" name=""/>
        <dsp:cNvSpPr/>
      </dsp:nvSpPr>
      <dsp:spPr>
        <a:xfrm>
          <a:off x="0" y="0"/>
          <a:ext cx="6451920" cy="87120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just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300" b="0" kern="1200" dirty="0"/>
            <a:t>Způsob </a:t>
          </a:r>
          <a:r>
            <a:rPr lang="cs-CZ" sz="1300" b="1" kern="1200" dirty="0"/>
            <a:t>zhotovení</a:t>
          </a:r>
          <a:r>
            <a:rPr lang="cs-CZ" sz="1300" b="0" kern="1200" dirty="0"/>
            <a:t>: tesání či řezání, rytí, odlévání resp. zhotovení negativních forem pro odlévání, malování, vnášení do omítek atd.</a:t>
          </a:r>
          <a:endParaRPr lang="en-US" sz="1300" kern="1200" dirty="0"/>
        </a:p>
      </dsp:txBody>
      <dsp:txXfrm>
        <a:off x="25517" y="25517"/>
        <a:ext cx="5438210" cy="820166"/>
      </dsp:txXfrm>
    </dsp:sp>
    <dsp:sp modelId="{10F567B6-8EB5-4CA0-B6A6-D9F41762FED0}">
      <dsp:nvSpPr>
        <dsp:cNvPr id="0" name=""/>
        <dsp:cNvSpPr/>
      </dsp:nvSpPr>
      <dsp:spPr>
        <a:xfrm>
          <a:off x="540348" y="1029600"/>
          <a:ext cx="6451920" cy="87120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just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300" b="0" kern="1200" dirty="0"/>
            <a:t>M</a:t>
          </a:r>
          <a:r>
            <a:rPr lang="cs-CZ" sz="1300" b="1" kern="1200" dirty="0"/>
            <a:t>ateriál</a:t>
          </a:r>
          <a:r>
            <a:rPr lang="cs-CZ" sz="1300" b="0" kern="1200" dirty="0"/>
            <a:t> (látka): kámen, dřevo, látky, kov, omítky a zdi atd.</a:t>
          </a:r>
          <a:endParaRPr lang="en-US" sz="1300" kern="1200" dirty="0"/>
        </a:p>
      </dsp:txBody>
      <dsp:txXfrm>
        <a:off x="565865" y="1055117"/>
        <a:ext cx="5294257" cy="820166"/>
      </dsp:txXfrm>
    </dsp:sp>
    <dsp:sp modelId="{C2320D74-6E6D-4524-8508-B666055E2085}">
      <dsp:nvSpPr>
        <dsp:cNvPr id="0" name=""/>
        <dsp:cNvSpPr/>
      </dsp:nvSpPr>
      <dsp:spPr>
        <a:xfrm>
          <a:off x="1072631" y="2059200"/>
          <a:ext cx="6451920" cy="87120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just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300" b="0" kern="1200" dirty="0"/>
            <a:t>Primární </a:t>
          </a:r>
          <a:r>
            <a:rPr lang="cs-CZ" sz="1300" b="1" kern="1200" dirty="0"/>
            <a:t>umístění</a:t>
          </a:r>
          <a:r>
            <a:rPr lang="cs-CZ" sz="1300" b="0" kern="1200" dirty="0"/>
            <a:t>: budovy a stavby (např. kostely) samostatně nebo jako doprovod fixovaných děl, zvony, terén (hraniční kameny, kříže apod.), mobiliář, produkty uměl. řemesla, textový doprovod uměl. děl atd.</a:t>
          </a:r>
          <a:endParaRPr lang="en-US" sz="1300" kern="1200" dirty="0"/>
        </a:p>
      </dsp:txBody>
      <dsp:txXfrm>
        <a:off x="1098148" y="2084717"/>
        <a:ext cx="5302322" cy="820165"/>
      </dsp:txXfrm>
    </dsp:sp>
    <dsp:sp modelId="{A46CC0F7-B3EE-4D6C-8DDF-AA803FBBF1AD}">
      <dsp:nvSpPr>
        <dsp:cNvPr id="0" name=""/>
        <dsp:cNvSpPr/>
      </dsp:nvSpPr>
      <dsp:spPr>
        <a:xfrm>
          <a:off x="1612979" y="3088800"/>
          <a:ext cx="6451920" cy="87120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300" b="1" kern="1200" dirty="0"/>
            <a:t>Obsah</a:t>
          </a:r>
          <a:r>
            <a:rPr lang="cs-CZ" sz="1300" b="0" kern="1200" dirty="0"/>
            <a:t>: literární, historický (s nebo bez datace), právní.</a:t>
          </a:r>
          <a:endParaRPr lang="en-US" sz="1300" kern="1200" dirty="0"/>
        </a:p>
      </dsp:txBody>
      <dsp:txXfrm>
        <a:off x="1638496" y="3114317"/>
        <a:ext cx="5294257" cy="820166"/>
      </dsp:txXfrm>
    </dsp:sp>
    <dsp:sp modelId="{B5DE2F56-E4D6-4072-9113-1D1641B32031}">
      <dsp:nvSpPr>
        <dsp:cNvPr id="0" name=""/>
        <dsp:cNvSpPr/>
      </dsp:nvSpPr>
      <dsp:spPr>
        <a:xfrm>
          <a:off x="5885640" y="667260"/>
          <a:ext cx="566280" cy="566280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700" kern="1200"/>
        </a:p>
      </dsp:txBody>
      <dsp:txXfrm>
        <a:off x="6013053" y="667260"/>
        <a:ext cx="311454" cy="426126"/>
      </dsp:txXfrm>
    </dsp:sp>
    <dsp:sp modelId="{5CA48CC9-F02E-484F-BC8D-2A1C434518FD}">
      <dsp:nvSpPr>
        <dsp:cNvPr id="0" name=""/>
        <dsp:cNvSpPr/>
      </dsp:nvSpPr>
      <dsp:spPr>
        <a:xfrm>
          <a:off x="6425988" y="1696860"/>
          <a:ext cx="566280" cy="566280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700" kern="1200"/>
        </a:p>
      </dsp:txBody>
      <dsp:txXfrm>
        <a:off x="6553401" y="1696860"/>
        <a:ext cx="311454" cy="426126"/>
      </dsp:txXfrm>
    </dsp:sp>
    <dsp:sp modelId="{B4A3B445-A98C-481C-B2BB-9FD3BA5F1B64}">
      <dsp:nvSpPr>
        <dsp:cNvPr id="0" name=""/>
        <dsp:cNvSpPr/>
      </dsp:nvSpPr>
      <dsp:spPr>
        <a:xfrm>
          <a:off x="6958271" y="2726460"/>
          <a:ext cx="566280" cy="566280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700" kern="1200"/>
        </a:p>
      </dsp:txBody>
      <dsp:txXfrm>
        <a:off x="7085684" y="2726460"/>
        <a:ext cx="311454" cy="42612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Epigrafika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‹#›</a:t>
            </a:fld>
            <a:endParaRPr lang="cs-CZ" altLang="cs-CZ" noProof="0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8877" y="2900365"/>
            <a:ext cx="8521200" cy="1171580"/>
          </a:xfrm>
        </p:spPr>
        <p:txBody>
          <a:bodyPr anchor="t"/>
          <a:lstStyle>
            <a:lvl1pPr algn="l">
              <a:lnSpc>
                <a:spcPts val="3300"/>
              </a:lnSpc>
              <a:defRPr sz="3300"/>
            </a:lvl1pPr>
          </a:lstStyle>
          <a:p>
            <a:r>
              <a:rPr lang="cs-CZ" dirty="0"/>
              <a:t>Kliknutím vložíte nadpis</a:t>
            </a:r>
            <a:endParaRPr lang="cs-CZ" noProof="0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298877" y="4116403"/>
            <a:ext cx="8521200" cy="698497"/>
          </a:xfrm>
        </p:spPr>
        <p:txBody>
          <a:bodyPr anchor="t"/>
          <a:lstStyle>
            <a:lvl1pPr marL="0" indent="0" algn="l">
              <a:buNone/>
              <a:defRPr lang="cs-CZ" sz="18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6" name="Grafický objekt 5">
            <a:extLst>
              <a:ext uri="{FF2B5EF4-FFF2-40B4-BE49-F238E27FC236}">
                <a16:creationId xmlns:a16="http://schemas.microsoft.com/office/drawing/2014/main" id="{601D3E6C-8A25-405E-A952-4F92A22C63D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1541" y="414000"/>
            <a:ext cx="1555860" cy="1066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176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ky, text -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539998" y="718713"/>
            <a:ext cx="3915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Epigrafika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9999" y="4500000"/>
            <a:ext cx="3915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350"/>
              </a:lnSpc>
              <a:defRPr sz="1125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40543" y="4068000"/>
            <a:ext cx="3915000" cy="360000"/>
          </a:xfrm>
        </p:spPr>
        <p:txBody>
          <a:bodyPr/>
          <a:lstStyle>
            <a:lvl1pPr algn="l">
              <a:lnSpc>
                <a:spcPts val="825"/>
              </a:lnSpc>
              <a:defRPr sz="825" b="1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688459" y="4500000"/>
            <a:ext cx="3915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350"/>
              </a:lnSpc>
              <a:defRPr sz="1125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689002" y="4068000"/>
            <a:ext cx="3915000" cy="360000"/>
          </a:xfrm>
        </p:spPr>
        <p:txBody>
          <a:bodyPr/>
          <a:lstStyle>
            <a:lvl1pPr algn="l">
              <a:lnSpc>
                <a:spcPts val="825"/>
              </a:lnSpc>
              <a:defRPr sz="825" b="1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4688459" y="718713"/>
            <a:ext cx="3915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pic>
        <p:nvPicPr>
          <p:cNvPr id="16" name="Grafický objekt 5">
            <a:extLst>
              <a:ext uri="{FF2B5EF4-FFF2-40B4-BE49-F238E27FC236}">
                <a16:creationId xmlns:a16="http://schemas.microsoft.com/office/drawing/2014/main" id="{49B4A6AC-BDF3-7A4E-AE8F-30770662C6E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3427" y="6048000"/>
            <a:ext cx="876594" cy="60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86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Epigrafika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6" name="Grafický objekt 5">
            <a:extLst>
              <a:ext uri="{FF2B5EF4-FFF2-40B4-BE49-F238E27FC236}">
                <a16:creationId xmlns:a16="http://schemas.microsoft.com/office/drawing/2014/main" id="{55F562C7-770A-4DC7-96BB-3CD0DDDE67F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3427" y="6048000"/>
            <a:ext cx="876594" cy="60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90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zdělovník (alternativní)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‹#›</a:t>
            </a:fld>
            <a:endParaRPr lang="cs-CZ" altLang="cs-CZ" noProof="0" dirty="0"/>
          </a:p>
        </p:txBody>
      </p:sp>
      <p:sp>
        <p:nvSpPr>
          <p:cNvPr id="11" name="Nadpis 6">
            <a:extLst>
              <a:ext uri="{FF2B5EF4-FFF2-40B4-BE49-F238E27FC236}">
                <a16:creationId xmlns:a16="http://schemas.microsoft.com/office/drawing/2014/main" id="{210CF170-3CE8-4094-B136-F821606CD8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8876" y="2900365"/>
            <a:ext cx="3934889" cy="1171580"/>
          </a:xfrm>
        </p:spPr>
        <p:txBody>
          <a:bodyPr anchor="t"/>
          <a:lstStyle>
            <a:lvl1pPr algn="l">
              <a:lnSpc>
                <a:spcPts val="3300"/>
              </a:lnSpc>
              <a:defRPr sz="3300"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12" name="Podnadpis 2">
            <a:extLst>
              <a:ext uri="{FF2B5EF4-FFF2-40B4-BE49-F238E27FC236}">
                <a16:creationId xmlns:a16="http://schemas.microsoft.com/office/drawing/2014/main" id="{F805DFF4-9876-466D-A663-D549EEF8195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98876" y="4116403"/>
            <a:ext cx="3934889" cy="698497"/>
          </a:xfrm>
        </p:spPr>
        <p:txBody>
          <a:bodyPr anchor="t"/>
          <a:lstStyle>
            <a:lvl1pPr marL="0" indent="0" algn="l">
              <a:buNone/>
              <a:defRPr lang="cs-CZ" sz="1800" b="0" dirty="0">
                <a:solidFill>
                  <a:srgbClr val="0000DC"/>
                </a:solidFill>
                <a:latin typeface="+mj-lt"/>
                <a:ea typeface="+mj-ea"/>
                <a:cs typeface="+mj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9" name="Zástupný symbol pro obrázek 7">
            <a:extLst>
              <a:ext uri="{FF2B5EF4-FFF2-40B4-BE49-F238E27FC236}">
                <a16:creationId xmlns:a16="http://schemas.microsoft.com/office/drawing/2014/main" id="{80C21443-92BF-4BF1-9C61-FDB664DC796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572000" y="1"/>
            <a:ext cx="4572000" cy="6857999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7" name="Zástupný symbol pro zápatí 1">
            <a:extLst>
              <a:ext uri="{FF2B5EF4-FFF2-40B4-BE49-F238E27FC236}">
                <a16:creationId xmlns:a16="http://schemas.microsoft.com/office/drawing/2014/main" id="{24438A88-1921-4DF2-9F65-459AAE83D16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40000" y="6228000"/>
            <a:ext cx="3693765" cy="252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Epigrafika</a:t>
            </a:r>
            <a:endParaRPr lang="cs-CZ" dirty="0"/>
          </a:p>
        </p:txBody>
      </p:sp>
      <p:pic>
        <p:nvPicPr>
          <p:cNvPr id="13" name="Grafický objekt 5">
            <a:extLst>
              <a:ext uri="{FF2B5EF4-FFF2-40B4-BE49-F238E27FC236}">
                <a16:creationId xmlns:a16="http://schemas.microsoft.com/office/drawing/2014/main" id="{FDEB639D-3D5C-464C-BDE5-B74095023D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1541" y="414000"/>
            <a:ext cx="1555860" cy="1066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1272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176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 - inverzní">
    <p:bg>
      <p:bgPr>
        <a:solidFill>
          <a:srgbClr val="4BC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Epigrafika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8877" y="2900365"/>
            <a:ext cx="8521200" cy="1171580"/>
          </a:xfrm>
        </p:spPr>
        <p:txBody>
          <a:bodyPr anchor="t"/>
          <a:lstStyle>
            <a:lvl1pPr algn="l">
              <a:lnSpc>
                <a:spcPts val="3300"/>
              </a:lnSpc>
              <a:defRPr sz="33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298877" y="4116403"/>
            <a:ext cx="8521200" cy="698497"/>
          </a:xfrm>
        </p:spPr>
        <p:txBody>
          <a:bodyPr anchor="t"/>
          <a:lstStyle>
            <a:lvl1pPr marL="0" indent="0" algn="l">
              <a:buNone/>
              <a:defRPr lang="cs-CZ" sz="18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10" name="Grafický objekt 5">
            <a:extLst>
              <a:ext uri="{FF2B5EF4-FFF2-40B4-BE49-F238E27FC236}">
                <a16:creationId xmlns:a16="http://schemas.microsoft.com/office/drawing/2014/main" id="{4FA66768-9589-2949-93B3-46B2497AD2A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1541" y="414000"/>
            <a:ext cx="1555860" cy="1066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176" userDrawn="1">
          <p15:clr>
            <a:srgbClr val="FBAE40"/>
          </p15:clr>
        </p15:guide>
        <p15:guide id="3" orient="horz" pos="255" userDrawn="1">
          <p15:clr>
            <a:srgbClr val="FBAE40"/>
          </p15:clr>
        </p15:guide>
        <p15:guide id="4" pos="1156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zdělovník (alternativní) 2">
    <p:bg>
      <p:bgPr>
        <a:solidFill>
          <a:srgbClr val="4BC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8876" y="2900365"/>
            <a:ext cx="3934889" cy="1171580"/>
          </a:xfrm>
        </p:spPr>
        <p:txBody>
          <a:bodyPr anchor="t"/>
          <a:lstStyle>
            <a:lvl1pPr algn="l">
              <a:lnSpc>
                <a:spcPts val="3300"/>
              </a:lnSpc>
              <a:defRPr sz="33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298876" y="4116403"/>
            <a:ext cx="3934889" cy="698497"/>
          </a:xfrm>
        </p:spPr>
        <p:txBody>
          <a:bodyPr anchor="t"/>
          <a:lstStyle>
            <a:lvl1pPr marL="0" indent="0" algn="l">
              <a:buNone/>
              <a:defRPr lang="cs-CZ" sz="18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0" name="Zástupný symbol pro obrázek 7">
            <a:extLst>
              <a:ext uri="{FF2B5EF4-FFF2-40B4-BE49-F238E27FC236}">
                <a16:creationId xmlns:a16="http://schemas.microsoft.com/office/drawing/2014/main" id="{05C2E24A-1A94-4B14-B9BB-CA01DE5DD20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572000" y="1"/>
            <a:ext cx="4572000" cy="6857999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12" name="Zástupný symbol pro zápatí 2">
            <a:extLst>
              <a:ext uri="{FF2B5EF4-FFF2-40B4-BE49-F238E27FC236}">
                <a16:creationId xmlns:a16="http://schemas.microsoft.com/office/drawing/2014/main" id="{CC921DFF-8B97-473C-919A-06F55168BDF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40000" y="6228000"/>
            <a:ext cx="3693765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Epigrafika</a:t>
            </a:r>
            <a:endParaRPr lang="cs-CZ" dirty="0"/>
          </a:p>
        </p:txBody>
      </p:sp>
      <p:pic>
        <p:nvPicPr>
          <p:cNvPr id="9" name="Grafický objekt 5">
            <a:extLst>
              <a:ext uri="{FF2B5EF4-FFF2-40B4-BE49-F238E27FC236}">
                <a16:creationId xmlns:a16="http://schemas.microsoft.com/office/drawing/2014/main" id="{1AAA1A5A-C954-FE43-B28E-CF7321376AA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1541" y="414000"/>
            <a:ext cx="1555860" cy="1066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9248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176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zní s obrázkem">
    <p:bg>
      <p:bgPr>
        <a:solidFill>
          <a:srgbClr val="4BC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obrázek 7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9144000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na ikonu vložíte obrázek.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46E80635-6C5C-49F3-8F11-AD16586CD07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0000" y="6040796"/>
            <a:ext cx="6416982" cy="510831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350"/>
              </a:lnSpc>
              <a:defRPr sz="1125" b="0">
                <a:solidFill>
                  <a:schemeClr val="bg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pic>
        <p:nvPicPr>
          <p:cNvPr id="9" name="Grafický objekt 5">
            <a:extLst>
              <a:ext uri="{FF2B5EF4-FFF2-40B4-BE49-F238E27FC236}">
                <a16:creationId xmlns:a16="http://schemas.microsoft.com/office/drawing/2014/main" id="{38E54EF0-AC4F-BE42-B3C9-EBE082A37F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3427" y="6048000"/>
            <a:ext cx="876594" cy="600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2117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56" userDrawn="1">
          <p15:clr>
            <a:srgbClr val="FBAE40"/>
          </p15:clr>
        </p15:guide>
        <p15:guide id="2" orient="horz" pos="4201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ARTS slide">
    <p:bg>
      <p:bgPr>
        <a:solidFill>
          <a:srgbClr val="4BC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cký objekt 1">
            <a:extLst>
              <a:ext uri="{FF2B5EF4-FFF2-40B4-BE49-F238E27FC236}">
                <a16:creationId xmlns:a16="http://schemas.microsoft.com/office/drawing/2014/main" id="{99DDF373-DAF6-45FC-9BE7-AC33B6CEFD7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05600" y="2012703"/>
            <a:ext cx="4132799" cy="2832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703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5ECF17BA-4CC0-425F-84EE-ED5FF94C78F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1017" y="2731338"/>
            <a:ext cx="5381966" cy="1395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214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Epigrafika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34993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540000" y="6228000"/>
            <a:ext cx="5940000" cy="252000"/>
          </a:xfrm>
        </p:spPr>
        <p:txBody>
          <a:bodyPr/>
          <a:lstStyle>
            <a:lvl1pPr>
              <a:defRPr sz="900"/>
            </a:lvl1pPr>
          </a:lstStyle>
          <a:p>
            <a:r>
              <a:rPr lang="cs-CZ"/>
              <a:t>Epigrafika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390E4E2C-8A81-45F0-A5ED-59F1EE588AF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40000" y="1692002"/>
            <a:ext cx="8064900" cy="4139998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9" name="Grafický objekt 5">
            <a:extLst>
              <a:ext uri="{FF2B5EF4-FFF2-40B4-BE49-F238E27FC236}">
                <a16:creationId xmlns:a16="http://schemas.microsoft.com/office/drawing/2014/main" id="{DD44EFF6-9EB3-1644-9EA5-40F4E97B9A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3427" y="6048000"/>
            <a:ext cx="876594" cy="60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2295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97" userDrawn="1">
          <p15:clr>
            <a:srgbClr val="FBAE40"/>
          </p15:clr>
        </p15:guide>
        <p15:guide id="2" pos="329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cs-CZ"/>
              <a:t>Epigrafika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0544" y="1296001"/>
            <a:ext cx="8064104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1725"/>
              </a:lnSpc>
              <a:defRPr sz="15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10" name="Zástupný symbol pro obsah 2">
            <a:extLst>
              <a:ext uri="{FF2B5EF4-FFF2-40B4-BE49-F238E27FC236}">
                <a16:creationId xmlns:a16="http://schemas.microsoft.com/office/drawing/2014/main" id="{5CA9AC87-D3DE-408C-9471-D419F474834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40000" y="1692002"/>
            <a:ext cx="8064900" cy="4139998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9" name="Grafický objekt 5">
            <a:extLst>
              <a:ext uri="{FF2B5EF4-FFF2-40B4-BE49-F238E27FC236}">
                <a16:creationId xmlns:a16="http://schemas.microsoft.com/office/drawing/2014/main" id="{2BC1F0D1-206B-6840-865D-185BADC088C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3427" y="6048000"/>
            <a:ext cx="876594" cy="60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4282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Epigrafika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1D440DD4-5185-4C05-8E91-80CB3DC67394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540000" y="1701505"/>
            <a:ext cx="3914999" cy="4139998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9" name="Zástupný symbol pro obsah 2">
            <a:extLst>
              <a:ext uri="{FF2B5EF4-FFF2-40B4-BE49-F238E27FC236}">
                <a16:creationId xmlns:a16="http://schemas.microsoft.com/office/drawing/2014/main" id="{91531ABC-E456-4507-A022-87C2E3C7A2AA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4688460" y="1701505"/>
            <a:ext cx="3914999" cy="4139998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11" name="Grafický objekt 5">
            <a:extLst>
              <a:ext uri="{FF2B5EF4-FFF2-40B4-BE49-F238E27FC236}">
                <a16:creationId xmlns:a16="http://schemas.microsoft.com/office/drawing/2014/main" id="{57F28D9A-DF4F-8D46-9103-0EFCBEFC949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3427" y="6048000"/>
            <a:ext cx="876594" cy="60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7395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pos="5432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Epigrafika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40544" y="1296001"/>
            <a:ext cx="3915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1725"/>
              </a:lnSpc>
              <a:defRPr sz="15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0000" y="720000"/>
            <a:ext cx="8064900" cy="451576"/>
          </a:xfrm>
        </p:spPr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688459" y="1290515"/>
            <a:ext cx="3915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1725"/>
              </a:lnSpc>
              <a:defRPr sz="15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D7707F6E-62D9-4ACE-A33C-A5E15E5CDF75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540000" y="1701505"/>
            <a:ext cx="3914999" cy="4139998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13" name="Zástupný symbol pro obsah 2">
            <a:extLst>
              <a:ext uri="{FF2B5EF4-FFF2-40B4-BE49-F238E27FC236}">
                <a16:creationId xmlns:a16="http://schemas.microsoft.com/office/drawing/2014/main" id="{911B9D34-B8F8-4804-B959-27E40687C897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4688460" y="1701505"/>
            <a:ext cx="3914999" cy="4139998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12" name="Grafický objekt 5">
            <a:extLst>
              <a:ext uri="{FF2B5EF4-FFF2-40B4-BE49-F238E27FC236}">
                <a16:creationId xmlns:a16="http://schemas.microsoft.com/office/drawing/2014/main" id="{4C227044-85A0-3E4C-8894-875974A355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3427" y="6048000"/>
            <a:ext cx="876594" cy="60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1684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6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ek s text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C8DF9A9-CF6E-49C8-A8BC-74FDF24B8C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1E1D20B9-1A33-484F-AB08-D95E85A9CB2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Epigrafika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7A2EACA-93F7-4696-A84F-C07E4801CB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id="{45EA606A-B012-497D-A062-93B4C5E7BD3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510802" y="2596846"/>
            <a:ext cx="3094099" cy="3208441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1500"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</p:txBody>
      </p:sp>
      <p:sp>
        <p:nvSpPr>
          <p:cNvPr id="8" name="Zástupný symbol pro obrázek 7">
            <a:extLst>
              <a:ext uri="{FF2B5EF4-FFF2-40B4-BE49-F238E27FC236}">
                <a16:creationId xmlns:a16="http://schemas.microsoft.com/office/drawing/2014/main" id="{55454331-9726-47EA-9406-7071E2CA33D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47132" y="1665288"/>
            <a:ext cx="4655843" cy="4139998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11" name="Zástupný symbol pro text 7">
            <a:extLst>
              <a:ext uri="{FF2B5EF4-FFF2-40B4-BE49-F238E27FC236}">
                <a16:creationId xmlns:a16="http://schemas.microsoft.com/office/drawing/2014/main" id="{B0741B4D-1AE5-4AB1-8AD2-5E6FAC7F6F2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0544" y="1296001"/>
            <a:ext cx="8064104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1725"/>
              </a:lnSpc>
              <a:defRPr sz="15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10" name="Grafický objekt 5">
            <a:extLst>
              <a:ext uri="{FF2B5EF4-FFF2-40B4-BE49-F238E27FC236}">
                <a16:creationId xmlns:a16="http://schemas.microsoft.com/office/drawing/2014/main" id="{8BD7D05A-E512-5B4A-B9FD-01C29F6A935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3427" y="6048000"/>
            <a:ext cx="876594" cy="60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8353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tři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3330000" y="1692003"/>
            <a:ext cx="2483644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Epigrafika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9999" y="4414271"/>
            <a:ext cx="2484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350"/>
              </a:lnSpc>
              <a:defRPr sz="1125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30000" y="4414271"/>
            <a:ext cx="2484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350"/>
              </a:lnSpc>
              <a:defRPr sz="1125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20900" y="4414270"/>
            <a:ext cx="2484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350"/>
              </a:lnSpc>
              <a:defRPr sz="1125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40544" y="4025136"/>
            <a:ext cx="2483644" cy="216000"/>
          </a:xfrm>
        </p:spPr>
        <p:txBody>
          <a:bodyPr anchor="ctr"/>
          <a:lstStyle>
            <a:lvl1pPr>
              <a:lnSpc>
                <a:spcPts val="825"/>
              </a:lnSpc>
              <a:defRPr sz="75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330357" y="4025136"/>
            <a:ext cx="2483644" cy="216000"/>
          </a:xfrm>
        </p:spPr>
        <p:txBody>
          <a:bodyPr anchor="ctr"/>
          <a:lstStyle>
            <a:lvl1pPr>
              <a:lnSpc>
                <a:spcPts val="825"/>
              </a:lnSpc>
              <a:defRPr sz="75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121077" y="4025136"/>
            <a:ext cx="2483644" cy="216000"/>
          </a:xfrm>
        </p:spPr>
        <p:txBody>
          <a:bodyPr anchor="ctr"/>
          <a:lstStyle>
            <a:lvl1pPr>
              <a:lnSpc>
                <a:spcPts val="825"/>
              </a:lnSpc>
              <a:defRPr sz="75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540000" y="1692003"/>
            <a:ext cx="2483644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6120001" y="1692003"/>
            <a:ext cx="2483644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0544" y="1296001"/>
            <a:ext cx="8064104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1725"/>
              </a:lnSpc>
              <a:defRPr sz="15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0000" y="720000"/>
            <a:ext cx="8064900" cy="451576"/>
          </a:xfrm>
        </p:spPr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22" name="Grafický objekt 5">
            <a:extLst>
              <a:ext uri="{FF2B5EF4-FFF2-40B4-BE49-F238E27FC236}">
                <a16:creationId xmlns:a16="http://schemas.microsoft.com/office/drawing/2014/main" id="{7295B6F1-702C-D047-89CD-70E5DBEF2FA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3427" y="6048000"/>
            <a:ext cx="876594" cy="60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410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49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Epigrafika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51439ED6-907B-45D9-8FCC-98AE21B3C06D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540000" y="692150"/>
            <a:ext cx="8064900" cy="5139850"/>
          </a:xfrm>
          <a:prstGeom prst="rect">
            <a:avLst/>
          </a:prstGeom>
        </p:spPr>
        <p:txBody>
          <a:bodyPr/>
          <a:lstStyle>
            <a:lvl1pPr marL="54000" indent="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</p:txBody>
      </p:sp>
      <p:pic>
        <p:nvPicPr>
          <p:cNvPr id="9" name="Grafický objekt 5">
            <a:extLst>
              <a:ext uri="{FF2B5EF4-FFF2-40B4-BE49-F238E27FC236}">
                <a16:creationId xmlns:a16="http://schemas.microsoft.com/office/drawing/2014/main" id="{4BED687E-1DDB-9645-8FAB-A30FACA2C26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3427" y="6048000"/>
            <a:ext cx="876594" cy="60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755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  <p15:guide id="2" pos="329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Epigrafika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Nadpis 12">
            <a:extLst>
              <a:ext uri="{FF2B5EF4-FFF2-40B4-BE49-F238E27FC236}">
                <a16:creationId xmlns:a16="http://schemas.microsoft.com/office/drawing/2014/main" id="{C80D1D37-E5CA-42AD-BE6B-219FAFB546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0000" y="720000"/>
            <a:ext cx="8064900" cy="451576"/>
          </a:xfrm>
        </p:spPr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9" name="Grafický objekt 5">
            <a:extLst>
              <a:ext uri="{FF2B5EF4-FFF2-40B4-BE49-F238E27FC236}">
                <a16:creationId xmlns:a16="http://schemas.microsoft.com/office/drawing/2014/main" id="{49F71D72-50A6-3A4A-9D44-33479454A64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3427" y="6048000"/>
            <a:ext cx="876594" cy="60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5407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40000" y="6228000"/>
            <a:ext cx="594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900" dirty="0" smtClean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cs-CZ"/>
              <a:t>Epigrafika</a:t>
            </a:r>
            <a:endParaRPr lang="cs-CZ" dirty="0"/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10500" y="6228000"/>
            <a:ext cx="189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9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720000"/>
            <a:ext cx="80649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9100" y="1872000"/>
            <a:ext cx="80649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/>
            </a:pPr>
            <a:r>
              <a:rPr lang="cs-CZ" noProof="0" dirty="0"/>
              <a:t>Kliknutím vložíte text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84" r:id="rId2"/>
    <p:sldLayoutId id="2147483685" r:id="rId3"/>
    <p:sldLayoutId id="2147483674" r:id="rId4"/>
    <p:sldLayoutId id="2147483688" r:id="rId5"/>
    <p:sldLayoutId id="2147483698" r:id="rId6"/>
    <p:sldLayoutId id="2147483673" r:id="rId7"/>
    <p:sldLayoutId id="2147483675" r:id="rId8"/>
    <p:sldLayoutId id="2147483695" r:id="rId9"/>
    <p:sldLayoutId id="2147483677" r:id="rId10"/>
    <p:sldLayoutId id="2147483686" r:id="rId11"/>
    <p:sldLayoutId id="2147483697" r:id="rId12"/>
    <p:sldLayoutId id="2147483690" r:id="rId13"/>
    <p:sldLayoutId id="2147483696" r:id="rId14"/>
    <p:sldLayoutId id="2147483694" r:id="rId15"/>
    <p:sldLayoutId id="2147483692" r:id="rId16"/>
    <p:sldLayoutId id="2147483693" r:id="rId17"/>
    <p:sldLayoutId id="2147483699" r:id="rId18"/>
  </p:sldLayoutIdLst>
  <p:hf hdr="0" dt="0"/>
  <p:txStyles>
    <p:titleStyle>
      <a:lvl1pPr algn="l" rtl="0" eaLnBrk="1" fontAlgn="base" hangingPunct="1">
        <a:lnSpc>
          <a:spcPts val="3000"/>
        </a:lnSpc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5pPr>
      <a:lvl6pPr marL="342900"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6pPr>
      <a:lvl7pPr marL="685800"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7pPr>
      <a:lvl8pPr marL="1028700"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8pPr>
      <a:lvl9pPr marL="1371600"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9pPr>
    </p:titleStyle>
    <p:bodyStyle>
      <a:lvl1pPr marL="0" marR="0" indent="0" algn="l" defTabSz="914400" rtl="0" eaLnBrk="1" fontAlgn="base" latinLnBrk="0" hangingPunct="1">
        <a:lnSpc>
          <a:spcPct val="114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tabLst/>
        <a:defRPr sz="21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125" b="0">
          <a:solidFill>
            <a:schemeClr val="tx1"/>
          </a:solidFill>
          <a:latin typeface="+mn-lt"/>
        </a:defRPr>
      </a:lvl2pPr>
      <a:lvl3pPr marL="6858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125" b="0">
          <a:solidFill>
            <a:schemeClr val="tx1"/>
          </a:solidFill>
          <a:latin typeface="+mn-lt"/>
        </a:defRPr>
      </a:lvl3pPr>
      <a:lvl4pPr marL="10287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125" b="0">
          <a:solidFill>
            <a:schemeClr val="tx1"/>
          </a:solidFill>
          <a:latin typeface="+mn-lt"/>
        </a:defRPr>
      </a:lvl4pPr>
      <a:lvl5pPr marL="13716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125" b="0">
          <a:solidFill>
            <a:schemeClr val="tx1"/>
          </a:solidFill>
          <a:latin typeface="+mn-lt"/>
        </a:defRPr>
      </a:lvl5pPr>
      <a:lvl6pPr marL="1885950" indent="-17145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20"/>
        </a:buBlip>
        <a:defRPr>
          <a:solidFill>
            <a:schemeClr val="tx1"/>
          </a:solidFill>
          <a:latin typeface="+mn-lt"/>
        </a:defRPr>
      </a:lvl6pPr>
      <a:lvl7pPr marL="20574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24003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27432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935" userDrawn="1">
          <p15:clr>
            <a:srgbClr val="F26B43"/>
          </p15:clr>
        </p15:guide>
        <p15:guide id="2" pos="32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8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8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8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8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8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hyperlink" Target="http://hdl.handle.net/11222.digilib/101974" TargetMode="External"/><Relationship Id="rId1" Type="http://schemas.openxmlformats.org/officeDocument/2006/relationships/slideLayout" Target="../slideLayouts/slideLayout18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8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8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F0C800F-92D5-4AE2-A6D7-746AE0F69B7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Epigrafika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EA2F2588-05BF-443F-B1A6-4BB29475DDF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056870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552266C-DB59-41B2-820B-03BCFB0B8C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Terminologie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CF807AA-67C7-4E9E-8639-B0BFA5FD4A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algn="just"/>
            <a:r>
              <a:rPr lang="cs-CZ" b="1" dirty="0"/>
              <a:t>Epigraf</a:t>
            </a:r>
            <a:r>
              <a:rPr lang="cs-CZ" dirty="0"/>
              <a:t> – vědec, který identifikuje, analyzuje a zpřístupňuje epigrafické texty.</a:t>
            </a:r>
          </a:p>
          <a:p>
            <a:pPr algn="just"/>
            <a:endParaRPr lang="cs-CZ" dirty="0"/>
          </a:p>
          <a:p>
            <a:pPr algn="just"/>
            <a:r>
              <a:rPr lang="cs-CZ" b="1" dirty="0"/>
              <a:t>Epigrafický nosič </a:t>
            </a:r>
            <a:r>
              <a:rPr lang="cs-CZ" dirty="0"/>
              <a:t>– památka, na které je umístěný nápis (např. zvon, křtitelnice, lavice, zeď, náhrobní deska apod.).</a:t>
            </a:r>
          </a:p>
          <a:p>
            <a:pPr algn="just"/>
            <a:endParaRPr lang="cs-CZ" dirty="0"/>
          </a:p>
          <a:p>
            <a:pPr algn="just"/>
            <a:r>
              <a:rPr lang="cs-CZ" b="1" dirty="0"/>
              <a:t>Zápis</a:t>
            </a:r>
            <a:r>
              <a:rPr lang="cs-CZ" dirty="0"/>
              <a:t> – všeobecný termín pro jakýkoliv druh textu.</a:t>
            </a:r>
          </a:p>
          <a:p>
            <a:pPr algn="just"/>
            <a:endParaRPr lang="cs-CZ" dirty="0"/>
          </a:p>
          <a:p>
            <a:pPr algn="just"/>
            <a:r>
              <a:rPr lang="cs-CZ" b="1" dirty="0"/>
              <a:t>Nápis</a:t>
            </a:r>
            <a:r>
              <a:rPr lang="cs-CZ" dirty="0"/>
              <a:t> – termín pro epigrafické texty: skládá se z </a:t>
            </a:r>
            <a:r>
              <a:rPr lang="cs-CZ" u="sng" dirty="0"/>
              <a:t>písmen</a:t>
            </a:r>
            <a:r>
              <a:rPr lang="cs-CZ" dirty="0"/>
              <a:t> (liter), </a:t>
            </a:r>
            <a:r>
              <a:rPr lang="cs-CZ" u="sng" dirty="0"/>
              <a:t>číslic</a:t>
            </a:r>
            <a:r>
              <a:rPr lang="cs-CZ" dirty="0"/>
              <a:t> (římských nebo arabských) a </a:t>
            </a:r>
            <a:r>
              <a:rPr lang="cs-CZ" u="sng" dirty="0"/>
              <a:t>pomocných znaků </a:t>
            </a:r>
            <a:r>
              <a:rPr lang="cs-CZ" dirty="0"/>
              <a:t>(interpunkční znaky, opravy, zkracovací znaménka).</a:t>
            </a:r>
          </a:p>
          <a:p>
            <a:pPr algn="just"/>
            <a:endParaRPr lang="cs-CZ" dirty="0"/>
          </a:p>
          <a:p>
            <a:pPr algn="just"/>
            <a:r>
              <a:rPr lang="cs-CZ" b="1" dirty="0"/>
              <a:t>Objednavatel nápisu </a:t>
            </a:r>
            <a:r>
              <a:rPr lang="cs-CZ" dirty="0"/>
              <a:t>– osoba, která nemusí souviset s procesem realizace nápisu; pokrývá náklady.</a:t>
            </a:r>
          </a:p>
          <a:p>
            <a:pPr algn="just"/>
            <a:endParaRPr lang="cs-CZ" dirty="0"/>
          </a:p>
          <a:p>
            <a:pPr algn="just"/>
            <a:r>
              <a:rPr lang="cs-CZ" b="1" dirty="0"/>
              <a:t>Autor nápisu </a:t>
            </a:r>
            <a:r>
              <a:rPr lang="cs-CZ" dirty="0"/>
              <a:t>– člověk, který vymyslel text nápisu.</a:t>
            </a:r>
          </a:p>
          <a:p>
            <a:pPr algn="just"/>
            <a:endParaRPr lang="cs-CZ" dirty="0"/>
          </a:p>
          <a:p>
            <a:pPr algn="just"/>
            <a:r>
              <a:rPr lang="cs-CZ" b="1" dirty="0"/>
              <a:t>Zhotovitel nápisu </a:t>
            </a:r>
            <a:r>
              <a:rPr lang="cs-CZ" dirty="0"/>
              <a:t>– osoba, která nápis fyzicky vytvořila (kameník, malíř, tesař, řezbář, kovář, kovolijec apod.).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75FF5941-AD96-142C-ED1C-3E2285CA66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Epigrafika</a:t>
            </a:r>
            <a:endParaRPr lang="en-US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024E0E3D-2BD0-54CF-48D6-A327426E08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65681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7EDBCCE-FAA7-491A-8E2D-228820FFBE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Terminologie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82FFEEF-118D-447A-8B8C-4D79E2BEB3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cs-CZ" b="1" dirty="0"/>
              <a:t>Spojení písem </a:t>
            </a:r>
            <a:r>
              <a:rPr lang="cs-CZ" dirty="0"/>
              <a:t>(</a:t>
            </a:r>
            <a:r>
              <a:rPr lang="cs-CZ" i="1" dirty="0"/>
              <a:t>nexus </a:t>
            </a:r>
            <a:r>
              <a:rPr lang="cs-CZ" i="1" dirty="0" err="1"/>
              <a:t>litterarum</a:t>
            </a:r>
            <a:r>
              <a:rPr lang="cs-CZ" dirty="0"/>
              <a:t>) – části písmen se překrývají, ale nemění svůj tvar.</a:t>
            </a:r>
          </a:p>
          <a:p>
            <a:pPr algn="just"/>
            <a:endParaRPr lang="cs-CZ" dirty="0"/>
          </a:p>
          <a:p>
            <a:pPr algn="just"/>
            <a:r>
              <a:rPr lang="cs-CZ" b="1" dirty="0"/>
              <a:t>Enkláva</a:t>
            </a:r>
            <a:r>
              <a:rPr lang="cs-CZ" dirty="0"/>
              <a:t> (</a:t>
            </a:r>
            <a:r>
              <a:rPr lang="cs-CZ" i="1" dirty="0" err="1"/>
              <a:t>litterae</a:t>
            </a:r>
            <a:r>
              <a:rPr lang="cs-CZ" i="1" dirty="0"/>
              <a:t> </a:t>
            </a:r>
            <a:r>
              <a:rPr lang="cs-CZ" i="1" dirty="0" err="1"/>
              <a:t>inscriptae</a:t>
            </a:r>
            <a:r>
              <a:rPr lang="cs-CZ" dirty="0"/>
              <a:t>) – jedno písmeno je vepsáno do druhého.</a:t>
            </a:r>
          </a:p>
          <a:p>
            <a:pPr algn="just"/>
            <a:endParaRPr lang="cs-CZ" dirty="0"/>
          </a:p>
          <a:p>
            <a:pPr algn="just"/>
            <a:r>
              <a:rPr lang="cs-CZ" b="1" dirty="0"/>
              <a:t>Písmena s přesahem </a:t>
            </a:r>
            <a:r>
              <a:rPr lang="cs-CZ" dirty="0"/>
              <a:t>(</a:t>
            </a:r>
            <a:r>
              <a:rPr lang="cs-CZ" i="1" dirty="0" err="1"/>
              <a:t>litterae</a:t>
            </a:r>
            <a:r>
              <a:rPr lang="cs-CZ" i="1" dirty="0"/>
              <a:t> </a:t>
            </a:r>
            <a:r>
              <a:rPr lang="cs-CZ" i="1" dirty="0" err="1"/>
              <a:t>intercisae</a:t>
            </a:r>
            <a:r>
              <a:rPr lang="cs-CZ" dirty="0"/>
              <a:t>) – písmena se navzájem protínají.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AB5BD001-1769-BF9E-A5F9-07C27AD5DF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Epigrafika</a:t>
            </a:r>
            <a:endParaRPr lang="en-US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9A799FB4-10C5-D096-94DE-65DCF3FA5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39985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3E542F5-B28A-4021-BECF-D2790C8462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584" y="1314451"/>
            <a:ext cx="2494298" cy="1256981"/>
          </a:xfrm>
        </p:spPr>
        <p:txBody>
          <a:bodyPr>
            <a:normAutofit/>
          </a:bodyPr>
          <a:lstStyle/>
          <a:p>
            <a:r>
              <a:rPr lang="cs-CZ" sz="2925"/>
              <a:t>Terminologie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9AD4DEE9-F240-40D2-AB61-D6AB22F8E0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7372"/>
          <a:stretch/>
        </p:blipFill>
        <p:spPr bwMode="auto">
          <a:xfrm>
            <a:off x="3460233" y="1314276"/>
            <a:ext cx="2556778" cy="4229098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28364183-8C65-4A14-B996-BA6A235395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63" r="19899" b="-1"/>
          <a:stretch/>
        </p:blipFill>
        <p:spPr bwMode="auto">
          <a:xfrm>
            <a:off x="6101447" y="1314451"/>
            <a:ext cx="2556778" cy="4229098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54A0A3B-F2DD-4393-87C4-DB360C6C4D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632" y="2720659"/>
            <a:ext cx="2497250" cy="2822891"/>
          </a:xfrm>
        </p:spPr>
        <p:txBody>
          <a:bodyPr>
            <a:normAutofit/>
          </a:bodyPr>
          <a:lstStyle/>
          <a:p>
            <a:pPr algn="just">
              <a:lnSpc>
                <a:spcPct val="90000"/>
              </a:lnSpc>
            </a:pPr>
            <a:r>
              <a:rPr lang="cs-CZ" sz="1275" b="1" dirty="0"/>
              <a:t>Devíza</a:t>
            </a:r>
            <a:r>
              <a:rPr lang="cs-CZ" sz="1275" dirty="0"/>
              <a:t> – textem vyjádřené rodové nebo rodinné heslo (např. </a:t>
            </a:r>
            <a:r>
              <a:rPr lang="cs-CZ" sz="1275" i="1" dirty="0" err="1"/>
              <a:t>carpe</a:t>
            </a:r>
            <a:r>
              <a:rPr lang="cs-CZ" sz="1275" i="1" dirty="0"/>
              <a:t> </a:t>
            </a:r>
            <a:r>
              <a:rPr lang="cs-CZ" sz="1275" i="1" dirty="0" err="1"/>
              <a:t>diem</a:t>
            </a:r>
            <a:r>
              <a:rPr lang="cs-CZ" sz="1275" dirty="0"/>
              <a:t>, nebo </a:t>
            </a:r>
            <a:r>
              <a:rPr lang="cs-CZ" sz="1275" i="1" dirty="0"/>
              <a:t>memento </a:t>
            </a:r>
            <a:r>
              <a:rPr lang="cs-CZ" sz="1275" i="1" dirty="0" err="1"/>
              <a:t>mori</a:t>
            </a:r>
            <a:r>
              <a:rPr lang="cs-CZ" sz="1275" dirty="0"/>
              <a:t>).</a:t>
            </a:r>
          </a:p>
          <a:p>
            <a:pPr algn="just">
              <a:lnSpc>
                <a:spcPct val="90000"/>
              </a:lnSpc>
            </a:pPr>
            <a:endParaRPr lang="cs-CZ" sz="1275" dirty="0"/>
          </a:p>
          <a:p>
            <a:pPr algn="just">
              <a:lnSpc>
                <a:spcPct val="90000"/>
              </a:lnSpc>
            </a:pPr>
            <a:r>
              <a:rPr lang="cs-CZ" sz="1275" b="1" dirty="0"/>
              <a:t>Emblém</a:t>
            </a:r>
            <a:r>
              <a:rPr lang="cs-CZ" sz="1275" dirty="0"/>
              <a:t> – organické spojení obrazu a písma.</a:t>
            </a:r>
          </a:p>
          <a:p>
            <a:pPr algn="just">
              <a:lnSpc>
                <a:spcPct val="90000"/>
              </a:lnSpc>
            </a:pPr>
            <a:endParaRPr lang="cs-CZ" sz="1275" dirty="0"/>
          </a:p>
          <a:p>
            <a:pPr algn="just">
              <a:lnSpc>
                <a:spcPct val="90000"/>
              </a:lnSpc>
            </a:pPr>
            <a:r>
              <a:rPr lang="cs-CZ" sz="1275" b="1" dirty="0"/>
              <a:t>Kaligram</a:t>
            </a:r>
            <a:r>
              <a:rPr lang="cs-CZ" sz="1275" dirty="0"/>
              <a:t> – lyrický text uspořádaný do obrázku.</a:t>
            </a:r>
          </a:p>
          <a:p>
            <a:pPr algn="just">
              <a:lnSpc>
                <a:spcPct val="90000"/>
              </a:lnSpc>
            </a:pPr>
            <a:endParaRPr lang="cs-CZ" sz="1275" dirty="0"/>
          </a:p>
          <a:p>
            <a:pPr algn="just">
              <a:lnSpc>
                <a:spcPct val="90000"/>
              </a:lnSpc>
            </a:pPr>
            <a:r>
              <a:rPr lang="cs-CZ" sz="1275" b="1" dirty="0"/>
              <a:t>Nápisová páska </a:t>
            </a:r>
            <a:r>
              <a:rPr lang="cs-CZ" sz="1275" dirty="0"/>
              <a:t>– text osvětlující výjev zobrazený na výtvarné památce.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B20CB164-60DC-4D36-9855-4E4AC18E4F37}"/>
              </a:ext>
            </a:extLst>
          </p:cNvPr>
          <p:cNvSpPr txBox="1"/>
          <p:nvPr/>
        </p:nvSpPr>
        <p:spPr>
          <a:xfrm>
            <a:off x="6101448" y="4971863"/>
            <a:ext cx="25567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800" b="1" dirty="0">
                <a:solidFill>
                  <a:schemeClr val="tx2"/>
                </a:solidFill>
              </a:rPr>
              <a:t>A(MA) M(E) </a:t>
            </a:r>
          </a:p>
          <a:p>
            <a:pPr algn="ctr"/>
            <a:r>
              <a:rPr lang="cs-CZ" sz="1800" b="1" dirty="0">
                <a:solidFill>
                  <a:schemeClr val="tx2"/>
                </a:solidFill>
              </a:rPr>
              <a:t>T(E) S(EMPER) A(MAVI)</a:t>
            </a:r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8BE1557-3113-19A5-C358-3B763D2540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Epigrafika</a:t>
            </a:r>
            <a:endParaRPr lang="en-US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AFF6199-6FC6-EF25-94A8-FF1D762653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25856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17E16D7-5B2C-4390-B123-CC4F407BB8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461" y="1026911"/>
            <a:ext cx="7053542" cy="1050398"/>
          </a:xfrm>
        </p:spPr>
        <p:txBody>
          <a:bodyPr/>
          <a:lstStyle/>
          <a:p>
            <a:r>
              <a:rPr lang="cs-CZ" dirty="0"/>
              <a:t>Vývoj epigrafických písem</a:t>
            </a:r>
          </a:p>
        </p:txBody>
      </p:sp>
      <p:graphicFrame>
        <p:nvGraphicFramePr>
          <p:cNvPr id="4" name="Tabulka 4">
            <a:extLst>
              <a:ext uri="{FF2B5EF4-FFF2-40B4-BE49-F238E27FC236}">
                <a16:creationId xmlns:a16="http://schemas.microsoft.com/office/drawing/2014/main" id="{DD6EF9FE-57AD-91C8-2425-067DE9647898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82461" y="1774759"/>
          <a:ext cx="8702436" cy="39687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32089">
                  <a:extLst>
                    <a:ext uri="{9D8B030D-6E8A-4147-A177-3AD203B41FA5}">
                      <a16:colId xmlns:a16="http://schemas.microsoft.com/office/drawing/2014/main" val="431194323"/>
                    </a:ext>
                  </a:extLst>
                </a:gridCol>
                <a:gridCol w="650542">
                  <a:extLst>
                    <a:ext uri="{9D8B030D-6E8A-4147-A177-3AD203B41FA5}">
                      <a16:colId xmlns:a16="http://schemas.microsoft.com/office/drawing/2014/main" val="594836363"/>
                    </a:ext>
                  </a:extLst>
                </a:gridCol>
                <a:gridCol w="647498">
                  <a:extLst>
                    <a:ext uri="{9D8B030D-6E8A-4147-A177-3AD203B41FA5}">
                      <a16:colId xmlns:a16="http://schemas.microsoft.com/office/drawing/2014/main" val="606405704"/>
                    </a:ext>
                  </a:extLst>
                </a:gridCol>
                <a:gridCol w="654856">
                  <a:extLst>
                    <a:ext uri="{9D8B030D-6E8A-4147-A177-3AD203B41FA5}">
                      <a16:colId xmlns:a16="http://schemas.microsoft.com/office/drawing/2014/main" val="1182093830"/>
                    </a:ext>
                  </a:extLst>
                </a:gridCol>
                <a:gridCol w="779940">
                  <a:extLst>
                    <a:ext uri="{9D8B030D-6E8A-4147-A177-3AD203B41FA5}">
                      <a16:colId xmlns:a16="http://schemas.microsoft.com/office/drawing/2014/main" val="2362899029"/>
                    </a:ext>
                  </a:extLst>
                </a:gridCol>
                <a:gridCol w="853519">
                  <a:extLst>
                    <a:ext uri="{9D8B030D-6E8A-4147-A177-3AD203B41FA5}">
                      <a16:colId xmlns:a16="http://schemas.microsoft.com/office/drawing/2014/main" val="4087431219"/>
                    </a:ext>
                  </a:extLst>
                </a:gridCol>
                <a:gridCol w="890309">
                  <a:extLst>
                    <a:ext uri="{9D8B030D-6E8A-4147-A177-3AD203B41FA5}">
                      <a16:colId xmlns:a16="http://schemas.microsoft.com/office/drawing/2014/main" val="1847024416"/>
                    </a:ext>
                  </a:extLst>
                </a:gridCol>
                <a:gridCol w="853519">
                  <a:extLst>
                    <a:ext uri="{9D8B030D-6E8A-4147-A177-3AD203B41FA5}">
                      <a16:colId xmlns:a16="http://schemas.microsoft.com/office/drawing/2014/main" val="1515548003"/>
                    </a:ext>
                  </a:extLst>
                </a:gridCol>
                <a:gridCol w="750509">
                  <a:extLst>
                    <a:ext uri="{9D8B030D-6E8A-4147-A177-3AD203B41FA5}">
                      <a16:colId xmlns:a16="http://schemas.microsoft.com/office/drawing/2014/main" val="2577191797"/>
                    </a:ext>
                  </a:extLst>
                </a:gridCol>
                <a:gridCol w="689655">
                  <a:extLst>
                    <a:ext uri="{9D8B030D-6E8A-4147-A177-3AD203B41FA5}">
                      <a16:colId xmlns:a16="http://schemas.microsoft.com/office/drawing/2014/main" val="1641060393"/>
                    </a:ext>
                  </a:extLst>
                </a:gridCol>
              </a:tblGrid>
              <a:tr h="643523">
                <a:tc>
                  <a:txBody>
                    <a:bodyPr/>
                    <a:lstStyle/>
                    <a:p>
                      <a:endParaRPr lang="cs-CZ" sz="10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cs-CZ" sz="1000" dirty="0"/>
                        <a:t>10. st.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cs-CZ" sz="1000" dirty="0"/>
                        <a:t>11. st.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cs-CZ" sz="1000" dirty="0"/>
                        <a:t>12. st.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cs-CZ" sz="1000" dirty="0"/>
                        <a:t>13. st.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cs-CZ" sz="1000" dirty="0"/>
                        <a:t>14. st.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cs-CZ" sz="1000" dirty="0"/>
                        <a:t>15. st.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cs-CZ" sz="1000" dirty="0"/>
                        <a:t>16. st.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cs-CZ" sz="1000" dirty="0"/>
                        <a:t>17. st.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cs-CZ" sz="1000" dirty="0"/>
                        <a:t>18. st.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415399448"/>
                  </a:ext>
                </a:extLst>
              </a:tr>
              <a:tr h="325792">
                <a:tc>
                  <a:txBody>
                    <a:bodyPr/>
                    <a:lstStyle/>
                    <a:p>
                      <a:r>
                        <a:rPr lang="cs-CZ" sz="1000" dirty="0"/>
                        <a:t>KAPITÁLA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cs-CZ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cs-CZ" sz="10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cs-CZ" sz="10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cs-CZ" sz="10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cs-CZ" sz="10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cs-CZ" sz="10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cs-CZ" sz="10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cs-CZ" sz="10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cs-CZ" sz="100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6802368"/>
                  </a:ext>
                </a:extLst>
              </a:tr>
              <a:tr h="562324">
                <a:tc>
                  <a:txBody>
                    <a:bodyPr/>
                    <a:lstStyle/>
                    <a:p>
                      <a:r>
                        <a:rPr lang="cs-CZ" sz="1000" dirty="0"/>
                        <a:t>ROMÁNSKÁ MAJUSKULA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cs-CZ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cs-CZ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cs-CZ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cs-CZ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cs-CZ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cs-CZ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cs-CZ" sz="10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cs-CZ" sz="10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cs-CZ" sz="100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104902934"/>
                  </a:ext>
                </a:extLst>
              </a:tr>
              <a:tr h="562324">
                <a:tc>
                  <a:txBody>
                    <a:bodyPr/>
                    <a:lstStyle/>
                    <a:p>
                      <a:r>
                        <a:rPr lang="cs-CZ" sz="1000" dirty="0"/>
                        <a:t>GOTICKÁ MAJUSKULA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cs-CZ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cs-CZ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cs-CZ" sz="10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cs-CZ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cs-CZ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cs-CZ" sz="10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cs-CZ" sz="10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cs-CZ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cs-CZ" sz="100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235622968"/>
                  </a:ext>
                </a:extLst>
              </a:tr>
              <a:tr h="660416">
                <a:tc>
                  <a:txBody>
                    <a:bodyPr/>
                    <a:lstStyle/>
                    <a:p>
                      <a:r>
                        <a:rPr lang="cs-CZ" sz="1000" dirty="0"/>
                        <a:t>RANĚ HUMANISTICKÁ KAPITÁLA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cs-CZ" sz="10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cs-CZ" sz="10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cs-CZ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cs-CZ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cs-CZ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cs-CZ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cs-CZ" sz="10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cs-CZ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cs-CZ" sz="100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361659593"/>
                  </a:ext>
                </a:extLst>
              </a:tr>
              <a:tr h="438150">
                <a:tc>
                  <a:txBody>
                    <a:bodyPr/>
                    <a:lstStyle/>
                    <a:p>
                      <a:r>
                        <a:rPr lang="cs-CZ" sz="1000" dirty="0"/>
                        <a:t>Gotická minuskula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cs-CZ" sz="10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cs-CZ" sz="10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cs-CZ" sz="10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cs-CZ" sz="10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cs-CZ" sz="10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cs-CZ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cs-CZ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cs-CZ" sz="10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cs-CZ" sz="100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603307044"/>
                  </a:ext>
                </a:extLst>
              </a:tr>
              <a:tr h="325792">
                <a:tc>
                  <a:txBody>
                    <a:bodyPr/>
                    <a:lstStyle/>
                    <a:p>
                      <a:r>
                        <a:rPr lang="cs-CZ" sz="1000" dirty="0"/>
                        <a:t>Fraktura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cs-CZ" sz="10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cs-CZ" sz="10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cs-CZ" sz="10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cs-CZ" sz="10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cs-CZ" sz="10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cs-CZ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cs-CZ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cs-CZ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cs-CZ" sz="100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946937418"/>
                  </a:ext>
                </a:extLst>
              </a:tr>
              <a:tr h="450467">
                <a:tc>
                  <a:txBody>
                    <a:bodyPr/>
                    <a:lstStyle/>
                    <a:p>
                      <a:r>
                        <a:rPr lang="cs-CZ" sz="1000" dirty="0"/>
                        <a:t>Humanistická minuskula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cs-CZ" sz="10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cs-CZ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cs-CZ" sz="10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cs-CZ" sz="10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cs-CZ" sz="10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cs-CZ" sz="10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cs-CZ" sz="10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cs-CZ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cs-CZ" sz="10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788446838"/>
                  </a:ext>
                </a:extLst>
              </a:tr>
            </a:tbl>
          </a:graphicData>
        </a:graphic>
      </p:graphicFrame>
      <p:cxnSp>
        <p:nvCxnSpPr>
          <p:cNvPr id="17" name="Přímá spojnice se šipkou 16">
            <a:extLst>
              <a:ext uri="{FF2B5EF4-FFF2-40B4-BE49-F238E27FC236}">
                <a16:creationId xmlns:a16="http://schemas.microsoft.com/office/drawing/2014/main" id="{CFFFDCDF-5F17-081B-A6AD-0195C0A3EFF4}"/>
              </a:ext>
            </a:extLst>
          </p:cNvPr>
          <p:cNvCxnSpPr/>
          <p:nvPr/>
        </p:nvCxnSpPr>
        <p:spPr>
          <a:xfrm>
            <a:off x="4307682" y="3571875"/>
            <a:ext cx="1407319" cy="0"/>
          </a:xfrm>
          <a:prstGeom prst="straightConnector1">
            <a:avLst/>
          </a:prstGeom>
          <a:ln w="63500" cmpd="sng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Přímá spojnice se šipkou 18">
            <a:extLst>
              <a:ext uri="{FF2B5EF4-FFF2-40B4-BE49-F238E27FC236}">
                <a16:creationId xmlns:a16="http://schemas.microsoft.com/office/drawing/2014/main" id="{7FD1F922-042B-D595-E8D7-A467CBA73AC3}"/>
              </a:ext>
            </a:extLst>
          </p:cNvPr>
          <p:cNvCxnSpPr>
            <a:cxnSpLocks/>
          </p:cNvCxnSpPr>
          <p:nvPr/>
        </p:nvCxnSpPr>
        <p:spPr>
          <a:xfrm>
            <a:off x="2121694" y="2578894"/>
            <a:ext cx="2193131" cy="0"/>
          </a:xfrm>
          <a:prstGeom prst="straightConnector1">
            <a:avLst/>
          </a:prstGeom>
          <a:ln w="635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Přímá spojnice se šipkou 20">
            <a:extLst>
              <a:ext uri="{FF2B5EF4-FFF2-40B4-BE49-F238E27FC236}">
                <a16:creationId xmlns:a16="http://schemas.microsoft.com/office/drawing/2014/main" id="{A46605D6-4ECC-DAA3-BCD8-56DF7FF8BF50}"/>
              </a:ext>
            </a:extLst>
          </p:cNvPr>
          <p:cNvCxnSpPr>
            <a:cxnSpLocks/>
          </p:cNvCxnSpPr>
          <p:nvPr/>
        </p:nvCxnSpPr>
        <p:spPr>
          <a:xfrm flipH="1">
            <a:off x="6515100" y="2586038"/>
            <a:ext cx="2369793" cy="0"/>
          </a:xfrm>
          <a:prstGeom prst="straightConnector1">
            <a:avLst/>
          </a:prstGeom>
          <a:ln w="635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Přímá spojnice se šipkou 21">
            <a:extLst>
              <a:ext uri="{FF2B5EF4-FFF2-40B4-BE49-F238E27FC236}">
                <a16:creationId xmlns:a16="http://schemas.microsoft.com/office/drawing/2014/main" id="{8CB538C6-3202-6D52-06A5-274EAEA3985B}"/>
              </a:ext>
            </a:extLst>
          </p:cNvPr>
          <p:cNvCxnSpPr>
            <a:cxnSpLocks/>
          </p:cNvCxnSpPr>
          <p:nvPr/>
        </p:nvCxnSpPr>
        <p:spPr>
          <a:xfrm>
            <a:off x="3757613" y="3050381"/>
            <a:ext cx="607219" cy="0"/>
          </a:xfrm>
          <a:prstGeom prst="straightConnector1">
            <a:avLst/>
          </a:prstGeom>
          <a:ln w="63500" cmpd="sng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Přímá spojnice se šipkou 24">
            <a:extLst>
              <a:ext uri="{FF2B5EF4-FFF2-40B4-BE49-F238E27FC236}">
                <a16:creationId xmlns:a16="http://schemas.microsoft.com/office/drawing/2014/main" id="{0C0BF3F2-298C-902C-8D2E-03166AF1E9D3}"/>
              </a:ext>
            </a:extLst>
          </p:cNvPr>
          <p:cNvCxnSpPr>
            <a:cxnSpLocks/>
          </p:cNvCxnSpPr>
          <p:nvPr/>
        </p:nvCxnSpPr>
        <p:spPr>
          <a:xfrm>
            <a:off x="6515100" y="4186238"/>
            <a:ext cx="422097" cy="0"/>
          </a:xfrm>
          <a:prstGeom prst="straightConnector1">
            <a:avLst/>
          </a:prstGeom>
          <a:ln w="63500" cmpd="sng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Přímá spojnice se šipkou 26">
            <a:extLst>
              <a:ext uri="{FF2B5EF4-FFF2-40B4-BE49-F238E27FC236}">
                <a16:creationId xmlns:a16="http://schemas.microsoft.com/office/drawing/2014/main" id="{A41888F8-EA87-E45E-46D5-29160898C8FB}"/>
              </a:ext>
            </a:extLst>
          </p:cNvPr>
          <p:cNvCxnSpPr>
            <a:cxnSpLocks/>
          </p:cNvCxnSpPr>
          <p:nvPr/>
        </p:nvCxnSpPr>
        <p:spPr>
          <a:xfrm>
            <a:off x="5143501" y="4757738"/>
            <a:ext cx="2336006" cy="0"/>
          </a:xfrm>
          <a:prstGeom prst="straightConnector1">
            <a:avLst/>
          </a:prstGeom>
          <a:ln w="63500" cmpd="sng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Přímá spojnice se šipkou 28">
            <a:extLst>
              <a:ext uri="{FF2B5EF4-FFF2-40B4-BE49-F238E27FC236}">
                <a16:creationId xmlns:a16="http://schemas.microsoft.com/office/drawing/2014/main" id="{2C30B64D-AB8E-25C2-56E6-6A75A991C6D6}"/>
              </a:ext>
            </a:extLst>
          </p:cNvPr>
          <p:cNvCxnSpPr>
            <a:cxnSpLocks/>
          </p:cNvCxnSpPr>
          <p:nvPr/>
        </p:nvCxnSpPr>
        <p:spPr>
          <a:xfrm flipH="1">
            <a:off x="7079457" y="5136356"/>
            <a:ext cx="1805437" cy="0"/>
          </a:xfrm>
          <a:prstGeom prst="straightConnector1">
            <a:avLst/>
          </a:prstGeom>
          <a:ln w="635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Přímá spojnice se šipkou 29">
            <a:extLst>
              <a:ext uri="{FF2B5EF4-FFF2-40B4-BE49-F238E27FC236}">
                <a16:creationId xmlns:a16="http://schemas.microsoft.com/office/drawing/2014/main" id="{8F5E7D64-C781-3401-5E4E-560FBF99D52E}"/>
              </a:ext>
            </a:extLst>
          </p:cNvPr>
          <p:cNvCxnSpPr>
            <a:cxnSpLocks/>
          </p:cNvCxnSpPr>
          <p:nvPr/>
        </p:nvCxnSpPr>
        <p:spPr>
          <a:xfrm flipH="1">
            <a:off x="7079457" y="5507831"/>
            <a:ext cx="1805437" cy="0"/>
          </a:xfrm>
          <a:prstGeom prst="straightConnector1">
            <a:avLst/>
          </a:prstGeom>
          <a:ln w="635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2962C56B-84CC-0704-1B37-E5166BDFBB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Epigrafika</a:t>
            </a:r>
            <a:endParaRPr lang="en-US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BDC84433-7D18-C73D-CFBD-1AAD2B9BB4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26332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9A52416-F1AB-4A30-8089-C40B80BFD5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6697" y="1329200"/>
            <a:ext cx="6939116" cy="917987"/>
          </a:xfrm>
        </p:spPr>
        <p:txBody>
          <a:bodyPr>
            <a:normAutofit/>
          </a:bodyPr>
          <a:lstStyle/>
          <a:p>
            <a:r>
              <a:rPr lang="cs-CZ" dirty="0"/>
              <a:t>KAPITÁLA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B59E091-7D16-4E25-A378-E199566930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7484" y="2396411"/>
            <a:ext cx="3253807" cy="3147139"/>
          </a:xfrm>
        </p:spPr>
        <p:txBody>
          <a:bodyPr>
            <a:normAutofit/>
          </a:bodyPr>
          <a:lstStyle/>
          <a:p>
            <a:pPr algn="just">
              <a:lnSpc>
                <a:spcPct val="90000"/>
              </a:lnSpc>
            </a:pPr>
            <a:r>
              <a:rPr lang="cs-CZ" sz="1275" dirty="0"/>
              <a:t>Archaická kapitála – 6. až 4. st. př. n. l. – nejstarší latinské nápisy (např. zlatá spona z </a:t>
            </a:r>
            <a:r>
              <a:rPr lang="cs-CZ" sz="1275" dirty="0" err="1"/>
              <a:t>Praeneste</a:t>
            </a:r>
            <a:r>
              <a:rPr lang="cs-CZ" sz="1275" dirty="0"/>
              <a:t>).</a:t>
            </a:r>
          </a:p>
          <a:p>
            <a:pPr algn="just">
              <a:lnSpc>
                <a:spcPct val="90000"/>
              </a:lnSpc>
            </a:pPr>
            <a:endParaRPr lang="cs-CZ" sz="1275" dirty="0"/>
          </a:p>
          <a:p>
            <a:pPr algn="just">
              <a:lnSpc>
                <a:spcPct val="90000"/>
              </a:lnSpc>
            </a:pPr>
            <a:r>
              <a:rPr lang="cs-CZ" sz="1275" dirty="0"/>
              <a:t>Kanonizována kapitála – ca 3. st. před n. l. až 8. st. n. l. / 9. až 12. st. / 15. st. až dodnes.</a:t>
            </a:r>
          </a:p>
          <a:p>
            <a:pPr lvl="1" algn="just">
              <a:lnSpc>
                <a:spcPct val="90000"/>
              </a:lnSpc>
            </a:pPr>
            <a:r>
              <a:rPr lang="cs-CZ" sz="1275" dirty="0" err="1"/>
              <a:t>scriptura</a:t>
            </a:r>
            <a:r>
              <a:rPr lang="cs-CZ" sz="1275" dirty="0"/>
              <a:t> </a:t>
            </a:r>
            <a:r>
              <a:rPr lang="cs-CZ" sz="1275" dirty="0" err="1"/>
              <a:t>monumentalis</a:t>
            </a:r>
            <a:r>
              <a:rPr lang="cs-CZ" sz="1275" dirty="0"/>
              <a:t> – poměr šířky a výšky 1:1.</a:t>
            </a:r>
          </a:p>
          <a:p>
            <a:pPr lvl="1" algn="just">
              <a:lnSpc>
                <a:spcPct val="90000"/>
              </a:lnSpc>
            </a:pPr>
            <a:endParaRPr lang="cs-CZ" sz="1275" dirty="0"/>
          </a:p>
          <a:p>
            <a:pPr lvl="1" algn="just">
              <a:lnSpc>
                <a:spcPct val="90000"/>
              </a:lnSpc>
            </a:pPr>
            <a:r>
              <a:rPr lang="cs-CZ" sz="1275" dirty="0" err="1"/>
              <a:t>scriptura</a:t>
            </a:r>
            <a:r>
              <a:rPr lang="cs-CZ" sz="1275" dirty="0"/>
              <a:t> </a:t>
            </a:r>
            <a:r>
              <a:rPr lang="cs-CZ" sz="1275" dirty="0" err="1"/>
              <a:t>actuaria</a:t>
            </a:r>
            <a:r>
              <a:rPr lang="cs-CZ" sz="1275" dirty="0"/>
              <a:t> – výška písmen jasně převažuje nad šířkou.</a:t>
            </a:r>
          </a:p>
          <a:p>
            <a:pPr lvl="1" algn="just">
              <a:lnSpc>
                <a:spcPct val="90000"/>
              </a:lnSpc>
            </a:pPr>
            <a:endParaRPr lang="cs-CZ" sz="1275" dirty="0"/>
          </a:p>
          <a:p>
            <a:pPr algn="just">
              <a:lnSpc>
                <a:spcPct val="90000"/>
              </a:lnSpc>
            </a:pPr>
            <a:r>
              <a:rPr lang="cs-CZ" sz="1275" dirty="0"/>
              <a:t>Unciála – 2. až 8. st. / pro verzálky 12./13. st. až 15. st.</a:t>
            </a:r>
          </a:p>
          <a:p>
            <a:pPr algn="just">
              <a:lnSpc>
                <a:spcPct val="90000"/>
              </a:lnSpc>
            </a:pPr>
            <a:endParaRPr lang="cs-CZ" sz="1275" dirty="0"/>
          </a:p>
          <a:p>
            <a:pPr algn="just">
              <a:lnSpc>
                <a:spcPct val="90000"/>
              </a:lnSpc>
            </a:pPr>
            <a:endParaRPr lang="cs-CZ" sz="1275" dirty="0"/>
          </a:p>
        </p:txBody>
      </p:sp>
      <p:pic>
        <p:nvPicPr>
          <p:cNvPr id="2050" name="Picture 2" descr="Obsah obrázku text&#10;&#10;Popis byl vytvořen automaticky">
            <a:extLst>
              <a:ext uri="{FF2B5EF4-FFF2-40B4-BE49-F238E27FC236}">
                <a16:creationId xmlns:a16="http://schemas.microsoft.com/office/drawing/2014/main" id="{6E15D8EA-1B94-437F-A7C0-9287DCC39B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2000" y="2534592"/>
            <a:ext cx="4088720" cy="1788815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9857E93B-7DB5-D373-5B86-91705FF066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Epigrafika</a:t>
            </a:r>
            <a:endParaRPr lang="en-US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D3A293C0-14DA-80B1-E79B-2FFAD57770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36836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F401B12-888C-4C0A-ACF5-4CCF94E891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Nejčastější zkratky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2A5AC48-06FC-43AD-A44C-C9951BA4F2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6561" y="1992333"/>
            <a:ext cx="2861986" cy="3744856"/>
          </a:xfrm>
        </p:spPr>
        <p:txBody>
          <a:bodyPr>
            <a:noAutofit/>
          </a:bodyPr>
          <a:lstStyle/>
          <a:p>
            <a:pPr marL="342900" indent="-34290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cs-CZ" sz="1600" dirty="0"/>
              <a:t>Titulatura:</a:t>
            </a:r>
          </a:p>
          <a:p>
            <a:pPr marL="342900" indent="-342900">
              <a:lnSpc>
                <a:spcPct val="80000"/>
              </a:lnSpc>
              <a:buFont typeface="Arial" panose="020B0604020202020204" pitchFamily="34" charset="0"/>
              <a:buChar char="•"/>
            </a:pPr>
            <a:endParaRPr lang="cs-CZ" sz="1200" dirty="0"/>
          </a:p>
          <a:p>
            <a:pPr marL="720000" lvl="1" indent="-180000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1200" dirty="0"/>
              <a:t>IMP – </a:t>
            </a:r>
            <a:r>
              <a:rPr lang="cs-CZ" sz="1200" dirty="0" err="1"/>
              <a:t>imperator</a:t>
            </a:r>
            <a:endParaRPr lang="cs-CZ" sz="1200" dirty="0"/>
          </a:p>
          <a:p>
            <a:pPr marL="720000" lvl="1" indent="-180000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1200" dirty="0"/>
              <a:t>PONT – pontifex</a:t>
            </a:r>
          </a:p>
          <a:p>
            <a:pPr marL="720000" lvl="1" indent="-180000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1200" dirty="0"/>
              <a:t>CAES – </a:t>
            </a:r>
            <a:r>
              <a:rPr lang="cs-CZ" sz="1200" dirty="0" err="1"/>
              <a:t>caesar</a:t>
            </a:r>
            <a:endParaRPr lang="cs-CZ" sz="1200" dirty="0"/>
          </a:p>
          <a:p>
            <a:pPr marL="720000" lvl="1" indent="-180000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1200" dirty="0"/>
              <a:t>MAX – </a:t>
            </a:r>
            <a:r>
              <a:rPr lang="cs-CZ" sz="1200" dirty="0" err="1"/>
              <a:t>maximus</a:t>
            </a:r>
            <a:endParaRPr lang="cs-CZ" sz="1200" dirty="0"/>
          </a:p>
          <a:p>
            <a:pPr marL="342900" indent="-342900">
              <a:lnSpc>
                <a:spcPct val="80000"/>
              </a:lnSpc>
              <a:buFont typeface="Arial" panose="020B0604020202020204" pitchFamily="34" charset="0"/>
              <a:buChar char="•"/>
            </a:pPr>
            <a:endParaRPr lang="cs-CZ" sz="1200" dirty="0"/>
          </a:p>
          <a:p>
            <a:pPr marL="342900" indent="-342900">
              <a:lnSpc>
                <a:spcPct val="80000"/>
              </a:lnSpc>
              <a:buFont typeface="Arial" panose="020B0604020202020204" pitchFamily="34" charset="0"/>
              <a:buChar char="•"/>
            </a:pPr>
            <a:endParaRPr lang="cs-CZ" sz="1200" dirty="0"/>
          </a:p>
          <a:p>
            <a:pPr marL="342900" indent="-34290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cs-CZ" sz="1600" dirty="0"/>
              <a:t>Zaměstnání a původ:</a:t>
            </a:r>
          </a:p>
          <a:p>
            <a:pPr marL="342900" indent="-342900">
              <a:lnSpc>
                <a:spcPct val="80000"/>
              </a:lnSpc>
              <a:buFont typeface="Arial" panose="020B0604020202020204" pitchFamily="34" charset="0"/>
              <a:buChar char="•"/>
            </a:pPr>
            <a:endParaRPr lang="cs-CZ" sz="1600" dirty="0"/>
          </a:p>
          <a:p>
            <a:pPr marL="720000" lvl="1" indent="-180000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1200" dirty="0"/>
              <a:t>LEG – </a:t>
            </a:r>
            <a:r>
              <a:rPr lang="cs-CZ" sz="1200" dirty="0" err="1"/>
              <a:t>legio</a:t>
            </a:r>
            <a:endParaRPr lang="cs-CZ" sz="1200" dirty="0"/>
          </a:p>
          <a:p>
            <a:pPr marL="720000" lvl="1" indent="-180000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1200" dirty="0"/>
              <a:t>TR – </a:t>
            </a:r>
            <a:r>
              <a:rPr lang="cs-CZ" sz="1200" dirty="0" err="1"/>
              <a:t>tribus</a:t>
            </a:r>
            <a:endParaRPr lang="cs-CZ" sz="1200" dirty="0"/>
          </a:p>
          <a:p>
            <a:pPr marL="720000" lvl="1" indent="-180000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1200" dirty="0"/>
              <a:t>D – </a:t>
            </a:r>
            <a:r>
              <a:rPr lang="cs-CZ" sz="1200" dirty="0" err="1"/>
              <a:t>dominus</a:t>
            </a:r>
            <a:endParaRPr lang="cs-CZ" sz="1200" dirty="0"/>
          </a:p>
          <a:p>
            <a:pPr marL="720000" lvl="1" indent="-180000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1200" dirty="0"/>
              <a:t>MIL – </a:t>
            </a:r>
            <a:r>
              <a:rPr lang="cs-CZ" sz="1200" dirty="0" err="1"/>
              <a:t>miles</a:t>
            </a:r>
            <a:endParaRPr lang="cs-CZ" sz="1200" dirty="0"/>
          </a:p>
          <a:p>
            <a:pPr marL="720000" lvl="1" indent="-180000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1200" dirty="0"/>
              <a:t>NOB - </a:t>
            </a:r>
            <a:r>
              <a:rPr lang="cs-CZ" sz="1200" dirty="0" err="1"/>
              <a:t>nobilis</a:t>
            </a:r>
            <a:endParaRPr lang="cs-CZ" sz="1200" dirty="0"/>
          </a:p>
        </p:txBody>
      </p:sp>
      <p:sp>
        <p:nvSpPr>
          <p:cNvPr id="4" name="Zástupný obsah 2">
            <a:extLst>
              <a:ext uri="{FF2B5EF4-FFF2-40B4-BE49-F238E27FC236}">
                <a16:creationId xmlns:a16="http://schemas.microsoft.com/office/drawing/2014/main" id="{6AF3CA59-C6D6-4896-8B35-7624584583E0}"/>
              </a:ext>
            </a:extLst>
          </p:cNvPr>
          <p:cNvSpPr txBox="1">
            <a:spLocks/>
          </p:cNvSpPr>
          <p:nvPr/>
        </p:nvSpPr>
        <p:spPr>
          <a:xfrm>
            <a:off x="4916031" y="1954765"/>
            <a:ext cx="3032911" cy="3819992"/>
          </a:xfrm>
          <a:prstGeom prst="rect">
            <a:avLst/>
          </a:prstGeom>
        </p:spPr>
        <p:txBody>
          <a:bodyPr vert="horz" lIns="68580" tIns="34290" rIns="68580" bIns="34290" rtlCol="0">
            <a:normAutofit fontScale="25000" lnSpcReduction="2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cs-CZ" sz="6400"/>
              <a:t>Osobní jména:</a:t>
            </a:r>
          </a:p>
          <a:p>
            <a:pPr>
              <a:buClr>
                <a:schemeClr val="tx2"/>
              </a:buClr>
              <a:buFont typeface="Arial" panose="020B0604020202020204" pitchFamily="34" charset="0"/>
              <a:buChar char="•"/>
            </a:pPr>
            <a:endParaRPr lang="cs-CZ" sz="4800"/>
          </a:p>
          <a:p>
            <a:pPr marL="720000" lvl="1" indent="-180000">
              <a:lnSpc>
                <a:spcPct val="7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cs-CZ" sz="4800"/>
              <a:t>C/G – Gaius</a:t>
            </a:r>
          </a:p>
          <a:p>
            <a:pPr marL="720000" lvl="1" indent="-180000">
              <a:lnSpc>
                <a:spcPct val="7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cs-CZ" sz="4800"/>
              <a:t>M – Marcus</a:t>
            </a:r>
          </a:p>
          <a:p>
            <a:pPr marL="720000" lvl="1" indent="-180000">
              <a:lnSpc>
                <a:spcPct val="7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cs-CZ" sz="4800"/>
              <a:t>SP – Spurius</a:t>
            </a:r>
          </a:p>
          <a:p>
            <a:pPr marL="720000" lvl="1" indent="-180000">
              <a:lnSpc>
                <a:spcPct val="7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cs-CZ" sz="4800"/>
              <a:t>P – Publius</a:t>
            </a:r>
          </a:p>
          <a:p>
            <a:pPr marL="720000" lvl="1" indent="-180000">
              <a:lnSpc>
                <a:spcPct val="7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cs-CZ" sz="4800"/>
              <a:t>T – Titus</a:t>
            </a:r>
          </a:p>
          <a:p>
            <a:pPr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cs-CZ" sz="6400"/>
              <a:t>Nomina sacra:</a:t>
            </a:r>
          </a:p>
          <a:p>
            <a:pPr>
              <a:buClr>
                <a:schemeClr val="tx2"/>
              </a:buClr>
              <a:buFont typeface="Arial" panose="020B0604020202020204" pitchFamily="34" charset="0"/>
              <a:buChar char="•"/>
            </a:pPr>
            <a:endParaRPr lang="cs-CZ" sz="6400"/>
          </a:p>
          <a:p>
            <a:pPr marL="720000" lvl="1" indent="-180000">
              <a:lnSpc>
                <a:spcPct val="7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cs-CZ" sz="4800"/>
              <a:t>DNS – dominus</a:t>
            </a:r>
          </a:p>
          <a:p>
            <a:pPr marL="720000" lvl="1" indent="-180000">
              <a:lnSpc>
                <a:spcPct val="7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cs-CZ" sz="4800"/>
              <a:t>PBR – presbyter</a:t>
            </a:r>
          </a:p>
          <a:p>
            <a:pPr marL="720000" lvl="1" indent="-180000">
              <a:lnSpc>
                <a:spcPct val="7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cs-CZ" sz="4800"/>
              <a:t>IHS – Ihesus</a:t>
            </a:r>
          </a:p>
          <a:p>
            <a:pPr marL="720000" lvl="1" indent="-180000">
              <a:lnSpc>
                <a:spcPct val="7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cs-CZ" sz="4800"/>
              <a:t>EPS – episcopus</a:t>
            </a:r>
          </a:p>
          <a:p>
            <a:pPr marL="720000" lvl="1" indent="-180000">
              <a:lnSpc>
                <a:spcPct val="7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cs-CZ" sz="4800"/>
              <a:t>DS - Deus</a:t>
            </a:r>
            <a:endParaRPr lang="cs-CZ" sz="4800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6529095-4F8B-5C17-7B32-97D9264711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Epigrafika</a:t>
            </a:r>
            <a:endParaRPr lang="en-US" dirty="0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A3273331-1159-E74A-A0A7-CBA6DEEC5E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37534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EB25B311-E8EC-4CEE-9E0E-44A3F3D3DA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857250"/>
            <a:ext cx="6858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6192A98D-B4BB-4F4C-BBCB-02B6CB49AC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0" y="258423"/>
            <a:ext cx="6858000" cy="377601"/>
          </a:xfrm>
        </p:spPr>
        <p:txBody>
          <a:bodyPr/>
          <a:lstStyle/>
          <a:p>
            <a:pPr algn="ctr"/>
            <a:r>
              <a:rPr lang="cs-CZ" dirty="0"/>
              <a:t>Starořímské nápisy u nás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E0A5948-D394-49F3-BCC0-408A19B504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2577" y="1084006"/>
            <a:ext cx="1958939" cy="4916743"/>
          </a:xfrm>
        </p:spPr>
        <p:txBody>
          <a:bodyPr/>
          <a:lstStyle/>
          <a:p>
            <a:r>
              <a:rPr lang="cs-CZ" dirty="0"/>
              <a:t>Římský nápis u Trenčína (římský nápis na trenčínské hradní skále nebo trenčínský nápis).</a:t>
            </a:r>
          </a:p>
          <a:p>
            <a:r>
              <a:rPr lang="cs-CZ" dirty="0"/>
              <a:t>179-180 n. l.</a:t>
            </a:r>
          </a:p>
          <a:p>
            <a:r>
              <a:rPr lang="cs-CZ" dirty="0"/>
              <a:t>VICTORIAE / AVGVSTORVM / EXERCITVS atd.)</a:t>
            </a:r>
          </a:p>
          <a:p>
            <a:endParaRPr lang="cs-CZ" dirty="0"/>
          </a:p>
          <a:p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E80662D8-58E9-12BB-5DD0-402564BDE0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Epigrafika</a:t>
            </a:r>
            <a:endParaRPr lang="en-US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FC900AB5-279B-C3EE-9161-2F0C63314C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45257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0CECA15-415A-48E0-9A92-EBD0646E43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584" y="1196788"/>
            <a:ext cx="3682035" cy="1050398"/>
          </a:xfrm>
        </p:spPr>
        <p:txBody>
          <a:bodyPr>
            <a:normAutofit/>
          </a:bodyPr>
          <a:lstStyle/>
          <a:p>
            <a:pPr algn="ctr"/>
            <a:r>
              <a:rPr lang="cs-CZ" dirty="0"/>
              <a:t>Starořímské nápisy u nás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A7F65580-061F-4855-BD33-04EBF3CF74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55" t="4746" r="35436" b="36271"/>
          <a:stretch/>
        </p:blipFill>
        <p:spPr bwMode="auto">
          <a:xfrm>
            <a:off x="4977382" y="1343024"/>
            <a:ext cx="3273956" cy="243165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C8CB88B-6216-4768-9E25-27EA9A5FF1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4585" y="2396939"/>
            <a:ext cx="3123860" cy="3146611"/>
          </a:xfrm>
        </p:spPr>
        <p:txBody>
          <a:bodyPr>
            <a:normAutofit/>
          </a:bodyPr>
          <a:lstStyle/>
          <a:p>
            <a:endParaRPr lang="cs-CZ" dirty="0"/>
          </a:p>
          <a:p>
            <a:r>
              <a:rPr lang="cs-CZ" dirty="0"/>
              <a:t>Keltské mince</a:t>
            </a:r>
          </a:p>
          <a:p>
            <a:endParaRPr lang="cs-CZ" dirty="0"/>
          </a:p>
          <a:p>
            <a:endParaRPr lang="cs-CZ" dirty="0"/>
          </a:p>
          <a:p>
            <a:r>
              <a:rPr lang="cs-CZ" dirty="0"/>
              <a:t>Keramika</a:t>
            </a:r>
          </a:p>
        </p:txBody>
      </p:sp>
      <p:pic>
        <p:nvPicPr>
          <p:cNvPr id="4100" name="Picture 4">
            <a:extLst>
              <a:ext uri="{FF2B5EF4-FFF2-40B4-BE49-F238E27FC236}">
                <a16:creationId xmlns:a16="http://schemas.microsoft.com/office/drawing/2014/main" id="{CAF57DB9-0D72-4929-AC9A-2CD378A989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5795209" y="3921631"/>
            <a:ext cx="1638301" cy="1621918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24F98A8A-0D3C-A28A-BEF2-8A82C1F5B7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Epigrafika</a:t>
            </a:r>
            <a:endParaRPr lang="en-US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90B2DD96-A650-81FC-146A-07788DFF6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31225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CC7B397-925E-4D51-8368-28B729E755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8949" y="1196788"/>
            <a:ext cx="3479177" cy="1050398"/>
          </a:xfrm>
        </p:spPr>
        <p:txBody>
          <a:bodyPr>
            <a:normAutofit fontScale="90000"/>
          </a:bodyPr>
          <a:lstStyle/>
          <a:p>
            <a:r>
              <a:rPr lang="cs-CZ" sz="3200" dirty="0"/>
              <a:t>Středověká epigrafická písma</a:t>
            </a:r>
            <a:br>
              <a:rPr lang="cs-CZ" dirty="0"/>
            </a:br>
            <a:br>
              <a:rPr lang="cs-CZ" dirty="0"/>
            </a:br>
            <a:endParaRPr lang="cs-CZ" dirty="0"/>
          </a:p>
        </p:txBody>
      </p:sp>
      <p:pic>
        <p:nvPicPr>
          <p:cNvPr id="79" name="Picture 78" descr="Přední schody a sloupy majestátní městské budovy">
            <a:extLst>
              <a:ext uri="{FF2B5EF4-FFF2-40B4-BE49-F238E27FC236}">
                <a16:creationId xmlns:a16="http://schemas.microsoft.com/office/drawing/2014/main" id="{B81CBDC0-1797-C185-A04A-F1A881BF2A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623" r="26972" b="-1"/>
          <a:stretch/>
        </p:blipFill>
        <p:spPr>
          <a:xfrm>
            <a:off x="3" y="857258"/>
            <a:ext cx="3729824" cy="5143493"/>
          </a:xfrm>
          <a:custGeom>
            <a:avLst/>
            <a:gdLst/>
            <a:ahLst/>
            <a:cxnLst/>
            <a:rect l="l" t="t" r="r" b="b"/>
            <a:pathLst>
              <a:path w="4973099" h="6858001">
                <a:moveTo>
                  <a:pt x="3628384" y="0"/>
                </a:moveTo>
                <a:lnTo>
                  <a:pt x="4971922" y="0"/>
                </a:lnTo>
                <a:lnTo>
                  <a:pt x="4946877" y="155677"/>
                </a:lnTo>
                <a:lnTo>
                  <a:pt x="4923008" y="310668"/>
                </a:lnTo>
                <a:lnTo>
                  <a:pt x="4899644" y="466344"/>
                </a:lnTo>
                <a:lnTo>
                  <a:pt x="4879641" y="622707"/>
                </a:lnTo>
                <a:lnTo>
                  <a:pt x="4859470" y="778383"/>
                </a:lnTo>
                <a:lnTo>
                  <a:pt x="4840644" y="934746"/>
                </a:lnTo>
                <a:lnTo>
                  <a:pt x="4824508" y="1089051"/>
                </a:lnTo>
                <a:lnTo>
                  <a:pt x="4809212" y="1245413"/>
                </a:lnTo>
                <a:lnTo>
                  <a:pt x="4795260" y="1401090"/>
                </a:lnTo>
                <a:lnTo>
                  <a:pt x="4783158" y="1554023"/>
                </a:lnTo>
                <a:lnTo>
                  <a:pt x="4771055" y="1709014"/>
                </a:lnTo>
                <a:lnTo>
                  <a:pt x="4760970" y="1861947"/>
                </a:lnTo>
                <a:lnTo>
                  <a:pt x="4753070" y="2014881"/>
                </a:lnTo>
                <a:lnTo>
                  <a:pt x="4744833" y="2167128"/>
                </a:lnTo>
                <a:lnTo>
                  <a:pt x="4737942" y="2318004"/>
                </a:lnTo>
                <a:lnTo>
                  <a:pt x="4733067" y="2467509"/>
                </a:lnTo>
                <a:lnTo>
                  <a:pt x="4728865" y="2617013"/>
                </a:lnTo>
                <a:lnTo>
                  <a:pt x="4724831" y="2765146"/>
                </a:lnTo>
                <a:lnTo>
                  <a:pt x="4722982" y="2911221"/>
                </a:lnTo>
                <a:lnTo>
                  <a:pt x="4720965" y="3057297"/>
                </a:lnTo>
                <a:lnTo>
                  <a:pt x="4719956" y="3201315"/>
                </a:lnTo>
                <a:lnTo>
                  <a:pt x="4720965" y="3343961"/>
                </a:lnTo>
                <a:lnTo>
                  <a:pt x="4720965" y="3485236"/>
                </a:lnTo>
                <a:lnTo>
                  <a:pt x="4722982" y="3625139"/>
                </a:lnTo>
                <a:lnTo>
                  <a:pt x="4726007" y="3762299"/>
                </a:lnTo>
                <a:lnTo>
                  <a:pt x="4728865" y="3898087"/>
                </a:lnTo>
                <a:lnTo>
                  <a:pt x="4732059" y="4031133"/>
                </a:lnTo>
                <a:lnTo>
                  <a:pt x="4736933" y="4163492"/>
                </a:lnTo>
                <a:lnTo>
                  <a:pt x="4742144" y="4293793"/>
                </a:lnTo>
                <a:lnTo>
                  <a:pt x="4746850" y="4421352"/>
                </a:lnTo>
                <a:lnTo>
                  <a:pt x="4760130" y="4670298"/>
                </a:lnTo>
                <a:lnTo>
                  <a:pt x="4774249" y="4908956"/>
                </a:lnTo>
                <a:lnTo>
                  <a:pt x="4789041" y="5138013"/>
                </a:lnTo>
                <a:lnTo>
                  <a:pt x="4805346" y="5354726"/>
                </a:lnTo>
                <a:lnTo>
                  <a:pt x="4822323" y="5561838"/>
                </a:lnTo>
                <a:lnTo>
                  <a:pt x="4840644" y="5753862"/>
                </a:lnTo>
                <a:lnTo>
                  <a:pt x="4858630" y="5934227"/>
                </a:lnTo>
                <a:lnTo>
                  <a:pt x="4876615" y="6100191"/>
                </a:lnTo>
                <a:lnTo>
                  <a:pt x="4893592" y="6252438"/>
                </a:lnTo>
                <a:lnTo>
                  <a:pt x="4909729" y="6387541"/>
                </a:lnTo>
                <a:lnTo>
                  <a:pt x="4925025" y="6509613"/>
                </a:lnTo>
                <a:lnTo>
                  <a:pt x="4937800" y="6612483"/>
                </a:lnTo>
                <a:lnTo>
                  <a:pt x="4949902" y="6698894"/>
                </a:lnTo>
                <a:lnTo>
                  <a:pt x="4967216" y="6817538"/>
                </a:lnTo>
                <a:lnTo>
                  <a:pt x="4973099" y="6858000"/>
                </a:lnTo>
                <a:lnTo>
                  <a:pt x="4075210" y="6858000"/>
                </a:lnTo>
                <a:lnTo>
                  <a:pt x="4075210" y="6858001"/>
                </a:lnTo>
                <a:lnTo>
                  <a:pt x="0" y="6858001"/>
                </a:lnTo>
                <a:lnTo>
                  <a:pt x="0" y="1"/>
                </a:lnTo>
                <a:lnTo>
                  <a:pt x="3628384" y="1"/>
                </a:lnTo>
                <a:close/>
              </a:path>
            </a:pathLst>
          </a:cu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E51AB01-2DAE-4F88-9E57-FAD00C564E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58213" y="2396939"/>
            <a:ext cx="3479177" cy="3146611"/>
          </a:xfrm>
        </p:spPr>
        <p:txBody>
          <a:bodyPr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Raný středověk - 6. až 8. st. – „barbarizace“ kanonických tvarů klasické </a:t>
            </a:r>
            <a:r>
              <a:rPr lang="cs-CZ" sz="1600" i="1" dirty="0" err="1"/>
              <a:t>capitalis</a:t>
            </a:r>
            <a:r>
              <a:rPr lang="cs-CZ" sz="1600" i="1" dirty="0"/>
              <a:t> </a:t>
            </a:r>
            <a:r>
              <a:rPr lang="cs-CZ" sz="1600" i="1" dirty="0" err="1"/>
              <a:t>monumentalis</a:t>
            </a:r>
            <a:r>
              <a:rPr lang="cs-CZ" sz="1600" i="1" dirty="0"/>
              <a:t> </a:t>
            </a:r>
            <a:r>
              <a:rPr lang="cs-CZ" sz="1600" dirty="0"/>
              <a:t>– úpadek epigrafické kvality, ortografie a gramatiky.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Nápisové písmo karlovského období – 9. st.</a:t>
            </a:r>
          </a:p>
          <a:p>
            <a:pPr marL="971550" lvl="2" indent="-285750">
              <a:buFont typeface="Arial" panose="020B0604020202020204" pitchFamily="34" charset="0"/>
              <a:buChar char="•"/>
            </a:pPr>
            <a:r>
              <a:rPr lang="cs-CZ" sz="1200" dirty="0" err="1"/>
              <a:t>Raněstředověká</a:t>
            </a:r>
            <a:r>
              <a:rPr lang="cs-CZ" sz="1200" dirty="0"/>
              <a:t> kapitála/majuskula.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ROMÁNSKÁ MAJUSKULA (12 st.) - převažuje kapitální tvarosloví se sílícím podílem unciálních tvarů. V českém prostředí málo dokladů.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600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AFCEFA48-FD94-4BB7-C6D2-62FD95EADB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Epigrafika</a:t>
            </a:r>
            <a:endParaRPr lang="en-US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83A1A408-51F2-843D-BC58-31CBABD6D7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97340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57392C9-AA18-5B70-87D4-1D81424515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584" y="1314451"/>
            <a:ext cx="2494298" cy="1256981"/>
          </a:xfrm>
        </p:spPr>
        <p:txBody>
          <a:bodyPr>
            <a:normAutofit/>
          </a:bodyPr>
          <a:lstStyle/>
          <a:p>
            <a:r>
              <a:rPr lang="cs-CZ" dirty="0"/>
              <a:t>GOTICKÁ MAJUSKULA (13. – 14. st.)</a:t>
            </a:r>
          </a:p>
        </p:txBody>
      </p:sp>
      <p:pic>
        <p:nvPicPr>
          <p:cNvPr id="1026" name="Picture 2" descr="Gotická majuskula">
            <a:extLst>
              <a:ext uri="{FF2B5EF4-FFF2-40B4-BE49-F238E27FC236}">
                <a16:creationId xmlns:a16="http://schemas.microsoft.com/office/drawing/2014/main" id="{84849400-8EAE-BE79-94D3-9F20FE8D65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64" r="28283" b="-2"/>
          <a:stretch/>
        </p:blipFill>
        <p:spPr bwMode="auto">
          <a:xfrm>
            <a:off x="3460233" y="1314276"/>
            <a:ext cx="2556778" cy="4229098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Obsah obrázku stůl&#10;&#10;Popis byl vytvořen automaticky">
            <a:extLst>
              <a:ext uri="{FF2B5EF4-FFF2-40B4-BE49-F238E27FC236}">
                <a16:creationId xmlns:a16="http://schemas.microsoft.com/office/drawing/2014/main" id="{6BC23199-8EF9-A078-CFD1-613A2286B5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99" r="16419"/>
          <a:stretch/>
        </p:blipFill>
        <p:spPr bwMode="auto">
          <a:xfrm>
            <a:off x="6101447" y="1314451"/>
            <a:ext cx="2556778" cy="4229098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4B4832E-055A-2C8D-7302-E7CF399FEA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632" y="2720659"/>
            <a:ext cx="2497250" cy="2822891"/>
          </a:xfrm>
        </p:spPr>
        <p:txBody>
          <a:bodyPr>
            <a:normAutofit lnSpcReduction="10000"/>
          </a:bodyPr>
          <a:lstStyle/>
          <a:p>
            <a:r>
              <a:rPr lang="cs-CZ" dirty="0"/>
              <a:t>Pokračování v tendencích románské majuskuly – kombinace kapitálních, unciálních a dalších kulatých tvarů jiného původu („N“ a „T“)</a:t>
            </a:r>
          </a:p>
          <a:p>
            <a:endParaRPr lang="cs-CZ" dirty="0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7B41385A-3EB5-EF7C-8B33-A513685DA5F5}"/>
              </a:ext>
            </a:extLst>
          </p:cNvPr>
          <p:cNvSpPr txBox="1"/>
          <p:nvPr/>
        </p:nvSpPr>
        <p:spPr>
          <a:xfrm>
            <a:off x="7118225" y="5614988"/>
            <a:ext cx="562975" cy="5770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350" dirty="0"/>
              <a:t>1306</a:t>
            </a:r>
          </a:p>
          <a:p>
            <a:endParaRPr lang="cs-CZ" sz="1800" dirty="0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39B08C8C-A3ED-4D07-FF09-8E2A34CE5C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Epigrafika</a:t>
            </a:r>
            <a:endParaRPr lang="en-US" dirty="0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B1E2CBAF-D69F-4517-6920-A002DA2F74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89987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30B447F-4C31-4C18-84A9-5CC4F25071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584" y="1196788"/>
            <a:ext cx="7053542" cy="1050398"/>
          </a:xfrm>
        </p:spPr>
        <p:txBody>
          <a:bodyPr>
            <a:normAutofit/>
          </a:bodyPr>
          <a:lstStyle/>
          <a:p>
            <a:r>
              <a:rPr lang="cs-CZ" dirty="0"/>
              <a:t>Pojem</a:t>
            </a:r>
          </a:p>
        </p:txBody>
      </p:sp>
      <p:graphicFrame>
        <p:nvGraphicFramePr>
          <p:cNvPr id="5" name="Zástupný obsah 2">
            <a:extLst>
              <a:ext uri="{FF2B5EF4-FFF2-40B4-BE49-F238E27FC236}">
                <a16:creationId xmlns:a16="http://schemas.microsoft.com/office/drawing/2014/main" id="{4FA7897C-3100-4B82-BDEF-AF924A489F31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84583" y="2535271"/>
          <a:ext cx="7053264" cy="30350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8660A335-55B8-9C2E-4927-5B2D336DD4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Epigrafika</a:t>
            </a:r>
            <a:endParaRPr lang="en-US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1E2AF8E9-C7BB-190C-7925-BC8676D2B0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91471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8884BA7-8A9F-4E3E-9A89-0FDE894007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6698" y="1329200"/>
            <a:ext cx="2492184" cy="123149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cs-CZ" sz="2700" dirty="0"/>
              <a:t>Gotická (nápisová) minuskula</a:t>
            </a:r>
          </a:p>
        </p:txBody>
      </p:sp>
      <p:pic>
        <p:nvPicPr>
          <p:cNvPr id="5" name="Obrázek 4" descr="Obsah obrázku text, budova, box, kontejner&#10;&#10;Popis byl vytvořen automaticky">
            <a:extLst>
              <a:ext uri="{FF2B5EF4-FFF2-40B4-BE49-F238E27FC236}">
                <a16:creationId xmlns:a16="http://schemas.microsoft.com/office/drawing/2014/main" id="{682E6F5C-9CDB-471F-B779-3EE2B8889B8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75" r="16373"/>
          <a:stretch/>
        </p:blipFill>
        <p:spPr>
          <a:xfrm>
            <a:off x="3464658" y="1314451"/>
            <a:ext cx="5193567" cy="422909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609B997-B9A6-4A32-BB87-F3984559D8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5776" y="2686051"/>
            <a:ext cx="2493106" cy="2857499"/>
          </a:xfrm>
        </p:spPr>
        <p:txBody>
          <a:bodyPr>
            <a:normAutofit/>
          </a:bodyPr>
          <a:lstStyle/>
          <a:p>
            <a:pPr algn="just"/>
            <a:endParaRPr lang="cs-CZ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1600" dirty="0"/>
              <a:t>14. – 16. st.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1600" dirty="0"/>
              <a:t>Převzato z oblasti písma knižního (</a:t>
            </a:r>
            <a:r>
              <a:rPr lang="cs-CZ" sz="1600" i="1" dirty="0"/>
              <a:t>textura</a:t>
            </a:r>
            <a:r>
              <a:rPr lang="cs-CZ" sz="1600" dirty="0"/>
              <a:t>, resp. </a:t>
            </a:r>
            <a:r>
              <a:rPr lang="cs-CZ" sz="1600" i="1" dirty="0" err="1"/>
              <a:t>gotica</a:t>
            </a:r>
            <a:r>
              <a:rPr lang="cs-CZ" sz="1600" i="1" dirty="0"/>
              <a:t> </a:t>
            </a:r>
            <a:r>
              <a:rPr lang="cs-CZ" sz="1600" i="1" dirty="0" err="1"/>
              <a:t>libraria</a:t>
            </a:r>
            <a:r>
              <a:rPr lang="cs-CZ" sz="1600" dirty="0"/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1600" dirty="0"/>
              <a:t>Minimální výšková diferenciace – dojem dvoulinkové osnovy.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1600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5CC04D54-7004-4188-BF98-D017A94F1817}"/>
              </a:ext>
            </a:extLst>
          </p:cNvPr>
          <p:cNvSpPr txBox="1"/>
          <p:nvPr/>
        </p:nvSpPr>
        <p:spPr>
          <a:xfrm>
            <a:off x="4477720" y="4504802"/>
            <a:ext cx="4078631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100" dirty="0">
                <a:solidFill>
                  <a:srgbClr val="FFFF00"/>
                </a:solidFill>
                <a:latin typeface="+mj-lt"/>
              </a:rPr>
              <a:t>An · fang · des · </a:t>
            </a:r>
            <a:r>
              <a:rPr lang="de-DE" sz="2100" dirty="0" err="1">
                <a:solidFill>
                  <a:srgbClr val="FFFF00"/>
                </a:solidFill>
                <a:latin typeface="+mj-lt"/>
              </a:rPr>
              <a:t>kavrs</a:t>
            </a:r>
            <a:r>
              <a:rPr lang="de-DE" sz="2100" dirty="0">
                <a:solidFill>
                  <a:srgbClr val="FFFF00"/>
                </a:solidFill>
                <a:latin typeface="+mj-lt"/>
              </a:rPr>
              <a:t> · als · / man · </a:t>
            </a:r>
            <a:r>
              <a:rPr lang="de-DE" sz="2100" dirty="0" err="1">
                <a:solidFill>
                  <a:srgbClr val="FFFF00"/>
                </a:solidFill>
                <a:latin typeface="+mj-lt"/>
              </a:rPr>
              <a:t>zalt</a:t>
            </a:r>
            <a:r>
              <a:rPr lang="de-DE" sz="2100" dirty="0">
                <a:solidFill>
                  <a:srgbClr val="FFFF00"/>
                </a:solidFill>
                <a:latin typeface="+mj-lt"/>
              </a:rPr>
              <a:t> · m° · </a:t>
            </a:r>
            <a:r>
              <a:rPr lang="de-DE" sz="2100" dirty="0" err="1">
                <a:solidFill>
                  <a:srgbClr val="FFFF00"/>
                </a:solidFill>
                <a:latin typeface="+mj-lt"/>
              </a:rPr>
              <a:t>cccc</a:t>
            </a:r>
            <a:r>
              <a:rPr lang="de-DE" sz="2100" dirty="0">
                <a:solidFill>
                  <a:srgbClr val="FFFF00"/>
                </a:solidFill>
                <a:latin typeface="+mj-lt"/>
              </a:rPr>
              <a:t>° · </a:t>
            </a:r>
            <a:r>
              <a:rPr lang="de-DE" sz="2100" dirty="0" err="1">
                <a:solidFill>
                  <a:srgbClr val="FFFF00"/>
                </a:solidFill>
                <a:latin typeface="+mj-lt"/>
              </a:rPr>
              <a:t>lxxxx</a:t>
            </a:r>
            <a:r>
              <a:rPr lang="de-DE" sz="2100" dirty="0">
                <a:solidFill>
                  <a:srgbClr val="FFFF00"/>
                </a:solidFill>
                <a:latin typeface="+mj-lt"/>
              </a:rPr>
              <a:t> · v · </a:t>
            </a:r>
            <a:r>
              <a:rPr lang="de-DE" sz="2100" dirty="0" err="1">
                <a:solidFill>
                  <a:srgbClr val="FFFF00"/>
                </a:solidFill>
                <a:latin typeface="+mj-lt"/>
              </a:rPr>
              <a:t>jar</a:t>
            </a:r>
            <a:r>
              <a:rPr lang="de-DE" sz="2100" dirty="0">
                <a:solidFill>
                  <a:srgbClr val="FFFF00"/>
                </a:solidFill>
                <a:latin typeface="+mj-lt"/>
              </a:rPr>
              <a:t> ·/ [</a:t>
            </a:r>
            <a:r>
              <a:rPr lang="de-DE" sz="2100" dirty="0" err="1">
                <a:solidFill>
                  <a:srgbClr val="FFFF00"/>
                </a:solidFill>
                <a:latin typeface="+mj-lt"/>
              </a:rPr>
              <a:t>Stz</a:t>
            </a:r>
            <a:r>
              <a:rPr lang="de-DE" sz="2100" dirty="0">
                <a:solidFill>
                  <a:srgbClr val="FFFF00"/>
                </a:solidFill>
                <a:latin typeface="+mj-lt"/>
              </a:rPr>
              <a:t>.]· 1 · 4 · 9 · 5 ·/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86B9EE13-47EA-42AE-8AD2-C853CE54891C}"/>
              </a:ext>
            </a:extLst>
          </p:cNvPr>
          <p:cNvSpPr txBox="1"/>
          <p:nvPr/>
        </p:nvSpPr>
        <p:spPr>
          <a:xfrm>
            <a:off x="5713810" y="5562169"/>
            <a:ext cx="16594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latin typeface="+mj-lt"/>
              </a:rPr>
              <a:t>1495-1498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A1659AB1-15D2-2EB2-90D9-333218C2F4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Epigrafika</a:t>
            </a:r>
            <a:endParaRPr lang="en-US" dirty="0"/>
          </a:p>
        </p:txBody>
      </p:sp>
      <p:sp>
        <p:nvSpPr>
          <p:cNvPr id="8" name="Zástupný symbol pro číslo snímku 7">
            <a:extLst>
              <a:ext uri="{FF2B5EF4-FFF2-40B4-BE49-F238E27FC236}">
                <a16:creationId xmlns:a16="http://schemas.microsoft.com/office/drawing/2014/main" id="{DD2C69FC-1E1E-730A-B824-B746D81977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19171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36421A04-92AC-9555-B26F-11F14A0CE44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0999" b="-1"/>
          <a:stretch/>
        </p:blipFill>
        <p:spPr>
          <a:xfrm>
            <a:off x="20" y="10"/>
            <a:ext cx="9143980" cy="6857990"/>
          </a:xfrm>
          <a:prstGeom prst="rect">
            <a:avLst/>
          </a:prstGeom>
          <a:noFill/>
        </p:spPr>
      </p:pic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1A9A1085-E2C7-4043-F173-28A180ADA7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en-US"/>
              <a:t>Epigrafika</a:t>
            </a:r>
          </a:p>
        </p:txBody>
      </p:sp>
      <p:sp>
        <p:nvSpPr>
          <p:cNvPr id="5" name="Zástupný symbol pro číslo snímku 4" hidden="1">
            <a:extLst>
              <a:ext uri="{FF2B5EF4-FFF2-40B4-BE49-F238E27FC236}">
                <a16:creationId xmlns:a16="http://schemas.microsoft.com/office/drawing/2014/main" id="{CF37F046-55CD-6B0E-D20D-06662B6FE6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D57F1E4F-1CFF-5643-939E-02111984F565}" type="slidenum">
              <a:rPr lang="en-US" smtClean="0"/>
              <a:pPr>
                <a:spcAft>
                  <a:spcPts val="600"/>
                </a:spcAft>
              </a:pPr>
              <a:t>21</a:t>
            </a:fld>
            <a:endParaRPr lang="en-US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6E03992D-1624-1D7D-4BC0-8BC2DBF8A2B9}"/>
              </a:ext>
            </a:extLst>
          </p:cNvPr>
          <p:cNvSpPr txBox="1"/>
          <p:nvPr/>
        </p:nvSpPr>
        <p:spPr>
          <a:xfrm>
            <a:off x="0" y="5273893"/>
            <a:ext cx="91439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dirty="0">
                <a:solidFill>
                  <a:schemeClr val="accent1"/>
                </a:solidFill>
              </a:rPr>
              <a:t>Gotická minuskula, </a:t>
            </a:r>
            <a:r>
              <a:rPr lang="cs-CZ" sz="2800" dirty="0" err="1">
                <a:solidFill>
                  <a:schemeClr val="accent1"/>
                </a:solidFill>
              </a:rPr>
              <a:t>Jindř</a:t>
            </a:r>
            <a:r>
              <a:rPr lang="cs-CZ" sz="2800" dirty="0">
                <a:solidFill>
                  <a:schemeClr val="accent1"/>
                </a:solidFill>
              </a:rPr>
              <a:t>. Hradec, hrad, nástěnná malba, 1338</a:t>
            </a:r>
            <a:endParaRPr lang="cs-CZ" sz="2800" dirty="0">
              <a:solidFill>
                <a:schemeClr val="accent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212473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text&#10;&#10;Popis byl vytvořen automaticky">
            <a:extLst>
              <a:ext uri="{FF2B5EF4-FFF2-40B4-BE49-F238E27FC236}">
                <a16:creationId xmlns:a16="http://schemas.microsoft.com/office/drawing/2014/main" id="{CBB16319-032C-4992-B513-ABB8F6BF98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9987" y="-3624730"/>
            <a:ext cx="5294014" cy="962548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2CE05527-0FD9-4C04-99F9-E97E02D1B1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584" y="1196788"/>
            <a:ext cx="3107379" cy="1032062"/>
          </a:xfrm>
        </p:spPr>
        <p:txBody>
          <a:bodyPr/>
          <a:lstStyle/>
          <a:p>
            <a:r>
              <a:rPr lang="cs-CZ" sz="2400" dirty="0"/>
              <a:t>Gotická (nápisová) minuskula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7CD4572-9704-479E-B61D-D0E1CD8C31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4584" y="2485210"/>
            <a:ext cx="2852750" cy="3118319"/>
          </a:xfrm>
        </p:spPr>
        <p:txBody>
          <a:bodyPr>
            <a:normAutofit fontScale="70000" lnSpcReduction="20000"/>
          </a:bodyPr>
          <a:lstStyle/>
          <a:p>
            <a:r>
              <a:rPr lang="cs-CZ" dirty="0"/>
              <a:t>Smíšené formy.</a:t>
            </a:r>
          </a:p>
          <a:p>
            <a:r>
              <a:rPr lang="cs-CZ" dirty="0"/>
              <a:t>Gotická minuskula s verzálkami, kapitálky (před 1541)</a:t>
            </a:r>
          </a:p>
          <a:p>
            <a:pPr algn="just"/>
            <a:r>
              <a:rPr lang="cs-CZ" dirty="0"/>
              <a:t>Přepis: Anno · d(</a:t>
            </a:r>
            <a:r>
              <a:rPr lang="cs-CZ" dirty="0" err="1"/>
              <a:t>omi</a:t>
            </a:r>
            <a:r>
              <a:rPr lang="cs-CZ" dirty="0"/>
              <a:t>)ni · M · D 〈XLI〉 · </a:t>
            </a:r>
            <a:r>
              <a:rPr lang="cs-CZ" dirty="0" err="1"/>
              <a:t>die</a:t>
            </a:r>
            <a:r>
              <a:rPr lang="cs-CZ" dirty="0"/>
              <a:t> / vero 〈24〉 </a:t>
            </a:r>
            <a:r>
              <a:rPr lang="cs-CZ" dirty="0" err="1"/>
              <a:t>mensis</a:t>
            </a:r>
            <a:r>
              <a:rPr lang="cs-CZ" dirty="0"/>
              <a:t> 〈MAY〉 Obyt / </a:t>
            </a:r>
            <a:r>
              <a:rPr lang="cs-CZ" dirty="0" err="1"/>
              <a:t>venera</a:t>
            </a:r>
            <a:r>
              <a:rPr lang="cs-CZ" dirty="0"/>
              <a:t>(</a:t>
            </a:r>
            <a:r>
              <a:rPr lang="cs-CZ" dirty="0" err="1"/>
              <a:t>bi</a:t>
            </a:r>
            <a:r>
              <a:rPr lang="cs-CZ" dirty="0"/>
              <a:t>)lis Vir · d(</a:t>
            </a:r>
            <a:r>
              <a:rPr lang="cs-CZ" dirty="0" err="1"/>
              <a:t>omi</a:t>
            </a:r>
            <a:r>
              <a:rPr lang="cs-CZ" dirty="0"/>
              <a:t>)n(u)s · Michael / </a:t>
            </a:r>
            <a:r>
              <a:rPr lang="cs-CZ" dirty="0" err="1"/>
              <a:t>Piscatoris</a:t>
            </a:r>
            <a:r>
              <a:rPr lang="cs-CZ" dirty="0"/>
              <a:t> · </a:t>
            </a:r>
            <a:r>
              <a:rPr lang="cs-CZ" dirty="0" err="1"/>
              <a:t>Canonicus</a:t>
            </a:r>
            <a:r>
              <a:rPr lang="cs-CZ" dirty="0"/>
              <a:t> · </a:t>
            </a:r>
            <a:r>
              <a:rPr lang="cs-CZ" dirty="0" err="1"/>
              <a:t>Eccle</a:t>
            </a:r>
            <a:r>
              <a:rPr lang="cs-CZ" dirty="0"/>
              <a:t>(si)a(rum) / </a:t>
            </a:r>
            <a:r>
              <a:rPr lang="cs-CZ" dirty="0" err="1"/>
              <a:t>Sa</a:t>
            </a:r>
            <a:r>
              <a:rPr lang="cs-CZ" dirty="0"/>
              <a:t>(n)cti · viti 〈· Et · s(</a:t>
            </a:r>
            <a:r>
              <a:rPr lang="cs-CZ" dirty="0" err="1"/>
              <a:t>ancti</a:t>
            </a:r>
            <a:r>
              <a:rPr lang="cs-CZ" dirty="0"/>
              <a:t>) · </a:t>
            </a:r>
            <a:r>
              <a:rPr lang="cs-CZ" dirty="0" err="1"/>
              <a:t>an</a:t>
            </a:r>
            <a:r>
              <a:rPr lang="cs-CZ" dirty="0"/>
              <a:t>(</a:t>
            </a:r>
            <a:r>
              <a:rPr lang="cs-CZ" dirty="0" err="1"/>
              <a:t>dreae</a:t>
            </a:r>
            <a:r>
              <a:rPr lang="cs-CZ" dirty="0"/>
              <a:t>) ·〉 </a:t>
            </a:r>
            <a:r>
              <a:rPr lang="cs-CZ" dirty="0" err="1"/>
              <a:t>ac</a:t>
            </a:r>
            <a:r>
              <a:rPr lang="cs-CZ" dirty="0"/>
              <a:t> · </a:t>
            </a:r>
            <a:r>
              <a:rPr lang="cs-CZ" dirty="0" err="1"/>
              <a:t>Rector</a:t>
            </a:r>
            <a:r>
              <a:rPr lang="cs-CZ" dirty="0"/>
              <a:t> · / </a:t>
            </a:r>
            <a:r>
              <a:rPr lang="cs-CZ" dirty="0" err="1"/>
              <a:t>parrochialis</a:t>
            </a:r>
            <a:r>
              <a:rPr lang="cs-CZ" dirty="0"/>
              <a:t> · </a:t>
            </a:r>
            <a:r>
              <a:rPr lang="cs-CZ" dirty="0" err="1"/>
              <a:t>Eccl</a:t>
            </a:r>
            <a:r>
              <a:rPr lang="cs-CZ" dirty="0"/>
              <a:t>(</a:t>
            </a:r>
            <a:r>
              <a:rPr lang="cs-CZ" dirty="0" err="1"/>
              <a:t>esi</a:t>
            </a:r>
            <a:r>
              <a:rPr lang="cs-CZ" dirty="0"/>
              <a:t>)e · S(</a:t>
            </a:r>
            <a:r>
              <a:rPr lang="cs-CZ" dirty="0" err="1"/>
              <a:t>ancti</a:t>
            </a:r>
            <a:r>
              <a:rPr lang="cs-CZ" dirty="0"/>
              <a:t>) · </a:t>
            </a:r>
            <a:r>
              <a:rPr lang="cs-CZ" dirty="0" err="1"/>
              <a:t>georgy</a:t>
            </a:r>
            <a:r>
              <a:rPr lang="cs-CZ" dirty="0"/>
              <a:t> / In · </a:t>
            </a:r>
            <a:r>
              <a:rPr lang="cs-CZ" dirty="0" err="1"/>
              <a:t>poge</a:t>
            </a:r>
            <a:r>
              <a:rPr lang="cs-CZ" dirty="0"/>
              <a:t>(n)</a:t>
            </a:r>
            <a:r>
              <a:rPr lang="cs-CZ" dirty="0" err="1"/>
              <a:t>hausen</a:t>
            </a:r>
            <a:r>
              <a:rPr lang="cs-CZ" dirty="0"/>
              <a:t> · c(</a:t>
            </a:r>
            <a:r>
              <a:rPr lang="cs-CZ" dirty="0" err="1"/>
              <a:t>uius</a:t>
            </a:r>
            <a:r>
              <a:rPr lang="cs-CZ" dirty="0"/>
              <a:t>) · a(n)i(m)a · </a:t>
            </a:r>
            <a:r>
              <a:rPr lang="cs-CZ" dirty="0" err="1"/>
              <a:t>deo</a:t>
            </a:r>
            <a:r>
              <a:rPr lang="cs-CZ" dirty="0"/>
              <a:t> · </a:t>
            </a:r>
            <a:r>
              <a:rPr lang="cs-CZ" dirty="0" err="1"/>
              <a:t>viuat</a:t>
            </a:r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9217F637-293D-C648-DE2D-900E3E2393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Epigrafika</a:t>
            </a:r>
            <a:endParaRPr lang="en-US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F00D008-5F69-DF5A-111A-F9EBAD2C1A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46094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Zástupný obsah 6" descr="Obsah obrázku text&#10;&#10;Popis byl vytvořen automaticky">
            <a:extLst>
              <a:ext uri="{FF2B5EF4-FFF2-40B4-BE49-F238E27FC236}">
                <a16:creationId xmlns:a16="http://schemas.microsoft.com/office/drawing/2014/main" id="{C4F34121-9846-4D7C-8118-09F02E4A24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97109" y="2348585"/>
            <a:ext cx="6246891" cy="4479021"/>
          </a:xfr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B4078F5-B1D1-D6C1-3D17-84971B2926B4}"/>
              </a:ext>
            </a:extLst>
          </p:cNvPr>
          <p:cNvSpPr txBox="1">
            <a:spLocks/>
          </p:cNvSpPr>
          <p:nvPr/>
        </p:nvSpPr>
        <p:spPr>
          <a:xfrm>
            <a:off x="3019057" y="6087094"/>
            <a:ext cx="2394915" cy="392906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>
              <a:buNone/>
            </a:pPr>
            <a:r>
              <a:rPr lang="cs-CZ" sz="1500" dirty="0">
                <a:solidFill>
                  <a:schemeClr val="tx2"/>
                </a:solidFill>
              </a:rPr>
              <a:t>Fraktura a kapitála (1618)</a:t>
            </a: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5F4A120B-0067-4E09-8A14-BA9EF3FE5B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6466" y="317126"/>
            <a:ext cx="7331067" cy="528638"/>
          </a:xfrm>
        </p:spPr>
        <p:txBody>
          <a:bodyPr/>
          <a:lstStyle/>
          <a:p>
            <a:pPr algn="ctr"/>
            <a:r>
              <a:rPr lang="cs-CZ" sz="2400" dirty="0"/>
              <a:t>Fraktura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A561DF48-A4BB-F092-2BBC-BCF770EBE1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Epigrafika</a:t>
            </a:r>
            <a:endParaRPr lang="en-US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1218C1A3-CEF4-B596-18A8-3196C94DAC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23</a:t>
            </a:fld>
            <a:endParaRPr lang="en-US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7525A4C2-A999-1051-8570-33E99315EEC2}"/>
              </a:ext>
            </a:extLst>
          </p:cNvPr>
          <p:cNvSpPr txBox="1"/>
          <p:nvPr/>
        </p:nvSpPr>
        <p:spPr>
          <a:xfrm>
            <a:off x="117695" y="1302804"/>
            <a:ext cx="87875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2000" i="0" dirty="0">
                <a:solidFill>
                  <a:srgbClr val="0D0D0D"/>
                </a:solidFill>
                <a:effectLst/>
                <a:latin typeface="ui-sans-serif"/>
              </a:rPr>
              <a:t>Z tradice gotické minuskuly.</a:t>
            </a:r>
          </a:p>
          <a:p>
            <a:pPr algn="l"/>
            <a:r>
              <a:rPr lang="cs-CZ" sz="2000" b="0" i="0" dirty="0">
                <a:solidFill>
                  <a:srgbClr val="0D0D0D"/>
                </a:solidFill>
                <a:effectLst/>
                <a:latin typeface="ui-sans-serif"/>
              </a:rPr>
              <a:t>Texty v národních jazycích.</a:t>
            </a:r>
          </a:p>
          <a:p>
            <a:pPr algn="l"/>
            <a:r>
              <a:rPr lang="cs-CZ" sz="2000" b="0" i="0" dirty="0">
                <a:solidFill>
                  <a:srgbClr val="0D0D0D"/>
                </a:solidFill>
                <a:effectLst/>
                <a:latin typeface="ui-sans-serif"/>
              </a:rPr>
              <a:t>Typické znaky: oválné tvary, tzv. sloní choboty, pod linku protažené dlouhé „s“ a „f“.</a:t>
            </a:r>
          </a:p>
        </p:txBody>
      </p:sp>
    </p:spTree>
    <p:extLst>
      <p:ext uri="{BB962C8B-B14F-4D97-AF65-F5344CB8AC3E}">
        <p14:creationId xmlns:p14="http://schemas.microsoft.com/office/powerpoint/2010/main" val="13935562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8B1658A9-DF11-55CB-6409-29C7BD30B49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40000" y="6228000"/>
            <a:ext cx="5940000" cy="252000"/>
          </a:xfr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rmAutofit/>
          </a:bodyPr>
          <a:lstStyle/>
          <a:p>
            <a:pPr>
              <a:spcAft>
                <a:spcPts val="600"/>
              </a:spcAft>
            </a:pPr>
            <a:r>
              <a:rPr lang="cs-CZ" altLang="cs-CZ" kern="1200">
                <a:latin typeface="+mj-lt"/>
                <a:ea typeface="+mn-ea"/>
                <a:cs typeface="+mn-cs"/>
              </a:rPr>
              <a:t>Epigrafika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44E72751-EAA5-6E23-A334-BDF1B5BFE28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10500" y="6228000"/>
            <a:ext cx="189000" cy="252000"/>
          </a:xfrm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normAutofit/>
          </a:bodyPr>
          <a:lstStyle/>
          <a:p>
            <a:pPr>
              <a:spcAft>
                <a:spcPts val="600"/>
              </a:spcAft>
            </a:pPr>
            <a:fld id="{D57F1E4F-1CFF-5643-939E-02111984F565}" type="slidenum">
              <a:rPr lang="cs-CZ" altLang="cs-CZ" b="0" kern="1200">
                <a:latin typeface="+mj-lt"/>
                <a:ea typeface="+mn-ea"/>
                <a:cs typeface="+mn-cs"/>
              </a:rPr>
              <a:pPr>
                <a:spcAft>
                  <a:spcPts val="600"/>
                </a:spcAft>
              </a:pPr>
              <a:t>24</a:t>
            </a:fld>
            <a:endParaRPr lang="cs-CZ" altLang="cs-CZ" b="0" kern="1200">
              <a:latin typeface="+mj-lt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2FD361A6-C925-45D6-8469-81EF32CA5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448396"/>
            <a:ext cx="8064900" cy="451576"/>
          </a:xfrm>
        </p:spPr>
        <p:txBody>
          <a:bodyPr vert="horz" lIns="0" tIns="0" rIns="0" bIns="0" rtlCol="0" anchor="t" anchorCtr="0">
            <a:normAutofit fontScale="90000"/>
          </a:bodyPr>
          <a:lstStyle/>
          <a:p>
            <a:pPr algn="ctr"/>
            <a:r>
              <a:rPr lang="cs-CZ" b="1" dirty="0" err="1">
                <a:latin typeface="+mj-lt"/>
                <a:ea typeface="+mj-ea"/>
                <a:cs typeface="+mj-cs"/>
              </a:rPr>
              <a:t>Raněhumanistická</a:t>
            </a:r>
            <a:r>
              <a:rPr lang="cs-CZ" b="1" dirty="0">
                <a:latin typeface="+mj-lt"/>
                <a:ea typeface="+mj-ea"/>
                <a:cs typeface="+mj-cs"/>
              </a:rPr>
              <a:t> kapitála</a:t>
            </a:r>
            <a:br>
              <a:rPr lang="cs-CZ" b="1" dirty="0">
                <a:latin typeface="+mj-lt"/>
                <a:ea typeface="+mj-ea"/>
                <a:cs typeface="+mj-cs"/>
              </a:rPr>
            </a:br>
            <a:r>
              <a:rPr lang="cs-CZ" b="1" dirty="0">
                <a:latin typeface="+mj-lt"/>
                <a:ea typeface="+mj-ea"/>
                <a:cs typeface="+mj-cs"/>
              </a:rPr>
              <a:t>(</a:t>
            </a:r>
            <a:r>
              <a:rPr lang="cs-CZ" b="1" dirty="0" err="1">
                <a:latin typeface="+mj-lt"/>
                <a:ea typeface="+mj-ea"/>
                <a:cs typeface="+mj-cs"/>
              </a:rPr>
              <a:t>kon</a:t>
            </a:r>
            <a:r>
              <a:rPr lang="cs-CZ" b="1" dirty="0">
                <a:latin typeface="+mj-lt"/>
                <a:ea typeface="+mj-ea"/>
                <a:cs typeface="+mj-cs"/>
              </a:rPr>
              <a:t>. 15. st. – kol. 1550)</a:t>
            </a:r>
          </a:p>
        </p:txBody>
      </p:sp>
      <p:graphicFrame>
        <p:nvGraphicFramePr>
          <p:cNvPr id="18" name="TextovéPole 9">
            <a:extLst>
              <a:ext uri="{FF2B5EF4-FFF2-40B4-BE49-F238E27FC236}">
                <a16:creationId xmlns:a16="http://schemas.microsoft.com/office/drawing/2014/main" id="{220C75A2-124D-3C10-EDF3-1EEB41EE658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21151379"/>
              </p:ext>
            </p:extLst>
          </p:nvPr>
        </p:nvGraphicFramePr>
        <p:xfrm>
          <a:off x="540000" y="1692002"/>
          <a:ext cx="8064900" cy="41399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5036536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5421DC22-834E-F562-9634-DB77032BD83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8764" t="26512" r="23533" b="66348"/>
          <a:stretch/>
        </p:blipFill>
        <p:spPr>
          <a:xfrm>
            <a:off x="-1" y="768431"/>
            <a:ext cx="9139407" cy="1801033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2FD361A6-C925-45D6-8469-81EF32CA5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1348"/>
            <a:ext cx="9144000" cy="523221"/>
          </a:xfrm>
        </p:spPr>
        <p:txBody>
          <a:bodyPr vert="horz" lIns="68580" tIns="34290" rIns="68580" bIns="34290" rtlCol="0" anchor="b" anchorCtr="0">
            <a:normAutofit/>
          </a:bodyPr>
          <a:lstStyle/>
          <a:p>
            <a:pPr algn="ctr">
              <a:lnSpc>
                <a:spcPts val="1000"/>
              </a:lnSpc>
            </a:pPr>
            <a:r>
              <a:rPr lang="en-US" sz="2800" dirty="0" err="1"/>
              <a:t>Raněhumanistická</a:t>
            </a:r>
            <a:r>
              <a:rPr lang="en-US" sz="2800" dirty="0"/>
              <a:t> </a:t>
            </a:r>
            <a:r>
              <a:rPr lang="en-US" sz="2800" dirty="0" err="1"/>
              <a:t>kapitála</a:t>
            </a:r>
            <a:endParaRPr lang="en-US" sz="2800" dirty="0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A86AB180-71CD-6CA2-B3E1-563C76015E9E}"/>
              </a:ext>
            </a:extLst>
          </p:cNvPr>
          <p:cNvSpPr txBox="1"/>
          <p:nvPr/>
        </p:nvSpPr>
        <p:spPr>
          <a:xfrm>
            <a:off x="4593" y="2718867"/>
            <a:ext cx="91394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dirty="0">
                <a:latin typeface="+mn-lt"/>
              </a:rPr>
              <a:t>Moravská Třebová (okres Svitavy), zámek, portál, 1492</a:t>
            </a:r>
          </a:p>
        </p:txBody>
      </p:sp>
      <p:pic>
        <p:nvPicPr>
          <p:cNvPr id="9" name="Obrázek 8" descr="Obsah obrázku text, Kamenořezba, Řezba, budova&#10;&#10;Popis byl vytvořen automaticky">
            <a:extLst>
              <a:ext uri="{FF2B5EF4-FFF2-40B4-BE49-F238E27FC236}">
                <a16:creationId xmlns:a16="http://schemas.microsoft.com/office/drawing/2014/main" id="{FEAB989D-A756-FE68-852D-FD14E20029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94" y="3582385"/>
            <a:ext cx="9144000" cy="1784000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A7A12495-56B4-8720-B5D1-361B0AFCDD36}"/>
              </a:ext>
            </a:extLst>
          </p:cNvPr>
          <p:cNvSpPr txBox="1"/>
          <p:nvPr/>
        </p:nvSpPr>
        <p:spPr>
          <a:xfrm>
            <a:off x="4593" y="5549316"/>
            <a:ext cx="91394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dirty="0">
                <a:latin typeface="+mn-lt"/>
              </a:rPr>
              <a:t>Pardubice, kostel sv. Bartoloměje, portál, 1519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8B1658A9-DF11-55CB-6409-29C7BD30B4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Epigrafika</a:t>
            </a:r>
            <a:endParaRPr lang="en-US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44E72751-EAA5-6E23-A334-BDF1B5BFE2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347160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B4958540-6E49-D289-73A2-03C2ED7C228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40000" y="6228000"/>
            <a:ext cx="5940000" cy="252000"/>
          </a:xfr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rmAutofit/>
          </a:bodyPr>
          <a:lstStyle/>
          <a:p>
            <a:pPr>
              <a:spcAft>
                <a:spcPts val="600"/>
              </a:spcAft>
            </a:pPr>
            <a:r>
              <a:rPr lang="cs-CZ" altLang="cs-CZ" kern="1200">
                <a:latin typeface="+mj-lt"/>
                <a:ea typeface="+mn-ea"/>
                <a:cs typeface="+mn-cs"/>
              </a:rPr>
              <a:t>Epigrafika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B602DB21-063C-E58C-CAE6-B0BE9FA7EE4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10500" y="6228000"/>
            <a:ext cx="189000" cy="252000"/>
          </a:xfrm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normAutofit/>
          </a:bodyPr>
          <a:lstStyle/>
          <a:p>
            <a:pPr>
              <a:spcAft>
                <a:spcPts val="600"/>
              </a:spcAft>
            </a:pPr>
            <a:fld id="{D57F1E4F-1CFF-5643-939E-02111984F565}" type="slidenum">
              <a:rPr lang="cs-CZ" altLang="cs-CZ" b="0" kern="1200">
                <a:latin typeface="+mj-lt"/>
                <a:ea typeface="+mn-ea"/>
                <a:cs typeface="+mn-cs"/>
              </a:rPr>
              <a:pPr>
                <a:spcAft>
                  <a:spcPts val="600"/>
                </a:spcAft>
              </a:pPr>
              <a:t>26</a:t>
            </a:fld>
            <a:endParaRPr lang="cs-CZ" altLang="cs-CZ" b="0" kern="1200">
              <a:latin typeface="+mj-lt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C4EA41A-8F0D-4008-85AE-B8C8640D36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720000"/>
            <a:ext cx="8064900" cy="451576"/>
          </a:xfr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cs-CZ" b="1" dirty="0">
                <a:latin typeface="+mj-lt"/>
                <a:ea typeface="+mj-ea"/>
                <a:cs typeface="+mj-cs"/>
              </a:rPr>
              <a:t>Novověk - kapitála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5A02A8C6-9AB9-2167-A259-C86E74EE380E}"/>
              </a:ext>
            </a:extLst>
          </p:cNvPr>
          <p:cNvSpPr txBox="1"/>
          <p:nvPr/>
        </p:nvSpPr>
        <p:spPr>
          <a:xfrm>
            <a:off x="540000" y="1701505"/>
            <a:ext cx="3914999" cy="4139998"/>
          </a:xfrm>
          <a:prstGeom prst="rect">
            <a:avLst/>
          </a:prstGeom>
        </p:spPr>
        <p:txBody>
          <a:bodyPr vert="horz" lIns="0" tIns="0" rIns="0" bIns="0" rtlCol="0">
            <a:normAutofit fontScale="92500" lnSpcReduction="10000"/>
          </a:bodyPr>
          <a:lstStyle/>
          <a:p>
            <a:pPr marL="189000" indent="-135000"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en-US" sz="2100" i="0" dirty="0" err="1">
                <a:effectLst/>
                <a:latin typeface="+mn-lt"/>
              </a:rPr>
              <a:t>Vedoucí</a:t>
            </a:r>
            <a:r>
              <a:rPr lang="en-US" sz="2100" i="0" dirty="0">
                <a:effectLst/>
                <a:latin typeface="+mn-lt"/>
              </a:rPr>
              <a:t> </a:t>
            </a:r>
            <a:r>
              <a:rPr lang="en-US" sz="2100" i="0" dirty="0" err="1">
                <a:effectLst/>
                <a:latin typeface="+mn-lt"/>
              </a:rPr>
              <a:t>nápisové</a:t>
            </a:r>
            <a:r>
              <a:rPr lang="en-US" sz="2100" i="0" dirty="0">
                <a:effectLst/>
                <a:latin typeface="+mn-lt"/>
              </a:rPr>
              <a:t> </a:t>
            </a:r>
            <a:r>
              <a:rPr lang="en-US" sz="2100" i="0" dirty="0" err="1">
                <a:effectLst/>
                <a:latin typeface="+mn-lt"/>
              </a:rPr>
              <a:t>písmo</a:t>
            </a:r>
            <a:r>
              <a:rPr lang="en-US" sz="2100" i="0" dirty="0">
                <a:effectLst/>
                <a:latin typeface="+mn-lt"/>
              </a:rPr>
              <a:t> </a:t>
            </a:r>
            <a:r>
              <a:rPr lang="en-US" sz="2100" i="0" dirty="0" err="1">
                <a:effectLst/>
                <a:latin typeface="+mn-lt"/>
              </a:rPr>
              <a:t>evropského</a:t>
            </a:r>
            <a:r>
              <a:rPr lang="en-US" sz="2100" i="0" dirty="0">
                <a:effectLst/>
                <a:latin typeface="+mn-lt"/>
              </a:rPr>
              <a:t> </a:t>
            </a:r>
            <a:r>
              <a:rPr lang="en-US" sz="2100" i="0" dirty="0" err="1">
                <a:effectLst/>
                <a:latin typeface="+mn-lt"/>
              </a:rPr>
              <a:t>novověku</a:t>
            </a:r>
            <a:r>
              <a:rPr lang="en-US" sz="2100" i="0" dirty="0">
                <a:effectLst/>
                <a:latin typeface="+mn-lt"/>
              </a:rPr>
              <a:t> (</a:t>
            </a:r>
            <a:r>
              <a:rPr lang="en-US" sz="2100" i="0" dirty="0" err="1">
                <a:effectLst/>
                <a:latin typeface="+mn-lt"/>
              </a:rPr>
              <a:t>výraznost</a:t>
            </a:r>
            <a:r>
              <a:rPr lang="en-US" sz="2100" i="0" dirty="0">
                <a:effectLst/>
                <a:latin typeface="+mn-lt"/>
              </a:rPr>
              <a:t>, </a:t>
            </a:r>
            <a:r>
              <a:rPr lang="en-US" sz="2100" i="0" dirty="0" err="1">
                <a:effectLst/>
                <a:latin typeface="+mn-lt"/>
              </a:rPr>
              <a:t>symetričnost</a:t>
            </a:r>
            <a:r>
              <a:rPr lang="en-US" sz="2100" i="0" dirty="0">
                <a:effectLst/>
                <a:latin typeface="+mn-lt"/>
              </a:rPr>
              <a:t> a </a:t>
            </a:r>
            <a:r>
              <a:rPr lang="en-US" sz="2100" i="0" dirty="0" err="1">
                <a:effectLst/>
                <a:latin typeface="+mn-lt"/>
              </a:rPr>
              <a:t>přijatelné</a:t>
            </a:r>
            <a:r>
              <a:rPr lang="en-US" sz="2100" i="0" dirty="0">
                <a:effectLst/>
                <a:latin typeface="+mn-lt"/>
              </a:rPr>
              <a:t> </a:t>
            </a:r>
            <a:r>
              <a:rPr lang="en-US" sz="2100" i="0" dirty="0" err="1">
                <a:effectLst/>
                <a:latin typeface="+mn-lt"/>
              </a:rPr>
              <a:t>nároky</a:t>
            </a:r>
            <a:r>
              <a:rPr lang="en-US" sz="2100" i="0" dirty="0">
                <a:effectLst/>
                <a:latin typeface="+mn-lt"/>
              </a:rPr>
              <a:t> </a:t>
            </a:r>
            <a:r>
              <a:rPr lang="en-US" sz="2100" i="0" dirty="0" err="1">
                <a:effectLst/>
                <a:latin typeface="+mn-lt"/>
              </a:rPr>
              <a:t>na</a:t>
            </a:r>
            <a:r>
              <a:rPr lang="en-US" sz="2100" i="0" dirty="0">
                <a:effectLst/>
                <a:latin typeface="+mn-lt"/>
              </a:rPr>
              <a:t> </a:t>
            </a:r>
            <a:r>
              <a:rPr lang="en-US" sz="2100" i="0" dirty="0" err="1">
                <a:effectLst/>
                <a:latin typeface="+mn-lt"/>
              </a:rPr>
              <a:t>řemeslné</a:t>
            </a:r>
            <a:r>
              <a:rPr lang="en-US" sz="2100" i="0" dirty="0">
                <a:effectLst/>
                <a:latin typeface="+mn-lt"/>
              </a:rPr>
              <a:t> </a:t>
            </a:r>
            <a:r>
              <a:rPr lang="en-US" sz="2100" i="0" dirty="0" err="1">
                <a:effectLst/>
                <a:latin typeface="+mn-lt"/>
              </a:rPr>
              <a:t>zpracování</a:t>
            </a:r>
            <a:r>
              <a:rPr lang="en-US" sz="2100" i="0" dirty="0">
                <a:effectLst/>
                <a:latin typeface="+mn-lt"/>
              </a:rPr>
              <a:t>)</a:t>
            </a:r>
          </a:p>
          <a:p>
            <a:pPr marL="189000" indent="-135000"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en-US" sz="2100" i="0" dirty="0" err="1">
                <a:effectLst/>
                <a:latin typeface="+mn-lt"/>
              </a:rPr>
              <a:t>Humanistická</a:t>
            </a:r>
            <a:r>
              <a:rPr lang="en-US" sz="2100" i="0" dirty="0">
                <a:effectLst/>
                <a:latin typeface="+mn-lt"/>
              </a:rPr>
              <a:t> centra (Augsburg, </a:t>
            </a:r>
            <a:r>
              <a:rPr lang="en-US" sz="2100" i="0" dirty="0" err="1">
                <a:effectLst/>
                <a:latin typeface="+mn-lt"/>
              </a:rPr>
              <a:t>Budín</a:t>
            </a:r>
            <a:r>
              <a:rPr lang="en-US" sz="2100" i="0" dirty="0">
                <a:effectLst/>
                <a:latin typeface="+mn-lt"/>
              </a:rPr>
              <a:t>)</a:t>
            </a:r>
          </a:p>
          <a:p>
            <a:pPr marL="189000" indent="-135000"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en-US" sz="2100" i="0" dirty="0" err="1">
                <a:effectLst/>
                <a:latin typeface="+mn-lt"/>
              </a:rPr>
              <a:t>Masové</a:t>
            </a:r>
            <a:r>
              <a:rPr lang="en-US" sz="2100" i="0" dirty="0">
                <a:effectLst/>
                <a:latin typeface="+mn-lt"/>
              </a:rPr>
              <a:t> </a:t>
            </a:r>
            <a:r>
              <a:rPr lang="en-US" sz="2100" i="0" dirty="0" err="1">
                <a:effectLst/>
                <a:latin typeface="+mn-lt"/>
              </a:rPr>
              <a:t>rozšíření</a:t>
            </a:r>
            <a:r>
              <a:rPr lang="en-US" sz="2100" i="0" dirty="0">
                <a:effectLst/>
                <a:latin typeface="+mn-lt"/>
              </a:rPr>
              <a:t> v </a:t>
            </a:r>
            <a:r>
              <a:rPr lang="en-US" sz="2100" i="0" dirty="0" err="1">
                <a:effectLst/>
                <a:latin typeface="+mn-lt"/>
              </a:rPr>
              <a:t>Čechách</a:t>
            </a:r>
            <a:r>
              <a:rPr lang="en-US" sz="2100" i="0" dirty="0">
                <a:effectLst/>
                <a:latin typeface="+mn-lt"/>
              </a:rPr>
              <a:t> od 40. let 16. </a:t>
            </a:r>
            <a:r>
              <a:rPr lang="en-US" sz="2100" i="0" dirty="0" err="1">
                <a:effectLst/>
                <a:latin typeface="+mn-lt"/>
              </a:rPr>
              <a:t>století</a:t>
            </a:r>
            <a:endParaRPr lang="en-US" sz="2100" i="0" dirty="0">
              <a:effectLst/>
              <a:latin typeface="+mn-lt"/>
            </a:endParaRPr>
          </a:p>
          <a:p>
            <a:pPr marL="189000" indent="-135000"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en-US" sz="2100" i="0" dirty="0" err="1">
                <a:effectLst/>
                <a:latin typeface="+mn-lt"/>
              </a:rPr>
              <a:t>Pokračování</a:t>
            </a:r>
            <a:r>
              <a:rPr lang="en-US" sz="2100" i="0" dirty="0">
                <a:effectLst/>
                <a:latin typeface="+mn-lt"/>
              </a:rPr>
              <a:t> v </a:t>
            </a:r>
            <a:r>
              <a:rPr lang="en-US" sz="2100" i="0" dirty="0" err="1">
                <a:effectLst/>
                <a:latin typeface="+mn-lt"/>
              </a:rPr>
              <a:t>tradici</a:t>
            </a:r>
            <a:r>
              <a:rPr lang="en-US" sz="2100" i="0" dirty="0">
                <a:effectLst/>
                <a:latin typeface="+mn-lt"/>
              </a:rPr>
              <a:t> </a:t>
            </a:r>
            <a:r>
              <a:rPr lang="en-US" sz="2100" i="0" dirty="0" err="1">
                <a:effectLst/>
                <a:latin typeface="+mn-lt"/>
              </a:rPr>
              <a:t>klasické</a:t>
            </a:r>
            <a:r>
              <a:rPr lang="en-US" sz="2100" i="0" dirty="0">
                <a:effectLst/>
                <a:latin typeface="+mn-lt"/>
              </a:rPr>
              <a:t> </a:t>
            </a:r>
            <a:r>
              <a:rPr lang="en-US" sz="2100" i="0" dirty="0" err="1">
                <a:effectLst/>
                <a:latin typeface="+mn-lt"/>
              </a:rPr>
              <a:t>římské</a:t>
            </a:r>
            <a:r>
              <a:rPr lang="en-US" sz="2100" i="0" dirty="0">
                <a:effectLst/>
                <a:latin typeface="+mn-lt"/>
              </a:rPr>
              <a:t> </a:t>
            </a:r>
            <a:r>
              <a:rPr lang="en-US" sz="2100" i="1" dirty="0">
                <a:effectLst/>
                <a:latin typeface="+mn-lt"/>
              </a:rPr>
              <a:t>scriptura </a:t>
            </a:r>
            <a:r>
              <a:rPr lang="en-US" sz="2100" i="1" dirty="0" err="1">
                <a:effectLst/>
                <a:latin typeface="+mn-lt"/>
              </a:rPr>
              <a:t>monumentalis</a:t>
            </a:r>
            <a:endParaRPr lang="cs-CZ" sz="2100" i="1" dirty="0">
              <a:effectLst/>
              <a:latin typeface="+mn-lt"/>
            </a:endParaRPr>
          </a:p>
          <a:p>
            <a:pPr marL="189000" indent="-135000"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sz="2100" dirty="0">
                <a:latin typeface="+mn-lt"/>
              </a:rPr>
              <a:t>V menší míře  humanistická minuskula, </a:t>
            </a:r>
            <a:r>
              <a:rPr lang="cs-CZ" sz="2100" dirty="0" err="1">
                <a:latin typeface="+mn-lt"/>
              </a:rPr>
              <a:t>polokurzíva</a:t>
            </a:r>
            <a:r>
              <a:rPr lang="cs-CZ" sz="2100" dirty="0">
                <a:latin typeface="+mn-lt"/>
              </a:rPr>
              <a:t> a kurzíva (neoficiální a spontánní nápisy)</a:t>
            </a:r>
            <a:endParaRPr lang="en-US" sz="2100" dirty="0">
              <a:effectLst/>
              <a:latin typeface="+mn-lt"/>
            </a:endParaRPr>
          </a:p>
          <a:p>
            <a:pPr marL="189000" indent="-135000"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endParaRPr lang="en-US" sz="2100" dirty="0">
              <a:latin typeface="+mn-lt"/>
            </a:endParaRPr>
          </a:p>
        </p:txBody>
      </p:sp>
      <p:pic>
        <p:nvPicPr>
          <p:cNvPr id="5" name="Zástupný obsah 4" descr="Obsah obrázku text, budova, exteriér, podepsat&#10;&#10;Popis byl vytvořen automaticky">
            <a:extLst>
              <a:ext uri="{FF2B5EF4-FFF2-40B4-BE49-F238E27FC236}">
                <a16:creationId xmlns:a16="http://schemas.microsoft.com/office/drawing/2014/main" id="{978E9895-9325-449D-9012-8B586172F564}"/>
              </a:ext>
            </a:extLst>
          </p:cNvPr>
          <p:cNvPicPr>
            <a:picLocks noGrp="1" noChangeAspect="1"/>
          </p:cNvPicPr>
          <p:nvPr>
            <p:ph idx="30"/>
          </p:nvPr>
        </p:nvPicPr>
        <p:blipFill rotWithShape="1">
          <a:blip r:embed="rId2"/>
          <a:srcRect l="11469" r="10512" b="-4"/>
          <a:stretch/>
        </p:blipFill>
        <p:spPr>
          <a:xfrm>
            <a:off x="4688460" y="1701505"/>
            <a:ext cx="3914999" cy="4139998"/>
          </a:xfrm>
          <a:noFill/>
        </p:spPr>
      </p:pic>
    </p:spTree>
    <p:extLst>
      <p:ext uri="{BB962C8B-B14F-4D97-AF65-F5344CB8AC3E}">
        <p14:creationId xmlns:p14="http://schemas.microsoft.com/office/powerpoint/2010/main" val="323228430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FC208CD-767F-4F3C-9963-1C783A0048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06" y="857250"/>
            <a:ext cx="5256875" cy="853891"/>
          </a:xfrm>
        </p:spPr>
        <p:txBody>
          <a:bodyPr>
            <a:normAutofit/>
          </a:bodyPr>
          <a:lstStyle/>
          <a:p>
            <a:pPr algn="ctr"/>
            <a:r>
              <a:rPr lang="cs-CZ" dirty="0"/>
              <a:t>Interpunkce a zkratky</a:t>
            </a:r>
          </a:p>
        </p:txBody>
      </p:sp>
      <p:pic>
        <p:nvPicPr>
          <p:cNvPr id="7" name="Obrázek 6" descr="Obsah obrázku zámek&#10;&#10;Popis byl vytvořen automaticky">
            <a:extLst>
              <a:ext uri="{FF2B5EF4-FFF2-40B4-BE49-F238E27FC236}">
                <a16:creationId xmlns:a16="http://schemas.microsoft.com/office/drawing/2014/main" id="{5AEA896E-C9AA-49FD-B519-893AA152CD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11141"/>
            <a:ext cx="5256875" cy="4289609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98481344-52A8-4A11-A680-766E03E9B3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1980" y="857249"/>
            <a:ext cx="3876914" cy="5143500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DACD3088-A417-4C64-B583-C9982609C5C6}"/>
              </a:ext>
            </a:extLst>
          </p:cNvPr>
          <p:cNvSpPr txBox="1"/>
          <p:nvPr/>
        </p:nvSpPr>
        <p:spPr>
          <a:xfrm>
            <a:off x="5256875" y="6159971"/>
            <a:ext cx="388201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350" dirty="0">
                <a:solidFill>
                  <a:schemeClr val="tx2"/>
                </a:solidFill>
              </a:rPr>
              <a:t>Dělítko – mezera, tečka, křížek, hvězdička, kosočtverec apod.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07F0372A-FB46-5616-5465-326546C700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0216ABA3-6CC9-744D-79B7-F02AEC39AF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Epigrafika</a:t>
            </a:r>
            <a:endParaRPr lang="en-US" dirty="0"/>
          </a:p>
        </p:txBody>
      </p:sp>
      <p:sp>
        <p:nvSpPr>
          <p:cNvPr id="8" name="Zástupný symbol pro číslo snímku 7">
            <a:extLst>
              <a:ext uri="{FF2B5EF4-FFF2-40B4-BE49-F238E27FC236}">
                <a16:creationId xmlns:a16="http://schemas.microsoft.com/office/drawing/2014/main" id="{11FD76A5-D974-0784-0B9F-9A9008E63B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829176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FC208CD-767F-4F3C-9963-1C783A0048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720000"/>
            <a:ext cx="8064900" cy="451576"/>
          </a:xfrm>
        </p:spPr>
        <p:txBody>
          <a:bodyPr anchor="t">
            <a:normAutofit/>
          </a:bodyPr>
          <a:lstStyle/>
          <a:p>
            <a:r>
              <a:rPr lang="cs-CZ" dirty="0"/>
              <a:t>Třídění epigrafického materiálu</a:t>
            </a:r>
            <a:endParaRPr lang="cs-CZ"/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AE18D04B-2668-C80D-AC6D-43AAE8D23B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0000" y="6228000"/>
            <a:ext cx="5940000" cy="252000"/>
          </a:xfrm>
        </p:spPr>
        <p:txBody>
          <a:bodyPr/>
          <a:lstStyle/>
          <a:p>
            <a:r>
              <a:rPr lang="en-US"/>
              <a:t>Epigrafika</a:t>
            </a:r>
          </a:p>
        </p:txBody>
      </p:sp>
      <p:sp>
        <p:nvSpPr>
          <p:cNvPr id="13" name="Slide Number Placeholder 4">
            <a:extLst>
              <a:ext uri="{FF2B5EF4-FFF2-40B4-BE49-F238E27FC236}">
                <a16:creationId xmlns:a16="http://schemas.microsoft.com/office/drawing/2014/main" id="{BBCFCE98-9AF6-C7D9-AB3B-562AB40B5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10500" y="6228000"/>
            <a:ext cx="189000" cy="252000"/>
          </a:xfrm>
        </p:spPr>
        <p:txBody>
          <a:bodyPr/>
          <a:lstStyle/>
          <a:p>
            <a:pPr>
              <a:spcAft>
                <a:spcPts val="600"/>
              </a:spcAft>
            </a:pPr>
            <a:fld id="{D57F1E4F-1CFF-5643-939E-02111984F565}" type="slidenum">
              <a:rPr lang="en-US" dirty="0"/>
              <a:pPr>
                <a:spcAft>
                  <a:spcPts val="600"/>
                </a:spcAft>
              </a:pPr>
              <a:t>28</a:t>
            </a:fld>
            <a:endParaRPr lang="en-US"/>
          </a:p>
        </p:txBody>
      </p:sp>
      <p:graphicFrame>
        <p:nvGraphicFramePr>
          <p:cNvPr id="10" name="Zástupný obsah 4">
            <a:extLst>
              <a:ext uri="{FF2B5EF4-FFF2-40B4-BE49-F238E27FC236}">
                <a16:creationId xmlns:a16="http://schemas.microsoft.com/office/drawing/2014/main" id="{7740A1F8-8069-FD0B-CC8A-A3887A616EB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16485860"/>
              </p:ext>
            </p:extLst>
          </p:nvPr>
        </p:nvGraphicFramePr>
        <p:xfrm>
          <a:off x="539100" y="1872000"/>
          <a:ext cx="8064900" cy="3960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1269907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867BEB8-A916-4594-9865-D13A7390B8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8002" y="1329199"/>
            <a:ext cx="2497746" cy="123149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cs-CZ" sz="2700" dirty="0"/>
              <a:t>Materiály nosičů</a:t>
            </a:r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17EE3A5F-03F1-49C5-AFA7-2C74B430FF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03" r="16263"/>
          <a:stretch/>
        </p:blipFill>
        <p:spPr bwMode="auto">
          <a:xfrm>
            <a:off x="3476010" y="857257"/>
            <a:ext cx="5670098" cy="5143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79DAE0A-6921-4CC8-9332-C9B608A546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8002" y="2686051"/>
            <a:ext cx="2497746" cy="2857499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1600" dirty="0"/>
              <a:t>Kamenné nosiče:</a:t>
            </a:r>
          </a:p>
          <a:p>
            <a:pPr marL="857250" lvl="2" indent="-171450">
              <a:buFont typeface="Arial" panose="020B0604020202020204" pitchFamily="34" charset="0"/>
              <a:buChar char="•"/>
            </a:pPr>
            <a:r>
              <a:rPr lang="cs-CZ" sz="1200" dirty="0"/>
              <a:t>Pískovec</a:t>
            </a:r>
          </a:p>
          <a:p>
            <a:pPr marL="857250" lvl="2" indent="-171450">
              <a:buFont typeface="Arial" panose="020B0604020202020204" pitchFamily="34" charset="0"/>
              <a:buChar char="•"/>
            </a:pPr>
            <a:r>
              <a:rPr lang="cs-CZ" sz="1200" dirty="0"/>
              <a:t>Vápenec</a:t>
            </a:r>
          </a:p>
          <a:p>
            <a:pPr marL="857250" lvl="2" indent="-171450">
              <a:buFont typeface="Arial" panose="020B0604020202020204" pitchFamily="34" charset="0"/>
              <a:buChar char="•"/>
            </a:pPr>
            <a:r>
              <a:rPr lang="cs-CZ" sz="1200" dirty="0"/>
              <a:t>Mramor</a:t>
            </a:r>
          </a:p>
          <a:p>
            <a:pPr marL="857250" lvl="2" indent="-171450">
              <a:buFont typeface="Arial" panose="020B0604020202020204" pitchFamily="34" charset="0"/>
              <a:buChar char="•"/>
            </a:pPr>
            <a:r>
              <a:rPr lang="cs-CZ" sz="1200" dirty="0"/>
              <a:t>Žula</a:t>
            </a:r>
          </a:p>
          <a:p>
            <a:pPr marL="857250" lvl="2" indent="-171450">
              <a:buFont typeface="Arial" panose="020B0604020202020204" pitchFamily="34" charset="0"/>
              <a:buChar char="•"/>
            </a:pPr>
            <a:endParaRPr lang="cs-CZ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1600" dirty="0"/>
              <a:t>Technika: tesání, rytí, malování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A5D428C6-F6E2-2EE4-A5DC-FC558DF4C8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Epigrafika</a:t>
            </a:r>
            <a:endParaRPr lang="en-US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C2EA1027-2BCE-92FE-ADCC-CA4D771778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53647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053B826-39CA-41F9-8E5A-958E4E1C1C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4647" y="1460754"/>
            <a:ext cx="2641019" cy="3936492"/>
          </a:xfrm>
        </p:spPr>
        <p:txBody>
          <a:bodyPr anchor="ctr">
            <a:normAutofit/>
          </a:bodyPr>
          <a:lstStyle/>
          <a:p>
            <a:pPr algn="ctr"/>
            <a:r>
              <a:rPr lang="cs-CZ" dirty="0"/>
              <a:t>Definice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031DE08-A80E-4E39-9C8C-54E837540E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31896" y="1460754"/>
            <a:ext cx="4799948" cy="3936493"/>
          </a:xfrm>
        </p:spPr>
        <p:txBody>
          <a:bodyPr anchor="ctr">
            <a:normAutofit/>
          </a:bodyPr>
          <a:lstStyle/>
          <a:p>
            <a:pPr algn="just">
              <a:lnSpc>
                <a:spcPct val="90000"/>
              </a:lnSpc>
            </a:pPr>
            <a:r>
              <a:rPr lang="cs-CZ" sz="1425" dirty="0"/>
              <a:t>Tradiční definice: nápis (ř. </a:t>
            </a:r>
            <a:r>
              <a:rPr lang="cs-CZ" sz="1425" dirty="0" err="1"/>
              <a:t>epigrafé</a:t>
            </a:r>
            <a:r>
              <a:rPr lang="cs-CZ" sz="1425" dirty="0"/>
              <a:t>, lat. </a:t>
            </a:r>
            <a:r>
              <a:rPr lang="cs-CZ" sz="1425" dirty="0" err="1"/>
              <a:t>inscriptio</a:t>
            </a:r>
            <a:r>
              <a:rPr lang="cs-CZ" sz="1425" dirty="0"/>
              <a:t>) – text, který je zhotovený na trvalých látkách jako např. kámen, kov apod. Nápisu je vlastní monumentalita nebo plastičnost (reliéfní provedení) a v zásadě nebyl nápis vytvořený školeným písařem.</a:t>
            </a:r>
          </a:p>
          <a:p>
            <a:pPr algn="just">
              <a:lnSpc>
                <a:spcPct val="90000"/>
              </a:lnSpc>
            </a:pPr>
            <a:endParaRPr lang="cs-CZ" sz="1425" dirty="0"/>
          </a:p>
          <a:p>
            <a:pPr algn="just">
              <a:lnSpc>
                <a:spcPct val="90000"/>
              </a:lnSpc>
            </a:pPr>
            <a:r>
              <a:rPr lang="cs-CZ" sz="1425" dirty="0"/>
              <a:t>Ale také: nápisy na relativně málo trvalých látkách (např. řezy do kůže), nápisy, které nejsou monumentální (např. drobné ryté graffiti v omítce), a také nápisy, které nezasahují nad či pod povrch (např. nápisy na nástěnných malbách).</a:t>
            </a:r>
          </a:p>
          <a:p>
            <a:pPr algn="just">
              <a:lnSpc>
                <a:spcPct val="90000"/>
              </a:lnSpc>
            </a:pPr>
            <a:endParaRPr lang="cs-CZ" sz="1425" dirty="0"/>
          </a:p>
          <a:p>
            <a:pPr algn="ctr">
              <a:lnSpc>
                <a:spcPct val="90000"/>
              </a:lnSpc>
            </a:pPr>
            <a:r>
              <a:rPr lang="cs-CZ" sz="1425" b="1" dirty="0"/>
              <a:t>Paleografické texty v užším slova smyslu </a:t>
            </a:r>
            <a:r>
              <a:rPr lang="cs-CZ" sz="1425" dirty="0"/>
              <a:t>(např. úřední a literární texty na </a:t>
            </a:r>
            <a:r>
              <a:rPr lang="cs-CZ" sz="1425" u="sng" dirty="0"/>
              <a:t>papyru</a:t>
            </a:r>
            <a:r>
              <a:rPr lang="cs-CZ" sz="1425" dirty="0"/>
              <a:t>, </a:t>
            </a:r>
            <a:r>
              <a:rPr lang="cs-CZ" sz="1425" u="sng" dirty="0"/>
              <a:t>pergamenu</a:t>
            </a:r>
            <a:r>
              <a:rPr lang="cs-CZ" sz="1425" dirty="0"/>
              <a:t> nebo </a:t>
            </a:r>
            <a:r>
              <a:rPr lang="cs-CZ" sz="1425" u="sng" dirty="0"/>
              <a:t>papíru</a:t>
            </a:r>
            <a:r>
              <a:rPr lang="cs-CZ" sz="1425" dirty="0"/>
              <a:t>) </a:t>
            </a:r>
          </a:p>
          <a:p>
            <a:pPr algn="ctr">
              <a:lnSpc>
                <a:spcPct val="90000"/>
              </a:lnSpc>
            </a:pPr>
            <a:endParaRPr lang="cs-CZ" sz="1425" dirty="0"/>
          </a:p>
          <a:p>
            <a:pPr algn="ctr">
              <a:lnSpc>
                <a:spcPct val="90000"/>
              </a:lnSpc>
            </a:pPr>
            <a:r>
              <a:rPr lang="cs-CZ" sz="1425" dirty="0"/>
              <a:t>X</a:t>
            </a:r>
          </a:p>
          <a:p>
            <a:pPr algn="ctr">
              <a:lnSpc>
                <a:spcPct val="90000"/>
              </a:lnSpc>
            </a:pPr>
            <a:endParaRPr lang="cs-CZ" sz="1425" dirty="0"/>
          </a:p>
          <a:p>
            <a:pPr algn="ctr">
              <a:lnSpc>
                <a:spcPct val="90000"/>
              </a:lnSpc>
            </a:pPr>
            <a:r>
              <a:rPr lang="cs-CZ" sz="1425" dirty="0"/>
              <a:t> </a:t>
            </a:r>
            <a:r>
              <a:rPr lang="cs-CZ" sz="1425" b="1" dirty="0"/>
              <a:t>epigrafický text</a:t>
            </a:r>
            <a:endParaRPr lang="cs-CZ" sz="1425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E4B8B8C3-2C51-E041-47A1-2D86AA4212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Epigrafika</a:t>
            </a:r>
            <a:endParaRPr lang="en-US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4B69F9EC-382F-CDFD-30D7-CDCA49DC0A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075019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text, černá, bílá&#10;&#10;Popis byl vytvořen automaticky">
            <a:extLst>
              <a:ext uri="{FF2B5EF4-FFF2-40B4-BE49-F238E27FC236}">
                <a16:creationId xmlns:a16="http://schemas.microsoft.com/office/drawing/2014/main" id="{F7D0E741-6231-4E76-9CBA-EEE4BAEB24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3460" y="857250"/>
            <a:ext cx="4320540" cy="5143500"/>
          </a:xfrm>
          <a:prstGeom prst="rect">
            <a:avLst/>
          </a:pr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E1695DD-A0BF-4F97-8F14-C5F6DD735D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8206" y="2538567"/>
            <a:ext cx="3922335" cy="3462184"/>
          </a:xfrm>
        </p:spPr>
        <p:txBody>
          <a:bodyPr/>
          <a:lstStyle/>
          <a:p>
            <a:r>
              <a:rPr lang="cs-CZ" sz="1800" dirty="0"/>
              <a:t>Dřevěné, kosterní a slonovinové nosiče:</a:t>
            </a:r>
          </a:p>
          <a:p>
            <a:pPr lvl="1"/>
            <a:endParaRPr lang="cs-CZ" dirty="0"/>
          </a:p>
          <a:p>
            <a:pPr marL="171450" lvl="1" indent="-171450">
              <a:buFont typeface="Arial" panose="020B0604020202020204" pitchFamily="34" charset="0"/>
              <a:buChar char="•"/>
            </a:pPr>
            <a:r>
              <a:rPr lang="cs-CZ" sz="1600" dirty="0"/>
              <a:t>Dřevo:</a:t>
            </a:r>
          </a:p>
          <a:p>
            <a:pPr marL="857250" lvl="2" indent="-171450">
              <a:buFont typeface="Arial" panose="020B0604020202020204" pitchFamily="34" charset="0"/>
              <a:buChar char="•"/>
            </a:pPr>
            <a:r>
              <a:rPr lang="cs-CZ" sz="1200" dirty="0"/>
              <a:t>Trámy</a:t>
            </a:r>
          </a:p>
          <a:p>
            <a:pPr marL="857250" lvl="2" indent="-171450">
              <a:buFont typeface="Arial" panose="020B0604020202020204" pitchFamily="34" charset="0"/>
              <a:buChar char="•"/>
            </a:pPr>
            <a:r>
              <a:rPr lang="cs-CZ" sz="1200" dirty="0"/>
              <a:t>Dřevěný mobiliář</a:t>
            </a:r>
          </a:p>
          <a:p>
            <a:pPr marL="857250" lvl="2" indent="-171450">
              <a:buFont typeface="Arial" panose="020B0604020202020204" pitchFamily="34" charset="0"/>
              <a:buChar char="•"/>
            </a:pPr>
            <a:r>
              <a:rPr lang="cs-CZ" sz="1200" dirty="0"/>
              <a:t>Voskové destičky</a:t>
            </a:r>
          </a:p>
          <a:p>
            <a:pPr marL="171450" lvl="1" indent="-171450">
              <a:buFont typeface="Arial" panose="020B0604020202020204" pitchFamily="34" charset="0"/>
              <a:buChar char="•"/>
            </a:pPr>
            <a:endParaRPr lang="cs-CZ" dirty="0"/>
          </a:p>
          <a:p>
            <a:pPr marL="171450" lvl="1" indent="-171450">
              <a:buFont typeface="Arial" panose="020B0604020202020204" pitchFamily="34" charset="0"/>
              <a:buChar char="•"/>
            </a:pPr>
            <a:r>
              <a:rPr lang="cs-CZ" sz="1600" dirty="0"/>
              <a:t>Kosti, rohy, parohy:</a:t>
            </a:r>
          </a:p>
          <a:p>
            <a:pPr marL="857250" lvl="2" indent="-171450">
              <a:buFont typeface="Arial" panose="020B0604020202020204" pitchFamily="34" charset="0"/>
              <a:buChar char="•"/>
            </a:pPr>
            <a:r>
              <a:rPr lang="cs-CZ" sz="1200" dirty="0"/>
              <a:t>Slonovina</a:t>
            </a:r>
          </a:p>
          <a:p>
            <a:pPr lvl="2"/>
            <a:endParaRPr lang="cs-CZ" dirty="0">
              <a:solidFill>
                <a:srgbClr val="FFFF00"/>
              </a:solidFill>
            </a:endParaRPr>
          </a:p>
          <a:p>
            <a:pPr lvl="2"/>
            <a:endParaRPr lang="cs-CZ" dirty="0">
              <a:solidFill>
                <a:srgbClr val="FFFF00"/>
              </a:solidFill>
            </a:endParaRPr>
          </a:p>
          <a:p>
            <a:pPr lvl="2"/>
            <a:endParaRPr lang="cs-CZ" dirty="0">
              <a:solidFill>
                <a:srgbClr val="FFFF00"/>
              </a:solidFill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2AF2E9E0-5665-4B81-BB46-0417178EC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96789"/>
            <a:ext cx="4818188" cy="1008814"/>
          </a:xfrm>
        </p:spPr>
        <p:txBody>
          <a:bodyPr/>
          <a:lstStyle/>
          <a:p>
            <a:pPr algn="ctr"/>
            <a:r>
              <a:rPr lang="cs-CZ" sz="3300" dirty="0"/>
              <a:t>Materiály nosičů</a:t>
            </a:r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6975A371-DEAC-E046-F098-8F40143854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Epigrafika</a:t>
            </a:r>
            <a:endParaRPr lang="en-US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DE3DF04-E4C1-80F4-6CFC-2AE8DC4947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803240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0EF5AA7-433A-4C7B-BE74-E5CA28D2F3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8002" y="1329199"/>
            <a:ext cx="2497746" cy="123149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cs-CZ" sz="2700" dirty="0"/>
              <a:t>Materiály nosičů</a:t>
            </a:r>
          </a:p>
        </p:txBody>
      </p:sp>
      <p:pic>
        <p:nvPicPr>
          <p:cNvPr id="5" name="Obrázek 4" descr="Obsah obrázku budova, okno, kámen, zdobené&#10;&#10;Popis byl vytvořen automaticky">
            <a:extLst>
              <a:ext uri="{FF2B5EF4-FFF2-40B4-BE49-F238E27FC236}">
                <a16:creationId xmlns:a16="http://schemas.microsoft.com/office/drawing/2014/main" id="{243EF4D4-1779-4F6E-9B85-50F29D1DF03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661" r="17944" b="-1"/>
          <a:stretch/>
        </p:blipFill>
        <p:spPr>
          <a:xfrm>
            <a:off x="3476010" y="857257"/>
            <a:ext cx="5670098" cy="5143493"/>
          </a:xfrm>
          <a:prstGeom prst="rect">
            <a:avLst/>
          </a:pr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C5CC317-9F0F-4600-82ED-0171AA1B14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8001" y="2686051"/>
            <a:ext cx="2734521" cy="2857499"/>
          </a:xfrm>
        </p:spPr>
        <p:txBody>
          <a:bodyPr>
            <a:noAutofit/>
          </a:bodyPr>
          <a:lstStyle/>
          <a:p>
            <a:pPr marL="285750" indent="-285750" algn="just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cs-CZ" sz="1600" dirty="0"/>
              <a:t>Omítka a oltářní desky:</a:t>
            </a:r>
          </a:p>
          <a:p>
            <a:pPr marL="971550" lvl="2" indent="-285750" algn="just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cs-CZ" sz="1200" dirty="0"/>
              <a:t>Sgrafito – renesanční fasádní technika</a:t>
            </a:r>
          </a:p>
          <a:p>
            <a:pPr marL="285750" lvl="1" indent="-285750" algn="just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cs-CZ" sz="1600" dirty="0"/>
          </a:p>
          <a:p>
            <a:pPr marL="285750" indent="-285750" algn="just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cs-CZ" sz="1600" dirty="0"/>
              <a:t>Kovové nosiče:</a:t>
            </a:r>
          </a:p>
          <a:p>
            <a:pPr marL="971550" lvl="2" indent="-285750" algn="just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cs-CZ" sz="1200" dirty="0"/>
              <a:t>Bronz (měď + cín)</a:t>
            </a:r>
          </a:p>
          <a:p>
            <a:pPr marL="971550" lvl="2" indent="-285750" algn="just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cs-CZ" sz="1200" dirty="0"/>
              <a:t>Mosaz (měď + zinek)</a:t>
            </a:r>
          </a:p>
          <a:p>
            <a:pPr marL="971550" lvl="2" indent="-285750" algn="just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cs-CZ" sz="1200" dirty="0"/>
              <a:t>Olověné destičky (sepulkrální nápisy)</a:t>
            </a:r>
          </a:p>
          <a:p>
            <a:pPr marL="971550" lvl="2" indent="-285750" algn="just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cs-CZ" sz="1200" dirty="0"/>
              <a:t>Zlato, stříbro a měď</a:t>
            </a:r>
          </a:p>
          <a:p>
            <a:pPr marL="971550" lvl="2" indent="-285750" algn="just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cs-CZ" sz="1200" dirty="0"/>
          </a:p>
          <a:p>
            <a:pPr marL="1314450" lvl="3" indent="-285750" algn="just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cs-CZ" sz="1100" dirty="0"/>
              <a:t>Technika: gravírování, email (roztavené sklo do kovu), puncování, tepání apod.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241E0B50-3B02-4B2F-C579-F15BBF408F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Epigrafika</a:t>
            </a:r>
            <a:endParaRPr lang="en-US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A02472F-BEC0-0B53-4FCE-91926E0F12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122418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C8C827A-63F9-4AAD-95B8-174CACEBB3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8002" y="1329199"/>
            <a:ext cx="2497746" cy="123149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cs-CZ" sz="2700" dirty="0"/>
              <a:t>Materiály nosičů</a:t>
            </a:r>
          </a:p>
        </p:txBody>
      </p:sp>
      <p:pic>
        <p:nvPicPr>
          <p:cNvPr id="9218" name="Picture 2" descr="Obsah obrázku text&#10;&#10;Popis byl vytvořen automaticky">
            <a:extLst>
              <a:ext uri="{FF2B5EF4-FFF2-40B4-BE49-F238E27FC236}">
                <a16:creationId xmlns:a16="http://schemas.microsoft.com/office/drawing/2014/main" id="{5CCDA19C-72CF-4ADE-94D4-3F7B4CC96F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00" r="7277" b="-1"/>
          <a:stretch/>
        </p:blipFill>
        <p:spPr bwMode="auto">
          <a:xfrm>
            <a:off x="3476010" y="857257"/>
            <a:ext cx="5670098" cy="5143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F3F5196-666E-4820-A96E-4BDA40F7F8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8002" y="2686051"/>
            <a:ext cx="2497746" cy="2857499"/>
          </a:xfrm>
        </p:spPr>
        <p:txBody>
          <a:bodyPr>
            <a:norm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cs-CZ" sz="1600" dirty="0"/>
              <a:t>Keramika a sklo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cs-CZ" sz="1600" dirty="0"/>
          </a:p>
          <a:p>
            <a:pPr marL="857250" lvl="2" indent="-171450" algn="just">
              <a:buFont typeface="Arial" panose="020B0604020202020204" pitchFamily="34" charset="0"/>
              <a:buChar char="•"/>
            </a:pPr>
            <a:r>
              <a:rPr lang="cs-CZ" sz="1200" dirty="0"/>
              <a:t>Technika: malování a rytí</a:t>
            </a:r>
          </a:p>
          <a:p>
            <a:pPr lvl="1" algn="just"/>
            <a:endParaRPr lang="cs-CZ" dirty="0"/>
          </a:p>
          <a:p>
            <a:pPr lvl="1" algn="just"/>
            <a:endParaRPr lang="cs-CZ" dirty="0"/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cs-CZ" sz="1600" dirty="0"/>
              <a:t>Textilní nosiče</a:t>
            </a:r>
          </a:p>
          <a:p>
            <a:pPr marL="857250" lvl="2" indent="-171450" algn="just">
              <a:buFont typeface="Arial" panose="020B0604020202020204" pitchFamily="34" charset="0"/>
              <a:buChar char="•"/>
            </a:pPr>
            <a:endParaRPr lang="cs-CZ" dirty="0"/>
          </a:p>
          <a:p>
            <a:pPr marL="857250" lvl="2" indent="-171450" algn="just">
              <a:buFont typeface="Arial" panose="020B0604020202020204" pitchFamily="34" charset="0"/>
              <a:buChar char="•"/>
            </a:pPr>
            <a:r>
              <a:rPr lang="cs-CZ" sz="1200" dirty="0"/>
              <a:t>Technika: vyšívaní a tkaní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2FAB82FC-E0F3-A79F-00E4-FEC95FE0DA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Epigrafika</a:t>
            </a:r>
            <a:endParaRPr lang="en-US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CF1437A6-49A2-AA1F-7D5C-456094A53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898205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328544E-7598-4BC9-878A-E8B92E40C1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Umístění nápisů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C247F73-4989-4E8A-9F33-991D80DCA9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1600" dirty="0"/>
              <a:t>Na stavbách a konstrukčních částech: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1600" dirty="0"/>
          </a:p>
          <a:p>
            <a:pPr marL="857250" lvl="2" indent="-171450">
              <a:buFont typeface="Arial" panose="020B0604020202020204" pitchFamily="34" charset="0"/>
              <a:buChar char="•"/>
            </a:pPr>
            <a:r>
              <a:rPr lang="cs-CZ" sz="1200" dirty="0"/>
              <a:t>Funkční doplňky stavby: dveře, brány, okna, dlažba …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1600" dirty="0"/>
              <a:t>Nápisy na drobné architektuře:</a:t>
            </a:r>
          </a:p>
          <a:p>
            <a:pPr marL="857250" lvl="2" indent="-171450">
              <a:buFont typeface="Arial" panose="020B0604020202020204" pitchFamily="34" charset="0"/>
              <a:buChar char="•"/>
            </a:pPr>
            <a:endParaRPr lang="cs-CZ" dirty="0"/>
          </a:p>
          <a:p>
            <a:pPr marL="857250" lvl="2" indent="-171450">
              <a:buFont typeface="Arial" panose="020B0604020202020204" pitchFamily="34" charset="0"/>
              <a:buChar char="•"/>
            </a:pPr>
            <a:r>
              <a:rPr lang="cs-CZ" sz="1200" dirty="0"/>
              <a:t>Studny</a:t>
            </a:r>
          </a:p>
          <a:p>
            <a:pPr marL="857250" lvl="2" indent="-171450">
              <a:buFont typeface="Arial" panose="020B0604020202020204" pitchFamily="34" charset="0"/>
              <a:buChar char="•"/>
            </a:pPr>
            <a:r>
              <a:rPr lang="cs-CZ" sz="1200" dirty="0"/>
              <a:t>Sochy</a:t>
            </a:r>
          </a:p>
          <a:p>
            <a:pPr marL="857250" lvl="2" indent="-171450">
              <a:buFont typeface="Arial" panose="020B0604020202020204" pitchFamily="34" charset="0"/>
              <a:buChar char="•"/>
            </a:pPr>
            <a:r>
              <a:rPr lang="cs-CZ" sz="1200" dirty="0"/>
              <a:t>Kamenné kříže a křížové kameny</a:t>
            </a:r>
          </a:p>
          <a:p>
            <a:pPr marL="857250" lvl="2" indent="-171450">
              <a:buFont typeface="Arial" panose="020B0604020202020204" pitchFamily="34" charset="0"/>
              <a:buChar char="•"/>
            </a:pPr>
            <a:r>
              <a:rPr lang="cs-CZ" sz="1200" dirty="0"/>
              <a:t>Kaple</a:t>
            </a:r>
          </a:p>
          <a:p>
            <a:pPr marL="857250" lvl="2" indent="-171450">
              <a:buFont typeface="Arial" panose="020B0604020202020204" pitchFamily="34" charset="0"/>
              <a:buChar char="•"/>
            </a:pPr>
            <a:r>
              <a:rPr lang="cs-CZ" sz="1200" dirty="0"/>
              <a:t>Kalvárie</a:t>
            </a:r>
          </a:p>
          <a:p>
            <a:pPr marL="857250" lvl="2" indent="-171450">
              <a:buFont typeface="Arial" panose="020B0604020202020204" pitchFamily="34" charset="0"/>
              <a:buChar char="•"/>
            </a:pPr>
            <a:r>
              <a:rPr lang="cs-CZ" sz="1200" dirty="0"/>
              <a:t>Hraniční kameny</a:t>
            </a:r>
          </a:p>
          <a:p>
            <a:pPr marL="857250" lvl="2" indent="-171450">
              <a:buFont typeface="Arial" panose="020B0604020202020204" pitchFamily="34" charset="0"/>
              <a:buChar char="•"/>
            </a:pPr>
            <a:r>
              <a:rPr lang="cs-CZ" sz="1200" dirty="0"/>
              <a:t>Milníky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86C70ABC-89F5-78D4-9A28-BB45FEEE95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Epigrafika</a:t>
            </a:r>
            <a:endParaRPr lang="en-US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630A9647-8CB8-D7C4-3F76-D4075564ED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176451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328544E-7598-4BC9-878A-E8B92E40C1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Umístění nápisů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C247F73-4989-4E8A-9F33-991D80DCA9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4584" y="3126185"/>
            <a:ext cx="2956040" cy="2874565"/>
          </a:xfrm>
        </p:spPr>
        <p:txBody>
          <a:bodyPr>
            <a:norm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s-CZ" sz="1600" dirty="0"/>
              <a:t>Nápisy na movitých památkách</a:t>
            </a:r>
          </a:p>
          <a:p>
            <a:pPr algn="just"/>
            <a:endParaRPr lang="cs-CZ" dirty="0"/>
          </a:p>
          <a:p>
            <a:pPr marL="857250" lvl="2" indent="-171450" algn="just">
              <a:buFont typeface="Arial" panose="020B0604020202020204" pitchFamily="34" charset="0"/>
              <a:buChar char="•"/>
            </a:pPr>
            <a:r>
              <a:rPr lang="cs-CZ" sz="1200" dirty="0"/>
              <a:t>Mobiliář</a:t>
            </a:r>
          </a:p>
          <a:p>
            <a:pPr marL="171450" lvl="1" indent="-171450" algn="just">
              <a:buFont typeface="Arial" panose="020B0604020202020204" pitchFamily="34" charset="0"/>
              <a:buChar char="•"/>
            </a:pPr>
            <a:endParaRPr lang="cs-CZ" sz="1200" dirty="0"/>
          </a:p>
          <a:p>
            <a:pPr marL="857250" lvl="2" indent="-171450" algn="just">
              <a:buFont typeface="Arial" panose="020B0604020202020204" pitchFamily="34" charset="0"/>
              <a:buChar char="•"/>
            </a:pPr>
            <a:r>
              <a:rPr lang="cs-CZ" sz="1200" dirty="0" err="1"/>
              <a:t>Sepulkrálie</a:t>
            </a:r>
            <a:r>
              <a:rPr lang="cs-CZ" sz="1200" dirty="0"/>
              <a:t> (</a:t>
            </a:r>
            <a:r>
              <a:rPr lang="cs-CZ" sz="1200" dirty="0" err="1"/>
              <a:t>funerálie</a:t>
            </a:r>
            <a:r>
              <a:rPr lang="cs-CZ" sz="1200" dirty="0"/>
              <a:t>)</a:t>
            </a:r>
          </a:p>
          <a:p>
            <a:pPr marL="171450" lvl="1" indent="-171450" algn="just">
              <a:buFont typeface="Arial" panose="020B0604020202020204" pitchFamily="34" charset="0"/>
              <a:buChar char="•"/>
            </a:pPr>
            <a:endParaRPr lang="cs-CZ" sz="1200" dirty="0"/>
          </a:p>
          <a:p>
            <a:pPr marL="857250" lvl="2" indent="-171450" algn="just">
              <a:buFont typeface="Arial" panose="020B0604020202020204" pitchFamily="34" charset="0"/>
              <a:buChar char="•"/>
            </a:pPr>
            <a:r>
              <a:rPr lang="cs-CZ" sz="1200" dirty="0"/>
              <a:t>Předměty „každodenního užitku“ (zbraně, šperky, oblečení, předměty k stolování, knižní vazby …)</a:t>
            </a:r>
          </a:p>
          <a:p>
            <a:pPr marL="342900" lvl="1" algn="just"/>
            <a:endParaRPr lang="cs-CZ" dirty="0"/>
          </a:p>
          <a:p>
            <a:pPr lvl="1" algn="just"/>
            <a:endParaRPr lang="cs-CZ" dirty="0"/>
          </a:p>
        </p:txBody>
      </p:sp>
      <p:pic>
        <p:nvPicPr>
          <p:cNvPr id="5" name="Obrázek 4" descr="Obsah obrázku zbraň, nůž&#10;&#10;Popis byl vytvořen automaticky">
            <a:extLst>
              <a:ext uri="{FF2B5EF4-FFF2-40B4-BE49-F238E27FC236}">
                <a16:creationId xmlns:a16="http://schemas.microsoft.com/office/drawing/2014/main" id="{C4CBED8A-A9FA-4199-82BB-7D6EE1DC58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6346" y="3126186"/>
            <a:ext cx="5447654" cy="2880448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2BC057B6-61BF-4B5E-AE0E-C6C3986D8A9C}"/>
              </a:ext>
            </a:extLst>
          </p:cNvPr>
          <p:cNvSpPr txBox="1"/>
          <p:nvPr/>
        </p:nvSpPr>
        <p:spPr>
          <a:xfrm>
            <a:off x="3696346" y="3126184"/>
            <a:ext cx="1882247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100" dirty="0">
                <a:solidFill>
                  <a:schemeClr val="tx2"/>
                </a:solidFill>
              </a:rPr>
              <a:t>Nápis: AEI/OV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211E9DA2-78CA-4E45-B668-02B53B9469E4}"/>
              </a:ext>
            </a:extLst>
          </p:cNvPr>
          <p:cNvSpPr txBox="1"/>
          <p:nvPr/>
        </p:nvSpPr>
        <p:spPr>
          <a:xfrm>
            <a:off x="7632291" y="5536176"/>
            <a:ext cx="1425647" cy="5770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350" dirty="0">
                <a:solidFill>
                  <a:schemeClr val="bg1"/>
                </a:solidFill>
              </a:rPr>
              <a:t>1446 nebo dříve</a:t>
            </a:r>
          </a:p>
          <a:p>
            <a:endParaRPr lang="cs-CZ" sz="1800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82414010-7605-17C9-E08A-5CD043794B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Epigrafika</a:t>
            </a:r>
            <a:endParaRPr lang="en-US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356E8ED-1BAD-8432-9E70-025B896C0F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166144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3B0C3CD-B146-4E45-8D14-A8C3055454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Obsahová typologie nápisu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D871D38-A979-4DC1-AC03-DE8ADF59AF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449000"/>
            <a:ext cx="8064900" cy="3960000"/>
          </a:xfrm>
        </p:spPr>
        <p:txBody>
          <a:bodyPr>
            <a:noAutofit/>
          </a:bodyPr>
          <a:lstStyle/>
          <a:p>
            <a:pPr marL="342900" indent="-34290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cs-CZ" sz="1600" dirty="0"/>
              <a:t>Nápisy s funkcí veřejné informace (zákonodárné tabule)</a:t>
            </a:r>
          </a:p>
          <a:p>
            <a:pPr marL="342900" indent="-34290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cs-CZ" sz="1600" dirty="0"/>
          </a:p>
          <a:p>
            <a:pPr marL="342900" indent="-34290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cs-CZ" sz="1600" dirty="0"/>
              <a:t>Propagace a reprezentace (posílení a legitimizace politické moci)</a:t>
            </a:r>
          </a:p>
          <a:p>
            <a:pPr marL="342900" indent="-34290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cs-CZ" sz="1600" dirty="0"/>
          </a:p>
          <a:p>
            <a:pPr marL="342900" indent="-34290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cs-CZ" sz="1600" dirty="0"/>
              <a:t>Didaktický charakter</a:t>
            </a:r>
          </a:p>
          <a:p>
            <a:pPr marL="342900" indent="-34290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cs-CZ" sz="1600" dirty="0"/>
          </a:p>
          <a:p>
            <a:pPr marL="342900" indent="-34290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cs-CZ" sz="1600" dirty="0" err="1"/>
              <a:t>Memoriální</a:t>
            </a:r>
            <a:r>
              <a:rPr lang="cs-CZ" sz="1600" dirty="0"/>
              <a:t> (pamětní) nápisy</a:t>
            </a:r>
          </a:p>
          <a:p>
            <a:pPr marL="342900" indent="-34290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cs-CZ" sz="1200" dirty="0"/>
          </a:p>
          <a:p>
            <a:pPr marL="857250" lvl="2" indent="-17145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cs-CZ" sz="1200" dirty="0"/>
              <a:t>Texty na </a:t>
            </a:r>
            <a:r>
              <a:rPr lang="cs-CZ" sz="1200" dirty="0" err="1"/>
              <a:t>sepulkráliích</a:t>
            </a:r>
            <a:r>
              <a:rPr lang="cs-CZ" sz="1200" dirty="0"/>
              <a:t> (funerálních památkách)</a:t>
            </a:r>
          </a:p>
          <a:p>
            <a:pPr marL="857250" lvl="2" indent="-17145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cs-CZ" sz="1200" dirty="0"/>
          </a:p>
          <a:p>
            <a:pPr marL="342900" indent="-34290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cs-CZ" sz="1600" dirty="0"/>
              <a:t>Historiografické texty</a:t>
            </a:r>
          </a:p>
          <a:p>
            <a:pPr marL="342900" indent="-34290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cs-CZ" sz="1600" dirty="0"/>
          </a:p>
          <a:p>
            <a:pPr marL="342900" indent="-34290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cs-CZ" sz="1600" dirty="0"/>
              <a:t>Spontánní graffiti</a:t>
            </a:r>
          </a:p>
          <a:p>
            <a:pPr marL="342900" indent="-34290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cs-CZ" sz="1600" dirty="0"/>
          </a:p>
          <a:p>
            <a:pPr marL="342900" indent="-34290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cs-CZ" sz="1600" dirty="0"/>
              <a:t>Nápisy na fundacích (realizace nebo renovace díla)</a:t>
            </a:r>
          </a:p>
          <a:p>
            <a:pPr marL="342900" indent="-34290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cs-CZ" sz="1600" dirty="0"/>
          </a:p>
          <a:p>
            <a:pPr marL="342900" indent="-34290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cs-CZ" sz="1600" dirty="0"/>
              <a:t>Dedikační nápisy na uměleckých dílech</a:t>
            </a:r>
          </a:p>
          <a:p>
            <a:pPr marL="342900" indent="-34290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cs-CZ" sz="1600" dirty="0"/>
          </a:p>
          <a:p>
            <a:pPr marL="342900" indent="-34290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cs-CZ" sz="1600" dirty="0"/>
              <a:t>Vlastnické nápisy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A51F732E-10A8-004D-E6D7-A457D31898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Epigrafika</a:t>
            </a:r>
            <a:endParaRPr lang="en-US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4B0522AE-4782-E159-FEE2-1D3627A5DB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308652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3B0C3CD-B146-4E45-8D14-A8C3055454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z="1800" dirty="0"/>
              <a:t>Kompaktátní deska na kapli Božího těla, která kdysi stála v Praze na Dobytčím trhu (nynější Karlovo nám.), s citátem usnesení Basilejských kompaktát v češtině</a:t>
            </a:r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A5917A17-6224-47EA-9CF3-25DB627C06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10787"/>
            <a:ext cx="9144000" cy="3589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CB5B0009-8667-5C1D-69C4-EDD70AC72A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Epigrafika</a:t>
            </a:r>
            <a:endParaRPr lang="en-US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D8CAFBAC-9FE3-F4B2-D7F1-FE86AC567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02479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1798711-E0D3-4DFF-8E48-D8B23D101A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z="1800" dirty="0"/>
              <a:t>Vyhnání vídeňských Židů (1670) – nápis nad portálem </a:t>
            </a:r>
            <a:r>
              <a:rPr lang="cs-CZ" sz="1800" dirty="0" err="1"/>
              <a:t>Leopoldskirche</a:t>
            </a:r>
            <a:r>
              <a:rPr lang="cs-CZ" sz="1800" dirty="0"/>
              <a:t> (Vídeň)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E1B5738-C127-4235-9F9C-B443588A46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1266" name="Picture 2">
            <a:extLst>
              <a:ext uri="{FF2B5EF4-FFF2-40B4-BE49-F238E27FC236}">
                <a16:creationId xmlns:a16="http://schemas.microsoft.com/office/drawing/2014/main" id="{669B54DC-8CDC-4CE3-98A3-F9683EE17C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95" t="33220" r="20000" b="35367"/>
          <a:stretch/>
        </p:blipFill>
        <p:spPr bwMode="auto">
          <a:xfrm>
            <a:off x="0" y="2419290"/>
            <a:ext cx="9301488" cy="3581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62965C1B-0287-08E9-A90B-095B50F665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Epigrafika</a:t>
            </a:r>
            <a:endParaRPr lang="en-US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7BE1CD93-EBA9-A261-060F-750A83B32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754937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385AD1F-1817-40C6-8D6C-DDE9A1F422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Římské číslice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A64D9BB-5E37-4635-872C-6D031023CF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5132" y="3429000"/>
            <a:ext cx="7416755" cy="2402999"/>
          </a:xfrm>
        </p:spPr>
        <p:txBody>
          <a:bodyPr>
            <a:normAutofit/>
          </a:bodyPr>
          <a:lstStyle/>
          <a:p>
            <a:r>
              <a:rPr lang="cs-CZ" sz="2700" dirty="0"/>
              <a:t>MDCLXVI</a:t>
            </a:r>
          </a:p>
          <a:p>
            <a:endParaRPr lang="cs-CZ" sz="2700" dirty="0"/>
          </a:p>
          <a:p>
            <a:r>
              <a:rPr lang="cs-CZ" sz="2700" dirty="0"/>
              <a:t>MCMXC</a:t>
            </a:r>
          </a:p>
          <a:p>
            <a:endParaRPr lang="cs-CZ" sz="2700" dirty="0"/>
          </a:p>
          <a:p>
            <a:r>
              <a:rPr lang="cs-CZ" sz="2700" dirty="0"/>
              <a:t>MMXXIV</a:t>
            </a:r>
          </a:p>
        </p:txBody>
      </p:sp>
      <p:graphicFrame>
        <p:nvGraphicFramePr>
          <p:cNvPr id="4" name="Tabulka 6">
            <a:extLst>
              <a:ext uri="{FF2B5EF4-FFF2-40B4-BE49-F238E27FC236}">
                <a16:creationId xmlns:a16="http://schemas.microsoft.com/office/drawing/2014/main" id="{14BC5F74-D532-0293-4B73-D301320CFAB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3373247"/>
              </p:ext>
            </p:extLst>
          </p:nvPr>
        </p:nvGraphicFramePr>
        <p:xfrm>
          <a:off x="775132" y="1754740"/>
          <a:ext cx="7416755" cy="843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88746">
                  <a:extLst>
                    <a:ext uri="{9D8B030D-6E8A-4147-A177-3AD203B41FA5}">
                      <a16:colId xmlns:a16="http://schemas.microsoft.com/office/drawing/2014/main" val="1921117725"/>
                    </a:ext>
                  </a:extLst>
                </a:gridCol>
                <a:gridCol w="700548">
                  <a:extLst>
                    <a:ext uri="{9D8B030D-6E8A-4147-A177-3AD203B41FA5}">
                      <a16:colId xmlns:a16="http://schemas.microsoft.com/office/drawing/2014/main" val="2987456896"/>
                    </a:ext>
                  </a:extLst>
                </a:gridCol>
                <a:gridCol w="722671">
                  <a:extLst>
                    <a:ext uri="{9D8B030D-6E8A-4147-A177-3AD203B41FA5}">
                      <a16:colId xmlns:a16="http://schemas.microsoft.com/office/drawing/2014/main" val="3897187072"/>
                    </a:ext>
                  </a:extLst>
                </a:gridCol>
                <a:gridCol w="707923">
                  <a:extLst>
                    <a:ext uri="{9D8B030D-6E8A-4147-A177-3AD203B41FA5}">
                      <a16:colId xmlns:a16="http://schemas.microsoft.com/office/drawing/2014/main" val="239418651"/>
                    </a:ext>
                  </a:extLst>
                </a:gridCol>
                <a:gridCol w="803787">
                  <a:extLst>
                    <a:ext uri="{9D8B030D-6E8A-4147-A177-3AD203B41FA5}">
                      <a16:colId xmlns:a16="http://schemas.microsoft.com/office/drawing/2014/main" val="989847152"/>
                    </a:ext>
                  </a:extLst>
                </a:gridCol>
                <a:gridCol w="951271">
                  <a:extLst>
                    <a:ext uri="{9D8B030D-6E8A-4147-A177-3AD203B41FA5}">
                      <a16:colId xmlns:a16="http://schemas.microsoft.com/office/drawing/2014/main" val="876750522"/>
                    </a:ext>
                  </a:extLst>
                </a:gridCol>
                <a:gridCol w="870155">
                  <a:extLst>
                    <a:ext uri="{9D8B030D-6E8A-4147-A177-3AD203B41FA5}">
                      <a16:colId xmlns:a16="http://schemas.microsoft.com/office/drawing/2014/main" val="1540862764"/>
                    </a:ext>
                  </a:extLst>
                </a:gridCol>
                <a:gridCol w="1171654">
                  <a:extLst>
                    <a:ext uri="{9D8B030D-6E8A-4147-A177-3AD203B41FA5}">
                      <a16:colId xmlns:a16="http://schemas.microsoft.com/office/drawing/2014/main" val="333040825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cs-CZ" dirty="0"/>
                        <a:t>Římská číslice</a:t>
                      </a:r>
                    </a:p>
                  </a:txBody>
                  <a:tcPr marL="108000" marR="108000" marT="108000" marB="108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I</a:t>
                      </a:r>
                    </a:p>
                  </a:txBody>
                  <a:tcPr marL="108000" marR="108000" marT="108000" marB="108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V</a:t>
                      </a:r>
                    </a:p>
                  </a:txBody>
                  <a:tcPr marL="108000" marR="108000" marT="108000" marB="108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X</a:t>
                      </a:r>
                    </a:p>
                  </a:txBody>
                  <a:tcPr marL="108000" marR="108000" marT="108000" marB="108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L</a:t>
                      </a:r>
                    </a:p>
                  </a:txBody>
                  <a:tcPr marL="108000" marR="108000" marT="108000" marB="108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C</a:t>
                      </a:r>
                    </a:p>
                  </a:txBody>
                  <a:tcPr marL="108000" marR="108000" marT="108000" marB="108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D</a:t>
                      </a:r>
                    </a:p>
                  </a:txBody>
                  <a:tcPr marL="108000" marR="108000" marT="108000" marB="108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M</a:t>
                      </a:r>
                    </a:p>
                  </a:txBody>
                  <a:tcPr marL="108000" marR="108000" marT="108000" marB="108000" anchor="ctr"/>
                </a:tc>
                <a:extLst>
                  <a:ext uri="{0D108BD9-81ED-4DB2-BD59-A6C34878D82A}">
                    <a16:rowId xmlns:a16="http://schemas.microsoft.com/office/drawing/2014/main" val="28979980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Hodnota</a:t>
                      </a:r>
                    </a:p>
                  </a:txBody>
                  <a:tcPr marL="108000" marR="108000" marT="108000" marB="108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1</a:t>
                      </a:r>
                    </a:p>
                  </a:txBody>
                  <a:tcPr marL="108000" marR="108000" marT="108000" marB="108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5</a:t>
                      </a:r>
                    </a:p>
                  </a:txBody>
                  <a:tcPr marL="108000" marR="108000" marT="108000" marB="108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10</a:t>
                      </a:r>
                    </a:p>
                  </a:txBody>
                  <a:tcPr marL="108000" marR="108000" marT="108000" marB="108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50</a:t>
                      </a:r>
                    </a:p>
                  </a:txBody>
                  <a:tcPr marL="108000" marR="108000" marT="108000" marB="108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100</a:t>
                      </a:r>
                    </a:p>
                  </a:txBody>
                  <a:tcPr marL="108000" marR="108000" marT="108000" marB="108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500</a:t>
                      </a:r>
                    </a:p>
                  </a:txBody>
                  <a:tcPr marL="108000" marR="108000" marT="108000" marB="108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1000</a:t>
                      </a:r>
                    </a:p>
                  </a:txBody>
                  <a:tcPr marL="108000" marR="108000" marT="108000" marB="108000" anchor="ctr"/>
                </a:tc>
                <a:extLst>
                  <a:ext uri="{0D108BD9-81ED-4DB2-BD59-A6C34878D82A}">
                    <a16:rowId xmlns:a16="http://schemas.microsoft.com/office/drawing/2014/main" val="2926824922"/>
                  </a:ext>
                </a:extLst>
              </a:tr>
            </a:tbl>
          </a:graphicData>
        </a:graphic>
      </p:graphicFrame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D023446-C763-665E-B751-E15327A8B5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Epigrafika</a:t>
            </a:r>
            <a:endParaRPr lang="en-US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F55486E-91D6-B2E4-7C40-64DFAC765A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920875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E350FCC-3139-4906-9C6B-E70A249D1B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Římské číslice</a:t>
            </a: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AABB0C22-4C76-4F15-9A90-E93A5B0B44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12742"/>
            <a:ext cx="9144000" cy="4325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41CAC519-094B-4143-BBFA-7A54842D4D88}"/>
              </a:ext>
            </a:extLst>
          </p:cNvPr>
          <p:cNvSpPr txBox="1"/>
          <p:nvPr/>
        </p:nvSpPr>
        <p:spPr>
          <a:xfrm>
            <a:off x="1405416" y="3348660"/>
            <a:ext cx="54854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6000" dirty="0">
                <a:solidFill>
                  <a:schemeClr val="tx2"/>
                </a:solidFill>
              </a:rPr>
              <a:t>?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F23BF36D-FF51-4A39-9BB0-5702DCEB16A5}"/>
              </a:ext>
            </a:extLst>
          </p:cNvPr>
          <p:cNvSpPr txBox="1"/>
          <p:nvPr/>
        </p:nvSpPr>
        <p:spPr>
          <a:xfrm>
            <a:off x="7526392" y="3252795"/>
            <a:ext cx="54854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6000" dirty="0">
                <a:solidFill>
                  <a:schemeClr val="tx2"/>
                </a:solidFill>
              </a:rPr>
              <a:t>?</a:t>
            </a:r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15103C5E-C583-CD98-8ADC-65C1DFDAC1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Epigrafika</a:t>
            </a:r>
            <a:endParaRPr lang="en-US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08608C81-14E9-7DF1-8F63-8F3442A68B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77619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9B61EE4-68B2-47D2-8407-A84FB2F43C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4647" y="1460754"/>
            <a:ext cx="2641019" cy="3936492"/>
          </a:xfrm>
        </p:spPr>
        <p:txBody>
          <a:bodyPr anchor="ctr">
            <a:normAutofit/>
          </a:bodyPr>
          <a:lstStyle/>
          <a:p>
            <a:pPr algn="ctr"/>
            <a:r>
              <a:rPr lang="cs-CZ" dirty="0"/>
              <a:t>Čtyři kroky odlišení paleograf.</a:t>
            </a:r>
            <a:br>
              <a:rPr lang="cs-CZ" dirty="0"/>
            </a:br>
            <a:r>
              <a:rPr lang="cs-CZ" dirty="0"/>
              <a:t>a </a:t>
            </a:r>
            <a:br>
              <a:rPr lang="cs-CZ" dirty="0"/>
            </a:br>
            <a:r>
              <a:rPr lang="cs-CZ" dirty="0"/>
              <a:t>epigraf. </a:t>
            </a:r>
            <a:br>
              <a:rPr lang="cs-CZ" dirty="0"/>
            </a:br>
            <a:r>
              <a:rPr lang="cs-CZ" dirty="0"/>
              <a:t>textu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5665385-C952-4D07-B5FA-6C1C7BD143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31896" y="1460754"/>
            <a:ext cx="4799948" cy="3936493"/>
          </a:xfrm>
        </p:spPr>
        <p:txBody>
          <a:bodyPr anchor="ctr">
            <a:normAutofit fontScale="85000" lnSpcReduction="20000"/>
          </a:bodyPr>
          <a:lstStyle/>
          <a:p>
            <a:pPr marL="457200" indent="-457200" algn="just">
              <a:lnSpc>
                <a:spcPct val="90000"/>
              </a:lnSpc>
              <a:buFont typeface="+mj-lt"/>
              <a:buAutoNum type="alphaUcPeriod"/>
            </a:pPr>
            <a:r>
              <a:rPr lang="cs-CZ" dirty="0"/>
              <a:t>tvůrce nápisu vykonává </a:t>
            </a:r>
            <a:r>
              <a:rPr lang="cs-CZ" u="sng" dirty="0"/>
              <a:t>podobný pohyb </a:t>
            </a:r>
            <a:r>
              <a:rPr lang="cs-CZ" dirty="0"/>
              <a:t>rukou jako při paleografickém zápisu (nástroj: pero, olůvko, štětec, stylus, křída apod.), ale </a:t>
            </a:r>
            <a:r>
              <a:rPr lang="cs-CZ" u="sng" dirty="0"/>
              <a:t>jiná psací látka</a:t>
            </a:r>
            <a:r>
              <a:rPr lang="cs-CZ" dirty="0"/>
              <a:t>, podklad (např. malované nápisy na nástěnných malbách; nebo texty na voskových tabulkách).</a:t>
            </a:r>
          </a:p>
          <a:p>
            <a:pPr marL="457200" indent="-457200" algn="just">
              <a:lnSpc>
                <a:spcPct val="90000"/>
              </a:lnSpc>
              <a:buFont typeface="+mj-lt"/>
              <a:buAutoNum type="alphaUcPeriod"/>
            </a:pPr>
            <a:endParaRPr lang="cs-CZ" dirty="0"/>
          </a:p>
          <a:p>
            <a:pPr marL="457200" indent="-457200" algn="just">
              <a:lnSpc>
                <a:spcPct val="90000"/>
              </a:lnSpc>
              <a:buFont typeface="+mj-lt"/>
              <a:buAutoNum type="alphaUcPeriod"/>
            </a:pPr>
            <a:r>
              <a:rPr lang="cs-CZ" dirty="0"/>
              <a:t>tvůrce vykonává podobný pohyb, ale </a:t>
            </a:r>
            <a:r>
              <a:rPr lang="cs-CZ" u="sng" dirty="0"/>
              <a:t>nástroj</a:t>
            </a:r>
            <a:r>
              <a:rPr lang="cs-CZ" dirty="0"/>
              <a:t>, </a:t>
            </a:r>
            <a:r>
              <a:rPr lang="cs-CZ" u="sng" dirty="0"/>
              <a:t>uchopení</a:t>
            </a:r>
            <a:r>
              <a:rPr lang="cs-CZ" dirty="0"/>
              <a:t> a </a:t>
            </a:r>
            <a:r>
              <a:rPr lang="cs-CZ" u="sng" dirty="0"/>
              <a:t>psací látka</a:t>
            </a:r>
            <a:r>
              <a:rPr lang="cs-CZ" dirty="0"/>
              <a:t> je jiná (např. rytí v pěsti uchopeným klínem do omítky při tvorbě graffiti na zdi).</a:t>
            </a:r>
          </a:p>
          <a:p>
            <a:pPr marL="457200" indent="-457200" algn="just">
              <a:lnSpc>
                <a:spcPct val="90000"/>
              </a:lnSpc>
              <a:buFont typeface="+mj-lt"/>
              <a:buAutoNum type="alphaUcPeriod"/>
            </a:pPr>
            <a:endParaRPr lang="cs-CZ" dirty="0"/>
          </a:p>
          <a:p>
            <a:pPr marL="457200" indent="-457200" algn="just">
              <a:lnSpc>
                <a:spcPct val="90000"/>
              </a:lnSpc>
              <a:buFont typeface="+mj-lt"/>
              <a:buAutoNum type="alphaUcPeriod"/>
            </a:pPr>
            <a:r>
              <a:rPr lang="cs-CZ" dirty="0"/>
              <a:t>ruka tvůrce vykonává </a:t>
            </a:r>
            <a:r>
              <a:rPr lang="cs-CZ" u="sng" dirty="0"/>
              <a:t>jiný pohyb</a:t>
            </a:r>
            <a:r>
              <a:rPr lang="cs-CZ" dirty="0"/>
              <a:t> jako při psaní, jinak drží psací nástroj a používá </a:t>
            </a:r>
            <a:r>
              <a:rPr lang="cs-CZ" u="sng" dirty="0"/>
              <a:t>jinou psací látku</a:t>
            </a:r>
            <a:r>
              <a:rPr lang="cs-CZ" dirty="0"/>
              <a:t> (např. tesaní do dřevěného trámu dlátem).</a:t>
            </a:r>
          </a:p>
          <a:p>
            <a:pPr marL="457200" indent="-457200" algn="just">
              <a:lnSpc>
                <a:spcPct val="90000"/>
              </a:lnSpc>
              <a:buFont typeface="+mj-lt"/>
              <a:buAutoNum type="alphaUcPeriod"/>
            </a:pPr>
            <a:endParaRPr lang="cs-CZ" dirty="0"/>
          </a:p>
          <a:p>
            <a:pPr marL="457200" indent="-457200" algn="just">
              <a:lnSpc>
                <a:spcPct val="90000"/>
              </a:lnSpc>
              <a:buFont typeface="+mj-lt"/>
              <a:buAutoNum type="alphaUcPeriod"/>
            </a:pPr>
            <a:r>
              <a:rPr lang="cs-CZ" dirty="0"/>
              <a:t>vytváření sériového nápisu (např. vyražení nebo otisk pomocí matrice – vzniklé dílo není originálem ale jen kopií).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F2DB6816-BD78-3706-9163-DBFBE51C2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Epigrafika</a:t>
            </a:r>
            <a:endParaRPr lang="en-US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6999B265-9064-7DF8-9724-EB54C61FF2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84856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84DCCB5-8D9F-473E-9054-76232A3E9D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Římské číslice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819688A-C6A3-478B-B059-612C7961ED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I)) – 5.000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((I)) – 10.000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D)) – 50.000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((M)) – 100.000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Horizontální tah nad: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1200" dirty="0"/>
          </a:p>
          <a:p>
            <a:pPr marL="857250" lvl="2" indent="-171450">
              <a:buFont typeface="Arial" panose="020B0604020202020204" pitchFamily="34" charset="0"/>
              <a:buChar char="•"/>
            </a:pPr>
            <a:r>
              <a:rPr lang="cs-CZ" dirty="0"/>
              <a:t>V (5.000)</a:t>
            </a:r>
          </a:p>
          <a:p>
            <a:pPr marL="857250" lvl="2" indent="-171450">
              <a:buFont typeface="Arial" panose="020B0604020202020204" pitchFamily="34" charset="0"/>
              <a:buChar char="•"/>
            </a:pPr>
            <a:r>
              <a:rPr lang="cs-CZ" dirty="0"/>
              <a:t>X (10.000)</a:t>
            </a:r>
          </a:p>
          <a:p>
            <a:pPr marL="857250" lvl="2" indent="-171450">
              <a:buFont typeface="Arial" panose="020B0604020202020204" pitchFamily="34" charset="0"/>
              <a:buChar char="•"/>
            </a:pPr>
            <a:r>
              <a:rPr lang="cs-CZ" dirty="0"/>
              <a:t>C (100.000)</a:t>
            </a:r>
          </a:p>
          <a:p>
            <a:pPr marL="857250" lvl="2" indent="-171450">
              <a:buFont typeface="Arial" panose="020B0604020202020204" pitchFamily="34" charset="0"/>
              <a:buChar char="•"/>
            </a:pPr>
            <a:r>
              <a:rPr lang="cs-CZ" dirty="0"/>
              <a:t>M (1.000.000)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484D08EB-1C11-7C2D-4A09-DEEFE90A7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Epigrafika</a:t>
            </a:r>
            <a:endParaRPr lang="en-US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0AAAE1A8-2E27-F5B3-5D8F-CCECC14B4A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988165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05C4A87-B9C9-4DC0-8BE4-C017AEE2F2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62835"/>
            <a:ext cx="3856304" cy="1010977"/>
          </a:xfrm>
        </p:spPr>
        <p:txBody>
          <a:bodyPr/>
          <a:lstStyle/>
          <a:p>
            <a:pPr algn="ctr"/>
            <a:r>
              <a:rPr lang="cs-CZ" dirty="0"/>
              <a:t>Arabské číslice</a:t>
            </a:r>
          </a:p>
        </p:txBody>
      </p:sp>
      <p:pic>
        <p:nvPicPr>
          <p:cNvPr id="5" name="Obrázek 4" descr="Obsah obrázku text, budova, exteriér, podepsat&#10;&#10;Popis byl vytvořen automaticky">
            <a:extLst>
              <a:ext uri="{FF2B5EF4-FFF2-40B4-BE49-F238E27FC236}">
                <a16:creationId xmlns:a16="http://schemas.microsoft.com/office/drawing/2014/main" id="{91C866E4-230F-4DE4-BBFB-5874774060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746" t="24633" r="7398" b="52316"/>
          <a:stretch/>
        </p:blipFill>
        <p:spPr>
          <a:xfrm>
            <a:off x="0" y="1873812"/>
            <a:ext cx="9144000" cy="4126939"/>
          </a:xfrm>
          <a:prstGeom prst="rect">
            <a:avLst/>
          </a:pr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1BA0C97-8DFE-41C6-9BC8-7EFA14ECC4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56304" y="857249"/>
            <a:ext cx="5287696" cy="910979"/>
          </a:xfrm>
        </p:spPr>
        <p:txBody>
          <a:bodyPr/>
          <a:lstStyle/>
          <a:p>
            <a:r>
              <a:rPr lang="cs-CZ" dirty="0"/>
              <a:t>Středověk – Španělsko – 10. st.</a:t>
            </a:r>
          </a:p>
          <a:p>
            <a:r>
              <a:rPr lang="cs-CZ" dirty="0"/>
              <a:t>V říši a střední Evropě od konce 14. st.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BB8936B3-BB77-58CB-BF56-3CD5DDC340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Epigrafika</a:t>
            </a:r>
            <a:endParaRPr lang="en-US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2B6650D-1144-0CC6-83D3-CB98CC3D07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484407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FB5959C-0FD9-4D9E-8701-7A39BA4FD9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584" y="374498"/>
            <a:ext cx="3422588" cy="482752"/>
          </a:xfrm>
        </p:spPr>
        <p:txBody>
          <a:bodyPr/>
          <a:lstStyle/>
          <a:p>
            <a:r>
              <a:rPr lang="cs-CZ" dirty="0"/>
              <a:t>Chronogram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9D38DD8-19D9-46C2-8AD8-61316DC8ED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4584" y="1255525"/>
            <a:ext cx="5287436" cy="1124497"/>
          </a:xfrm>
        </p:spPr>
        <p:txBody>
          <a:bodyPr>
            <a:noAutofit/>
          </a:bodyPr>
          <a:lstStyle/>
          <a:p>
            <a:pPr indent="-2565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cs-CZ" sz="1400" b="1" dirty="0"/>
              <a:t>Chronogram</a:t>
            </a:r>
            <a:r>
              <a:rPr lang="cs-CZ" sz="1400" dirty="0"/>
              <a:t> – část věty nebo celá věta, někdy heslo, v němž některá písmena mohou mít hodnotu římských číslic (I, V, X, L, C, D, M).</a:t>
            </a:r>
          </a:p>
          <a:p>
            <a:pPr indent="-256500" algn="just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cs-CZ" sz="1400" b="1" dirty="0"/>
          </a:p>
          <a:p>
            <a:pPr indent="-256500" algn="just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cs-CZ" sz="1400" b="1" dirty="0"/>
              <a:t>Chronostich</a:t>
            </a:r>
            <a:r>
              <a:rPr lang="cs-CZ" sz="1400" dirty="0"/>
              <a:t> – chronogram ve verši.</a:t>
            </a:r>
          </a:p>
          <a:p>
            <a:pPr indent="-256500" algn="just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cs-CZ" sz="1400" b="1" dirty="0"/>
          </a:p>
          <a:p>
            <a:pPr indent="-256500" algn="just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cs-CZ" sz="1400" b="1" dirty="0" err="1"/>
              <a:t>Chronodistichon</a:t>
            </a:r>
            <a:r>
              <a:rPr lang="cs-CZ" sz="1400" dirty="0"/>
              <a:t> – dvojverší.</a:t>
            </a:r>
          </a:p>
        </p:txBody>
      </p:sp>
      <p:pic>
        <p:nvPicPr>
          <p:cNvPr id="11" name="Obrázek 10" descr="Obsah obrázku budova, exteriér, oblouk&#10;&#10;Popis byl vytvořen automaticky">
            <a:extLst>
              <a:ext uri="{FF2B5EF4-FFF2-40B4-BE49-F238E27FC236}">
                <a16:creationId xmlns:a16="http://schemas.microsoft.com/office/drawing/2014/main" id="{AA0D28BC-A075-4737-907F-7DB9442F5B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1166"/>
          <a:stretch/>
        </p:blipFill>
        <p:spPr>
          <a:xfrm>
            <a:off x="77942" y="3429000"/>
            <a:ext cx="5772019" cy="2427917"/>
          </a:xfrm>
          <a:prstGeom prst="rect">
            <a:avLst/>
          </a:prstGeom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74EBE6AD-7F1A-4B08-A1D7-54B49D52C9C0}"/>
              </a:ext>
            </a:extLst>
          </p:cNvPr>
          <p:cNvSpPr txBox="1"/>
          <p:nvPr/>
        </p:nvSpPr>
        <p:spPr>
          <a:xfrm>
            <a:off x="6009967" y="2958895"/>
            <a:ext cx="301235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Anno </a:t>
            </a:r>
            <a:r>
              <a:rPr lang="cs-CZ" b="1" dirty="0" err="1">
                <a:solidFill>
                  <a:srgbClr val="FF0000"/>
                </a:solidFill>
              </a:rPr>
              <a:t>C</a:t>
            </a:r>
            <a:r>
              <a:rPr lang="cs-CZ" dirty="0" err="1"/>
              <a:t>onf</a:t>
            </a:r>
            <a:r>
              <a:rPr lang="cs-CZ" b="1" dirty="0" err="1">
                <a:solidFill>
                  <a:srgbClr val="FF0000"/>
                </a:solidFill>
              </a:rPr>
              <a:t>LIC</a:t>
            </a:r>
            <a:r>
              <a:rPr lang="cs-CZ" dirty="0" err="1"/>
              <a:t>t</a:t>
            </a:r>
            <a:r>
              <a:rPr lang="cs-CZ" b="1" dirty="0" err="1">
                <a:solidFill>
                  <a:srgbClr val="FF0000"/>
                </a:solidFill>
              </a:rPr>
              <a:t>V</a:t>
            </a:r>
            <a:r>
              <a:rPr lang="cs-CZ" dirty="0" err="1"/>
              <a:t>s</a:t>
            </a:r>
            <a:r>
              <a:rPr lang="cs-CZ" dirty="0"/>
              <a:t>, </a:t>
            </a:r>
            <a:r>
              <a:rPr lang="cs-CZ" b="1" dirty="0" err="1">
                <a:solidFill>
                  <a:srgbClr val="FF0000"/>
                </a:solidFill>
              </a:rPr>
              <a:t>V</a:t>
            </a:r>
            <a:r>
              <a:rPr lang="cs-CZ" dirty="0" err="1"/>
              <a:t>b</a:t>
            </a:r>
            <a:r>
              <a:rPr lang="cs-CZ" b="1" dirty="0" err="1">
                <a:solidFill>
                  <a:srgbClr val="FF0000"/>
                </a:solidFill>
              </a:rPr>
              <a:t>I</a:t>
            </a:r>
            <a:r>
              <a:rPr lang="cs-CZ" dirty="0"/>
              <a:t> </a:t>
            </a:r>
            <a:r>
              <a:rPr lang="cs-CZ" dirty="0" err="1"/>
              <a:t>Thra</a:t>
            </a:r>
            <a:r>
              <a:rPr lang="cs-CZ" b="1" dirty="0" err="1">
                <a:solidFill>
                  <a:srgbClr val="FF0000"/>
                </a:solidFill>
              </a:rPr>
              <a:t>X</a:t>
            </a:r>
            <a:r>
              <a:rPr lang="cs-CZ" dirty="0"/>
              <a:t> </a:t>
            </a:r>
            <a:r>
              <a:rPr lang="cs-CZ" dirty="0" err="1"/>
              <a:t>est</a:t>
            </a:r>
            <a:r>
              <a:rPr lang="cs-CZ" dirty="0"/>
              <a:t> </a:t>
            </a:r>
            <a:r>
              <a:rPr lang="cs-CZ" b="1" dirty="0" err="1">
                <a:solidFill>
                  <a:srgbClr val="FF0000"/>
                </a:solidFill>
              </a:rPr>
              <a:t>MV</a:t>
            </a:r>
            <a:r>
              <a:rPr lang="cs-CZ" dirty="0" err="1"/>
              <a:t>stapha</a:t>
            </a:r>
            <a:r>
              <a:rPr lang="cs-CZ" dirty="0"/>
              <a:t> </a:t>
            </a:r>
            <a:r>
              <a:rPr lang="cs-CZ" b="1" dirty="0" err="1">
                <a:solidFill>
                  <a:srgbClr val="FF0000"/>
                </a:solidFill>
              </a:rPr>
              <a:t>VIC</a:t>
            </a:r>
            <a:r>
              <a:rPr lang="cs-CZ" dirty="0" err="1"/>
              <a:t>t</a:t>
            </a:r>
            <a:r>
              <a:rPr lang="cs-CZ" b="1" dirty="0" err="1">
                <a:solidFill>
                  <a:srgbClr val="FF0000"/>
                </a:solidFill>
              </a:rPr>
              <a:t>V</a:t>
            </a:r>
            <a:r>
              <a:rPr lang="cs-CZ" dirty="0" err="1"/>
              <a:t>s</a:t>
            </a:r>
            <a:r>
              <a:rPr lang="cs-CZ" dirty="0"/>
              <a:t>,</a:t>
            </a:r>
          </a:p>
          <a:p>
            <a:r>
              <a:rPr lang="cs-CZ" dirty="0" err="1"/>
              <a:t>T</a:t>
            </a:r>
            <a:r>
              <a:rPr lang="cs-CZ" b="1" dirty="0" err="1">
                <a:solidFill>
                  <a:srgbClr val="FF0000"/>
                </a:solidFill>
              </a:rPr>
              <a:t>V</a:t>
            </a:r>
            <a:r>
              <a:rPr lang="cs-CZ" dirty="0" err="1"/>
              <a:t>r</a:t>
            </a:r>
            <a:r>
              <a:rPr lang="cs-CZ" b="1" dirty="0" err="1">
                <a:solidFill>
                  <a:srgbClr val="FF0000"/>
                </a:solidFill>
              </a:rPr>
              <a:t>CIC</a:t>
            </a:r>
            <a:r>
              <a:rPr lang="cs-CZ" dirty="0" err="1"/>
              <a:t>a</a:t>
            </a:r>
            <a:r>
              <a:rPr lang="cs-CZ" dirty="0"/>
              <a:t> porta </a:t>
            </a:r>
            <a:r>
              <a:rPr lang="cs-CZ" dirty="0" err="1"/>
              <a:t>r</a:t>
            </a:r>
            <a:r>
              <a:rPr lang="cs-CZ" b="1" dirty="0" err="1">
                <a:solidFill>
                  <a:srgbClr val="FF0000"/>
                </a:solidFill>
              </a:rPr>
              <a:t>VI</a:t>
            </a:r>
            <a:r>
              <a:rPr lang="cs-CZ" dirty="0" err="1"/>
              <a:t>t</a:t>
            </a:r>
            <a:r>
              <a:rPr lang="cs-CZ" dirty="0"/>
              <a:t> </a:t>
            </a:r>
            <a:r>
              <a:rPr lang="cs-CZ" dirty="0" err="1"/>
              <a:t>nostraq</a:t>
            </a:r>
            <a:r>
              <a:rPr lang="cs-CZ" b="1" dirty="0" err="1">
                <a:solidFill>
                  <a:srgbClr val="FF0000"/>
                </a:solidFill>
              </a:rPr>
              <a:t>V</a:t>
            </a:r>
            <a:r>
              <a:rPr lang="cs-CZ" dirty="0" err="1"/>
              <a:t>e</a:t>
            </a:r>
            <a:r>
              <a:rPr lang="cs-CZ" dirty="0"/>
              <a:t> </a:t>
            </a:r>
            <a:r>
              <a:rPr lang="cs-CZ" dirty="0" err="1"/>
              <a:t>str</a:t>
            </a:r>
            <a:r>
              <a:rPr lang="cs-CZ" b="1" dirty="0" err="1">
                <a:solidFill>
                  <a:srgbClr val="FF0000"/>
                </a:solidFill>
              </a:rPr>
              <a:t>VC</a:t>
            </a:r>
            <a:r>
              <a:rPr lang="cs-CZ" dirty="0" err="1"/>
              <a:t>ta</a:t>
            </a:r>
            <a:r>
              <a:rPr lang="cs-CZ" dirty="0"/>
              <a:t> </a:t>
            </a:r>
            <a:r>
              <a:rPr lang="cs-CZ" dirty="0" err="1"/>
              <a:t>f</a:t>
            </a:r>
            <a:r>
              <a:rPr lang="cs-CZ" b="1" dirty="0" err="1">
                <a:solidFill>
                  <a:srgbClr val="FF0000"/>
                </a:solidFill>
              </a:rPr>
              <a:t>VI</a:t>
            </a:r>
            <a:r>
              <a:rPr lang="cs-CZ" dirty="0" err="1"/>
              <a:t>t</a:t>
            </a:r>
            <a:endParaRPr lang="cs-CZ" dirty="0"/>
          </a:p>
          <a:p>
            <a:r>
              <a:rPr lang="cs-CZ" dirty="0"/>
              <a:t>[???]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8722FDBB-9952-345D-1E0A-9FBABD2E74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Epigrafika</a:t>
            </a:r>
            <a:endParaRPr lang="en-US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7294DF1F-3AB4-E004-E7C4-EF671F5C65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848292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FB5959C-0FD9-4D9E-8701-7A39BA4FD9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584" y="374498"/>
            <a:ext cx="3422588" cy="482752"/>
          </a:xfrm>
        </p:spPr>
        <p:txBody>
          <a:bodyPr/>
          <a:lstStyle/>
          <a:p>
            <a:r>
              <a:rPr lang="cs-CZ" dirty="0"/>
              <a:t>Chronogram</a:t>
            </a:r>
          </a:p>
        </p:txBody>
      </p:sp>
      <p:pic>
        <p:nvPicPr>
          <p:cNvPr id="11" name="Obrázek 10" descr="Obsah obrázku budova, exteriér, oblouk&#10;&#10;Popis byl vytvořen automaticky">
            <a:extLst>
              <a:ext uri="{FF2B5EF4-FFF2-40B4-BE49-F238E27FC236}">
                <a16:creationId xmlns:a16="http://schemas.microsoft.com/office/drawing/2014/main" id="{AA0D28BC-A075-4737-907F-7DB9442F5B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351" t="50860" r="18398" b="11707"/>
          <a:stretch/>
        </p:blipFill>
        <p:spPr>
          <a:xfrm>
            <a:off x="0" y="3128683"/>
            <a:ext cx="9144000" cy="2851869"/>
          </a:xfrm>
          <a:prstGeom prst="rect">
            <a:avLst/>
          </a:prstGeom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74EBE6AD-7F1A-4B08-A1D7-54B49D52C9C0}"/>
              </a:ext>
            </a:extLst>
          </p:cNvPr>
          <p:cNvSpPr txBox="1"/>
          <p:nvPr/>
        </p:nvSpPr>
        <p:spPr>
          <a:xfrm>
            <a:off x="357648" y="1928354"/>
            <a:ext cx="84287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Anno </a:t>
            </a:r>
            <a:r>
              <a:rPr lang="cs-CZ" b="1" dirty="0" err="1">
                <a:solidFill>
                  <a:srgbClr val="FF0000"/>
                </a:solidFill>
              </a:rPr>
              <a:t>C</a:t>
            </a:r>
            <a:r>
              <a:rPr lang="cs-CZ" dirty="0" err="1"/>
              <a:t>onf</a:t>
            </a:r>
            <a:r>
              <a:rPr lang="cs-CZ" b="1" dirty="0" err="1">
                <a:solidFill>
                  <a:srgbClr val="FF0000"/>
                </a:solidFill>
              </a:rPr>
              <a:t>LIC</a:t>
            </a:r>
            <a:r>
              <a:rPr lang="cs-CZ" dirty="0" err="1"/>
              <a:t>t</a:t>
            </a:r>
            <a:r>
              <a:rPr lang="cs-CZ" b="1" dirty="0" err="1">
                <a:solidFill>
                  <a:srgbClr val="FF0000"/>
                </a:solidFill>
              </a:rPr>
              <a:t>V</a:t>
            </a:r>
            <a:r>
              <a:rPr lang="cs-CZ" dirty="0" err="1"/>
              <a:t>s</a:t>
            </a:r>
            <a:r>
              <a:rPr lang="cs-CZ" dirty="0"/>
              <a:t>, </a:t>
            </a:r>
            <a:r>
              <a:rPr lang="cs-CZ" b="1" dirty="0" err="1">
                <a:solidFill>
                  <a:srgbClr val="FF0000"/>
                </a:solidFill>
              </a:rPr>
              <a:t>V</a:t>
            </a:r>
            <a:r>
              <a:rPr lang="cs-CZ" dirty="0" err="1"/>
              <a:t>b</a:t>
            </a:r>
            <a:r>
              <a:rPr lang="cs-CZ" b="1" dirty="0" err="1">
                <a:solidFill>
                  <a:srgbClr val="FF0000"/>
                </a:solidFill>
              </a:rPr>
              <a:t>I</a:t>
            </a:r>
            <a:r>
              <a:rPr lang="cs-CZ" dirty="0"/>
              <a:t> </a:t>
            </a:r>
            <a:r>
              <a:rPr lang="cs-CZ" dirty="0" err="1"/>
              <a:t>Thra</a:t>
            </a:r>
            <a:r>
              <a:rPr lang="cs-CZ" b="1" dirty="0" err="1">
                <a:solidFill>
                  <a:srgbClr val="FF0000"/>
                </a:solidFill>
              </a:rPr>
              <a:t>X</a:t>
            </a:r>
            <a:r>
              <a:rPr lang="cs-CZ" dirty="0"/>
              <a:t> </a:t>
            </a:r>
            <a:r>
              <a:rPr lang="cs-CZ" dirty="0" err="1"/>
              <a:t>est</a:t>
            </a:r>
            <a:r>
              <a:rPr lang="cs-CZ" dirty="0"/>
              <a:t> </a:t>
            </a:r>
            <a:r>
              <a:rPr lang="cs-CZ" b="1" dirty="0" err="1">
                <a:solidFill>
                  <a:srgbClr val="FF0000"/>
                </a:solidFill>
              </a:rPr>
              <a:t>MV</a:t>
            </a:r>
            <a:r>
              <a:rPr lang="cs-CZ" dirty="0" err="1"/>
              <a:t>stapha</a:t>
            </a:r>
            <a:r>
              <a:rPr lang="cs-CZ" dirty="0"/>
              <a:t> </a:t>
            </a:r>
            <a:r>
              <a:rPr lang="cs-CZ" b="1" dirty="0" err="1">
                <a:solidFill>
                  <a:srgbClr val="FF0000"/>
                </a:solidFill>
              </a:rPr>
              <a:t>VIC</a:t>
            </a:r>
            <a:r>
              <a:rPr lang="cs-CZ" dirty="0" err="1"/>
              <a:t>t</a:t>
            </a:r>
            <a:r>
              <a:rPr lang="cs-CZ" b="1" dirty="0" err="1">
                <a:solidFill>
                  <a:srgbClr val="FF0000"/>
                </a:solidFill>
              </a:rPr>
              <a:t>V</a:t>
            </a:r>
            <a:r>
              <a:rPr lang="cs-CZ" dirty="0" err="1"/>
              <a:t>s</a:t>
            </a:r>
            <a:r>
              <a:rPr lang="cs-CZ" dirty="0"/>
              <a:t>, </a:t>
            </a:r>
            <a:r>
              <a:rPr lang="cs-CZ" dirty="0" err="1"/>
              <a:t>T</a:t>
            </a:r>
            <a:r>
              <a:rPr lang="cs-CZ" b="1" dirty="0" err="1">
                <a:solidFill>
                  <a:srgbClr val="FF0000"/>
                </a:solidFill>
              </a:rPr>
              <a:t>V</a:t>
            </a:r>
            <a:r>
              <a:rPr lang="cs-CZ" dirty="0" err="1"/>
              <a:t>r</a:t>
            </a:r>
            <a:r>
              <a:rPr lang="cs-CZ" b="1" dirty="0" err="1">
                <a:solidFill>
                  <a:srgbClr val="FF0000"/>
                </a:solidFill>
              </a:rPr>
              <a:t>CIC</a:t>
            </a:r>
            <a:r>
              <a:rPr lang="cs-CZ" dirty="0" err="1"/>
              <a:t>a</a:t>
            </a:r>
            <a:r>
              <a:rPr lang="cs-CZ" dirty="0"/>
              <a:t> porta </a:t>
            </a:r>
            <a:r>
              <a:rPr lang="cs-CZ" dirty="0" err="1"/>
              <a:t>r</a:t>
            </a:r>
            <a:r>
              <a:rPr lang="cs-CZ" b="1" dirty="0" err="1">
                <a:solidFill>
                  <a:srgbClr val="FF0000"/>
                </a:solidFill>
              </a:rPr>
              <a:t>VI</a:t>
            </a:r>
            <a:r>
              <a:rPr lang="cs-CZ" dirty="0" err="1"/>
              <a:t>t</a:t>
            </a:r>
            <a:r>
              <a:rPr lang="cs-CZ" dirty="0"/>
              <a:t> </a:t>
            </a:r>
            <a:r>
              <a:rPr lang="cs-CZ" dirty="0" err="1"/>
              <a:t>nostraq</a:t>
            </a:r>
            <a:r>
              <a:rPr lang="cs-CZ" b="1" dirty="0" err="1">
                <a:solidFill>
                  <a:srgbClr val="FF0000"/>
                </a:solidFill>
              </a:rPr>
              <a:t>V</a:t>
            </a:r>
            <a:r>
              <a:rPr lang="cs-CZ" dirty="0" err="1"/>
              <a:t>e</a:t>
            </a:r>
            <a:r>
              <a:rPr lang="cs-CZ" dirty="0"/>
              <a:t> </a:t>
            </a:r>
            <a:r>
              <a:rPr lang="cs-CZ" dirty="0" err="1"/>
              <a:t>str</a:t>
            </a:r>
            <a:r>
              <a:rPr lang="cs-CZ" b="1" dirty="0" err="1">
                <a:solidFill>
                  <a:srgbClr val="FF0000"/>
                </a:solidFill>
              </a:rPr>
              <a:t>VC</a:t>
            </a:r>
            <a:r>
              <a:rPr lang="cs-CZ" dirty="0" err="1"/>
              <a:t>ta</a:t>
            </a:r>
            <a:r>
              <a:rPr lang="cs-CZ" dirty="0"/>
              <a:t> </a:t>
            </a:r>
            <a:r>
              <a:rPr lang="cs-CZ" dirty="0" err="1"/>
              <a:t>f</a:t>
            </a:r>
            <a:r>
              <a:rPr lang="cs-CZ" b="1" dirty="0" err="1">
                <a:solidFill>
                  <a:srgbClr val="FF0000"/>
                </a:solidFill>
              </a:rPr>
              <a:t>VI</a:t>
            </a:r>
            <a:r>
              <a:rPr lang="cs-CZ" dirty="0" err="1"/>
              <a:t>t</a:t>
            </a:r>
            <a:endParaRPr lang="cs-CZ" dirty="0"/>
          </a:p>
          <a:p>
            <a:pPr algn="ctr"/>
            <a:r>
              <a:rPr lang="cs-CZ" dirty="0"/>
              <a:t>[1716]</a:t>
            </a:r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F6BA9D23-1842-760F-8FEC-02AE187541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Epigrafika</a:t>
            </a:r>
            <a:endParaRPr lang="en-US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0A2C6468-FDB1-DC5B-4111-4577132DF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791721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163B3E6-EA98-4DBB-B169-D09116F2D2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Epigrafické bádání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549625E-3967-408F-9CA1-EC9D041722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s-CZ" sz="1600" dirty="0" err="1"/>
              <a:t>Předkritické</a:t>
            </a:r>
            <a:r>
              <a:rPr lang="cs-CZ" sz="1600" dirty="0"/>
              <a:t> – sbírání antických nápisů jako kuriozit (do 16. st.)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cs-CZ" sz="16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s-CZ" sz="1600" dirty="0"/>
              <a:t>První katalogy nápisů (16.-18. st.)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cs-CZ" sz="16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s-CZ" sz="1600" dirty="0"/>
              <a:t>Vědecké soupisy antických nápisů: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cs-CZ" sz="1600" dirty="0"/>
          </a:p>
          <a:p>
            <a:pPr marL="857250" lvl="2" indent="-171450" algn="just">
              <a:buFont typeface="Arial" panose="020B0604020202020204" pitchFamily="34" charset="0"/>
              <a:buChar char="•"/>
            </a:pPr>
            <a:r>
              <a:rPr lang="cs-CZ" sz="1200" dirty="0"/>
              <a:t>CIG – Corpus </a:t>
            </a:r>
            <a:r>
              <a:rPr lang="cs-CZ" sz="1200" dirty="0" err="1"/>
              <a:t>Inscriptionum</a:t>
            </a:r>
            <a:r>
              <a:rPr lang="cs-CZ" sz="1200" dirty="0"/>
              <a:t> </a:t>
            </a:r>
            <a:r>
              <a:rPr lang="cs-CZ" sz="1200" dirty="0" err="1"/>
              <a:t>Graecarum</a:t>
            </a:r>
            <a:r>
              <a:rPr lang="cs-CZ" sz="1200" dirty="0"/>
              <a:t> (1825-1860).</a:t>
            </a:r>
          </a:p>
          <a:p>
            <a:pPr marL="857250" lvl="2" indent="-171450" algn="just">
              <a:buFont typeface="Arial" panose="020B0604020202020204" pitchFamily="34" charset="0"/>
              <a:buChar char="•"/>
            </a:pPr>
            <a:r>
              <a:rPr lang="cs-CZ" sz="1200" dirty="0"/>
              <a:t>CIL – Corpus </a:t>
            </a:r>
            <a:r>
              <a:rPr lang="cs-CZ" sz="1200" dirty="0" err="1"/>
              <a:t>Inscriptionum</a:t>
            </a:r>
            <a:r>
              <a:rPr lang="cs-CZ" sz="1200" dirty="0"/>
              <a:t> </a:t>
            </a:r>
            <a:r>
              <a:rPr lang="cs-CZ" sz="1200" dirty="0" err="1"/>
              <a:t>Latinarum</a:t>
            </a:r>
            <a:r>
              <a:rPr lang="cs-CZ" sz="1200" dirty="0"/>
              <a:t> (1863-1936).</a:t>
            </a:r>
          </a:p>
          <a:p>
            <a:pPr marL="857250" lvl="2" indent="-171450" algn="just">
              <a:buFont typeface="Arial" panose="020B0604020202020204" pitchFamily="34" charset="0"/>
              <a:buChar char="•"/>
            </a:pPr>
            <a:r>
              <a:rPr lang="cs-CZ" sz="1200" dirty="0" err="1"/>
              <a:t>Raněkřesťanské</a:t>
            </a:r>
            <a:r>
              <a:rPr lang="cs-CZ" sz="1200" dirty="0"/>
              <a:t> nápisy z 1. až 7. st. – samostatné svazky.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EA23553E-03FA-1A88-3F1C-571351BFBA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Epigrafika</a:t>
            </a:r>
            <a:endParaRPr lang="en-US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97E45A09-FE9F-F9AF-59A7-746F6DA271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044578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D079B15-CD53-4C8A-906C-9E3C2F5D07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Epigrafické bádání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AF222C0-1EBE-414D-8C0B-02AC5AB2D67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805" t="21705" r="12056" b="-189"/>
          <a:stretch/>
        </p:blipFill>
        <p:spPr>
          <a:xfrm>
            <a:off x="3127658" y="3574157"/>
            <a:ext cx="6075335" cy="3283843"/>
          </a:xfrm>
          <a:prstGeom prst="rect">
            <a:avLst/>
          </a:prstGeom>
        </p:spPr>
      </p:pic>
      <p:sp>
        <p:nvSpPr>
          <p:cNvPr id="6" name="Zástupný obsah 2">
            <a:extLst>
              <a:ext uri="{FF2B5EF4-FFF2-40B4-BE49-F238E27FC236}">
                <a16:creationId xmlns:a16="http://schemas.microsoft.com/office/drawing/2014/main" id="{366E47BD-D218-4EC1-955B-026741EDC56B}"/>
              </a:ext>
            </a:extLst>
          </p:cNvPr>
          <p:cNvSpPr txBox="1">
            <a:spLocks/>
          </p:cNvSpPr>
          <p:nvPr/>
        </p:nvSpPr>
        <p:spPr>
          <a:xfrm>
            <a:off x="389655" y="3935450"/>
            <a:ext cx="2409725" cy="2561255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algn="just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cs-CZ" sz="1500" dirty="0"/>
              <a:t>V r. 1959 obnovení projektu (Bonn, Mnichov, Heidelberg, Göttingen, Mohuč, Düsseldorf, Berlín, Lipsko, Vídeň).</a:t>
            </a:r>
          </a:p>
          <a:p>
            <a:pPr algn="just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cs-CZ" sz="1500" dirty="0"/>
              <a:t>Dnes vydáno více než 100 sv. = 40 tis. nápisů.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53C7169-28AE-41CF-B576-C35DC30AA3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9655" y="1894651"/>
            <a:ext cx="6709906" cy="1050398"/>
          </a:xfrm>
        </p:spPr>
        <p:txBody>
          <a:bodyPr/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cs-CZ" b="1" dirty="0"/>
              <a:t>Die </a:t>
            </a:r>
            <a:r>
              <a:rPr lang="cs-CZ" b="1" dirty="0" err="1"/>
              <a:t>Deutschen</a:t>
            </a:r>
            <a:r>
              <a:rPr lang="cs-CZ" b="1" dirty="0"/>
              <a:t> </a:t>
            </a:r>
            <a:r>
              <a:rPr lang="cs-CZ" b="1" dirty="0" err="1"/>
              <a:t>Inschriften</a:t>
            </a:r>
            <a:r>
              <a:rPr lang="cs-CZ" b="1" dirty="0"/>
              <a:t> </a:t>
            </a:r>
            <a:r>
              <a:rPr lang="cs-CZ" dirty="0"/>
              <a:t>– německo-rakouský projekt – cílem je katalogizovat latinkou psané nápisy v jakémkoliv jazyce (latina, němčina) od 6. st. do raného novověku (pol. 17. st.) – první svazek 1942.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F0C02A0F-E801-B2F4-CC4E-5D4BE8F7FB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Epigrafika</a:t>
            </a:r>
            <a:endParaRPr lang="en-US" dirty="0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229AE8DF-A213-0B3C-9B91-1C99EA4325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88128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D182239-AB70-4828-88E2-CF1B4FEED6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Epigrafické bádání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5B68569-3920-47D8-9D10-A25CD3F415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s-CZ" sz="1600" dirty="0"/>
              <a:t>Syntézy v západní Evropě: Robert </a:t>
            </a:r>
            <a:r>
              <a:rPr lang="cs-CZ" sz="1600" dirty="0" err="1"/>
              <a:t>Favreaua</a:t>
            </a:r>
            <a:r>
              <a:rPr lang="cs-CZ" sz="1600" dirty="0"/>
              <a:t> (</a:t>
            </a:r>
            <a:r>
              <a:rPr lang="cs-CZ" sz="1600" dirty="0" err="1"/>
              <a:t>franc</a:t>
            </a:r>
            <a:r>
              <a:rPr lang="cs-CZ" sz="1600" dirty="0"/>
              <a:t>. epigraf), Rudolf M. </a:t>
            </a:r>
            <a:r>
              <a:rPr lang="cs-CZ" sz="1600" dirty="0" err="1"/>
              <a:t>Kloos</a:t>
            </a:r>
            <a:r>
              <a:rPr lang="cs-CZ" sz="1600" dirty="0"/>
              <a:t>, Walter Koch (oba Mnichov).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cs-CZ" sz="16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s-CZ" sz="1600" dirty="0"/>
              <a:t>České bádání: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cs-CZ" sz="1600" dirty="0"/>
          </a:p>
          <a:p>
            <a:pPr marL="857250" lvl="2" indent="-171450" algn="just">
              <a:buFont typeface="Arial" panose="020B0604020202020204" pitchFamily="34" charset="0"/>
              <a:buChar char="•"/>
            </a:pPr>
            <a:r>
              <a:rPr lang="cs-CZ" sz="1200" dirty="0"/>
              <a:t>Praha 	– 	Ivan Hlaváček. Jeho žák </a:t>
            </a:r>
            <a:r>
              <a:rPr lang="cs-CZ" sz="1200" b="1" dirty="0"/>
              <a:t>Jiří Roháček </a:t>
            </a:r>
            <a:r>
              <a:rPr lang="cs-CZ" sz="1200" dirty="0"/>
              <a:t>(†2023).</a:t>
            </a:r>
          </a:p>
          <a:p>
            <a:pPr marL="857250" lvl="2" indent="-171450" algn="just">
              <a:buFont typeface="Arial" panose="020B0604020202020204" pitchFamily="34" charset="0"/>
              <a:buChar char="•"/>
            </a:pPr>
            <a:r>
              <a:rPr lang="cs-CZ" sz="1200" dirty="0"/>
              <a:t>Brno 	– 	</a:t>
            </a:r>
            <a:r>
              <a:rPr lang="cs-CZ" sz="1200" b="1" dirty="0"/>
              <a:t>Miroslav </a:t>
            </a:r>
            <a:r>
              <a:rPr lang="cs-CZ" sz="1200" b="1" dirty="0" err="1"/>
              <a:t>Flodr</a:t>
            </a:r>
            <a:r>
              <a:rPr lang="cs-CZ" sz="1200" b="1" dirty="0"/>
              <a:t> </a:t>
            </a:r>
            <a:r>
              <a:rPr lang="cs-CZ" sz="1200" dirty="0"/>
              <a:t>(† 2015).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73558F3D-DD20-3297-2B05-65E2AF496E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Epigrafika</a:t>
            </a:r>
            <a:endParaRPr lang="en-US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15395D56-BBDD-5005-A1A8-2DE783116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170080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DAC92A2-F130-4AE9-81C1-48A1B9CA9C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584" y="1196788"/>
            <a:ext cx="4711223" cy="1857347"/>
          </a:xfrm>
        </p:spPr>
        <p:txBody>
          <a:bodyPr/>
          <a:lstStyle/>
          <a:p>
            <a:r>
              <a:rPr lang="cs-CZ" dirty="0"/>
              <a:t>Corpus </a:t>
            </a:r>
            <a:r>
              <a:rPr lang="cs-CZ" dirty="0" err="1"/>
              <a:t>inscriptionum</a:t>
            </a:r>
            <a:r>
              <a:rPr lang="cs-CZ" dirty="0"/>
              <a:t> </a:t>
            </a:r>
            <a:r>
              <a:rPr lang="cs-CZ" dirty="0" err="1"/>
              <a:t>Bohemiae</a:t>
            </a:r>
            <a:r>
              <a:rPr lang="cs-CZ" dirty="0"/>
              <a:t> (</a:t>
            </a:r>
            <a:r>
              <a:rPr lang="cs-CZ" dirty="0" err="1"/>
              <a:t>ed</a:t>
            </a:r>
            <a:r>
              <a:rPr lang="cs-CZ" dirty="0"/>
              <a:t>. Jiří Roháček)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51C62BBA-5855-4651-8FA1-E6B6BD254F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2996" t="2052" r="30851" b="3017"/>
          <a:stretch/>
        </p:blipFill>
        <p:spPr>
          <a:xfrm>
            <a:off x="5659829" y="857250"/>
            <a:ext cx="3482371" cy="5143500"/>
          </a:xfr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513AA710-EC4E-4D7E-854D-D7F3156E1913}"/>
              </a:ext>
            </a:extLst>
          </p:cNvPr>
          <p:cNvSpPr txBox="1"/>
          <p:nvPr/>
        </p:nvSpPr>
        <p:spPr>
          <a:xfrm>
            <a:off x="484583" y="3054135"/>
            <a:ext cx="4711223" cy="1800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 algn="just">
              <a:buClr>
                <a:schemeClr val="tx2"/>
              </a:buClr>
              <a:buFont typeface="Wingdings" panose="05000000000000000000" pitchFamily="2" charset="2"/>
              <a:buChar char="Ø"/>
            </a:pPr>
            <a:r>
              <a:rPr lang="cs-CZ" sz="2100" dirty="0"/>
              <a:t> </a:t>
            </a:r>
            <a:r>
              <a:rPr lang="cs-CZ" sz="1500" dirty="0"/>
              <a:t>Ústav dějin umění AV - Epigrafické a sepulkrální studia</a:t>
            </a:r>
          </a:p>
          <a:p>
            <a:pPr marL="214313" indent="-214313" algn="just">
              <a:buClr>
                <a:schemeClr val="tx2"/>
              </a:buClr>
              <a:buFont typeface="Wingdings" panose="05000000000000000000" pitchFamily="2" charset="2"/>
              <a:buChar char="Ø"/>
            </a:pPr>
            <a:endParaRPr lang="cs-CZ" sz="1500" dirty="0"/>
          </a:p>
          <a:p>
            <a:pPr marL="214313" indent="-214313" algn="just">
              <a:buClr>
                <a:schemeClr val="tx2"/>
              </a:buClr>
              <a:buFont typeface="Wingdings" panose="05000000000000000000" pitchFamily="2" charset="2"/>
              <a:buChar char="Ø"/>
            </a:pPr>
            <a:r>
              <a:rPr lang="cs-CZ" sz="1500" dirty="0"/>
              <a:t> každoročně </a:t>
            </a:r>
            <a:r>
              <a:rPr lang="cs-CZ" sz="1500"/>
              <a:t>organizuje zasedání </a:t>
            </a:r>
            <a:r>
              <a:rPr lang="cs-CZ" sz="1500" dirty="0"/>
              <a:t>k problematice sepulkrálních památek</a:t>
            </a:r>
          </a:p>
          <a:p>
            <a:pPr marL="214313" indent="-214313" algn="just">
              <a:buClr>
                <a:schemeClr val="tx2"/>
              </a:buClr>
              <a:buFont typeface="Wingdings" panose="05000000000000000000" pitchFamily="2" charset="2"/>
              <a:buChar char="Ø"/>
            </a:pPr>
            <a:endParaRPr lang="cs-CZ" sz="1500" dirty="0"/>
          </a:p>
          <a:p>
            <a:pPr marL="214313" indent="-214313" algn="just">
              <a:buClr>
                <a:schemeClr val="tx2"/>
              </a:buClr>
              <a:buFont typeface="Wingdings" panose="05000000000000000000" pitchFamily="2" charset="2"/>
              <a:buChar char="Ø"/>
            </a:pPr>
            <a:r>
              <a:rPr lang="cs-CZ" sz="1500" dirty="0"/>
              <a:t> ročenka - </a:t>
            </a:r>
            <a:r>
              <a:rPr lang="cs-CZ" sz="1500" dirty="0" err="1"/>
              <a:t>Epigraphica</a:t>
            </a:r>
            <a:r>
              <a:rPr lang="cs-CZ" sz="1500" dirty="0"/>
              <a:t> et </a:t>
            </a:r>
            <a:r>
              <a:rPr lang="cs-CZ" sz="1500" dirty="0" err="1"/>
              <a:t>Sepulcralia</a:t>
            </a:r>
            <a:endParaRPr lang="cs-CZ" sz="1500" dirty="0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A98441C0-A649-8312-74BB-3D73579CA0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Epigrafika</a:t>
            </a:r>
            <a:endParaRPr lang="en-US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BCB63534-0E60-127D-F1D5-8A2039A9A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197270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AF569D0-9753-41A6-B261-D055D5C0E6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Zásady popisu epigrafické památky – EP </a:t>
            </a:r>
            <a:r>
              <a:rPr lang="cs-CZ" sz="2000" dirty="0">
                <a:latin typeface="+mn-lt"/>
              </a:rPr>
              <a:t>(podle M. </a:t>
            </a:r>
            <a:r>
              <a:rPr lang="cs-CZ" sz="2000" dirty="0" err="1">
                <a:latin typeface="+mn-lt"/>
              </a:rPr>
              <a:t>Flodra</a:t>
            </a:r>
            <a:r>
              <a:rPr lang="cs-CZ" sz="2000" dirty="0">
                <a:latin typeface="+mn-lt"/>
              </a:rPr>
              <a:t>, viz </a:t>
            </a:r>
            <a:r>
              <a:rPr lang="cs-CZ" sz="2000" b="0" i="0" u="sng" dirty="0">
                <a:solidFill>
                  <a:srgbClr val="555555"/>
                </a:solidFill>
                <a:effectLst/>
                <a:latin typeface="+mn-lt"/>
                <a:hlinkClick r:id="rId2"/>
              </a:rPr>
              <a:t>https://hdl.handle.net/11222.digilib/101974</a:t>
            </a:r>
            <a:r>
              <a:rPr lang="cs-CZ" sz="2000" dirty="0">
                <a:latin typeface="+mn-lt"/>
              </a:rPr>
              <a:t>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2DC8482-A59C-4750-84C4-01F44B3705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4584" y="2396939"/>
            <a:ext cx="3180390" cy="3146611"/>
          </a:xfrm>
        </p:spPr>
        <p:txBody>
          <a:bodyPr>
            <a:noAutofit/>
          </a:bodyPr>
          <a:lstStyle/>
          <a:p>
            <a:pPr marL="385763" indent="-385763">
              <a:buFont typeface="+mj-lt"/>
              <a:buAutoNum type="romanUcPeriod"/>
            </a:pPr>
            <a:r>
              <a:rPr lang="cs-CZ" sz="1600" dirty="0"/>
              <a:t>Lokalizace památky</a:t>
            </a:r>
          </a:p>
          <a:p>
            <a:pPr marL="642938" lvl="1" indent="-300038">
              <a:buFont typeface="+mj-lt"/>
              <a:buAutoNum type="alphaLcPeriod"/>
            </a:pPr>
            <a:r>
              <a:rPr lang="cs-CZ" sz="1200" dirty="0"/>
              <a:t>Označení obce</a:t>
            </a:r>
          </a:p>
          <a:p>
            <a:pPr marL="642938" lvl="1" indent="-300038">
              <a:buFont typeface="+mj-lt"/>
              <a:buAutoNum type="alphaLcPeriod"/>
            </a:pPr>
            <a:r>
              <a:rPr lang="cs-CZ" sz="1200" dirty="0"/>
              <a:t>Objekt, v němž se EP nachází</a:t>
            </a:r>
          </a:p>
          <a:p>
            <a:pPr marL="385763" indent="-385763">
              <a:buFont typeface="+mj-lt"/>
              <a:buAutoNum type="romanUcPeriod"/>
            </a:pPr>
            <a:r>
              <a:rPr lang="cs-CZ" sz="1600" dirty="0"/>
              <a:t>Celková charakteristika EP</a:t>
            </a:r>
          </a:p>
          <a:p>
            <a:pPr marL="642938" lvl="1" indent="-300038">
              <a:buFont typeface="+mj-lt"/>
              <a:buAutoNum type="alphaLcPeriod"/>
            </a:pPr>
            <a:r>
              <a:rPr lang="cs-CZ" sz="1200" dirty="0"/>
              <a:t>Určení nositele nápisu</a:t>
            </a:r>
          </a:p>
          <a:p>
            <a:pPr marL="642938" lvl="1" indent="-300038">
              <a:buFont typeface="+mj-lt"/>
              <a:buAutoNum type="alphaLcPeriod"/>
            </a:pPr>
            <a:r>
              <a:rPr lang="cs-CZ" sz="1200" dirty="0"/>
              <a:t>Materiál</a:t>
            </a:r>
          </a:p>
          <a:p>
            <a:pPr marL="642938" lvl="1" indent="-300038">
              <a:buFont typeface="+mj-lt"/>
              <a:buAutoNum type="alphaLcPeriod"/>
            </a:pPr>
            <a:r>
              <a:rPr lang="cs-CZ" sz="1200" dirty="0"/>
              <a:t>Rozměry</a:t>
            </a:r>
          </a:p>
          <a:p>
            <a:pPr marL="642938" lvl="1" indent="-300038">
              <a:buFont typeface="+mj-lt"/>
              <a:buAutoNum type="alphaLcPeriod"/>
            </a:pPr>
            <a:r>
              <a:rPr lang="cs-CZ" sz="1200" dirty="0"/>
              <a:t>Úprava, zpracování</a:t>
            </a:r>
          </a:p>
          <a:p>
            <a:pPr marL="642938" lvl="1" indent="-300038">
              <a:buFont typeface="+mj-lt"/>
              <a:buAutoNum type="alphaLcPeriod"/>
            </a:pPr>
            <a:r>
              <a:rPr lang="cs-CZ" sz="1200" dirty="0"/>
              <a:t>Stav dochování</a:t>
            </a:r>
          </a:p>
          <a:p>
            <a:pPr marL="642938" lvl="1" indent="-300038">
              <a:buFont typeface="+mj-lt"/>
              <a:buAutoNum type="alphaLcPeriod"/>
            </a:pPr>
            <a:r>
              <a:rPr lang="cs-CZ" sz="1200" dirty="0"/>
              <a:t>Stáří, provenience</a:t>
            </a:r>
          </a:p>
          <a:p>
            <a:pPr marL="385763" indent="-385763">
              <a:buFont typeface="+mj-lt"/>
              <a:buAutoNum type="romanUcPeriod"/>
            </a:pPr>
            <a:r>
              <a:rPr lang="cs-CZ" sz="1600" dirty="0"/>
              <a:t>Záznam nápisu (nejpodstatnější složka)</a:t>
            </a:r>
          </a:p>
          <a:p>
            <a:pPr marL="642938" lvl="1" indent="-300038">
              <a:buFont typeface="+mj-lt"/>
              <a:buAutoNum type="alphaLcPeriod"/>
            </a:pPr>
            <a:r>
              <a:rPr lang="cs-CZ" sz="1200" dirty="0"/>
              <a:t>Písmo (grafika, technika, velikost)</a:t>
            </a:r>
          </a:p>
          <a:p>
            <a:pPr marL="642938" lvl="1" indent="-300038">
              <a:buFont typeface="+mj-lt"/>
              <a:buAutoNum type="alphaLcPeriod"/>
            </a:pPr>
            <a:r>
              <a:rPr lang="cs-CZ" sz="1200" dirty="0"/>
              <a:t>Přepis (nic neměnit a nedoplňovat)</a:t>
            </a:r>
          </a:p>
          <a:p>
            <a:pPr marL="642938" lvl="1" indent="-300038">
              <a:buFont typeface="+mj-lt"/>
              <a:buAutoNum type="alphaLcPeriod"/>
            </a:pPr>
            <a:r>
              <a:rPr lang="cs-CZ" sz="1200" dirty="0"/>
              <a:t>Stav textu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A3DFE4E-87F2-4281-9886-B1DB794914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8283" y="2396939"/>
            <a:ext cx="5405717" cy="3603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E628E10A-DA79-2AE0-882F-0DE49853C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Epigrafika</a:t>
            </a:r>
            <a:endParaRPr lang="en-US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9C286905-BA5C-9313-717E-8BC2BD19FC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500473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DD56E3E-E594-474D-A61C-C603C8E200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Chronogram - příklady</a:t>
            </a:r>
          </a:p>
        </p:txBody>
      </p:sp>
      <p:pic>
        <p:nvPicPr>
          <p:cNvPr id="5" name="Zástupný obsah 4" descr="Obsah obrázku kámen&#10;&#10;Popis byl vytvořen automaticky">
            <a:extLst>
              <a:ext uri="{FF2B5EF4-FFF2-40B4-BE49-F238E27FC236}">
                <a16:creationId xmlns:a16="http://schemas.microsoft.com/office/drawing/2014/main" id="{FCF96934-EA61-4D1B-A8F7-71C3B46D90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2592673"/>
            <a:ext cx="9120604" cy="2161583"/>
          </a:xfrm>
        </p:spPr>
      </p:pic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8DE12FC7-0168-29C7-27C4-8522248326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Epigrafika</a:t>
            </a:r>
            <a:endParaRPr lang="en-US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4BE5C033-3202-A9D5-E6B0-B88A81EEDB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64542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FF1F23D-29B1-44B9-840F-C9BCA6406D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Cíl epigrafiky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E61D09B-D860-45AA-8113-A93B6A911C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algn="just"/>
            <a:r>
              <a:rPr lang="cs-CZ" dirty="0"/>
              <a:t>Analyzuje formální (vnější) a obsahové (vnitřní) znaky historických nápisů a jejich nosičů.</a:t>
            </a:r>
          </a:p>
          <a:p>
            <a:pPr algn="just"/>
            <a:endParaRPr lang="cs-CZ" dirty="0"/>
          </a:p>
          <a:p>
            <a:pPr algn="just"/>
            <a:r>
              <a:rPr lang="cs-CZ" b="1" dirty="0"/>
              <a:t>Aplikovaná epigrafika</a:t>
            </a:r>
            <a:r>
              <a:rPr lang="cs-CZ" dirty="0"/>
              <a:t>: správně interpretovat a zařadit nápisy, aby jich bylo možno použít jako spolehlivého historického pramene.</a:t>
            </a:r>
          </a:p>
          <a:p>
            <a:pPr algn="just"/>
            <a:endParaRPr lang="cs-CZ" dirty="0"/>
          </a:p>
          <a:p>
            <a:pPr algn="just"/>
            <a:r>
              <a:rPr lang="cs-CZ" b="1" dirty="0"/>
              <a:t>Systematická epigrafika</a:t>
            </a:r>
            <a:r>
              <a:rPr lang="cs-CZ" dirty="0"/>
              <a:t>: sledování autonomního vývoje jednotlivých typů nápisů v jejich nejširších kulturně politických souvislostech, tzn. v nejužším kontextu k jejich nosičům či jejich zázemí, a to jak jejich vnější stránku, tak i obsah. Podobně jako </a:t>
            </a:r>
            <a:r>
              <a:rPr lang="cs-CZ" b="1" dirty="0"/>
              <a:t>diplomatika</a:t>
            </a:r>
            <a:r>
              <a:rPr lang="cs-CZ" dirty="0"/>
              <a:t> a </a:t>
            </a:r>
            <a:r>
              <a:rPr lang="cs-CZ" b="1" dirty="0"/>
              <a:t>kodikologie</a:t>
            </a:r>
            <a:r>
              <a:rPr lang="cs-CZ" dirty="0"/>
              <a:t>.</a:t>
            </a:r>
          </a:p>
          <a:p>
            <a:pPr algn="just"/>
            <a:endParaRPr lang="cs-CZ" dirty="0"/>
          </a:p>
          <a:p>
            <a:pPr algn="just"/>
            <a:r>
              <a:rPr lang="cs-CZ" b="1" dirty="0"/>
              <a:t>Všeobecná epigrafika </a:t>
            </a:r>
            <a:r>
              <a:rPr lang="cs-CZ" dirty="0"/>
              <a:t>– všechny druhy nápisů.</a:t>
            </a:r>
          </a:p>
          <a:p>
            <a:pPr algn="just"/>
            <a:endParaRPr lang="cs-CZ" dirty="0"/>
          </a:p>
          <a:p>
            <a:pPr algn="just"/>
            <a:r>
              <a:rPr lang="cs-CZ" b="1" dirty="0"/>
              <a:t>Speciální epigrafika </a:t>
            </a:r>
            <a:r>
              <a:rPr lang="cs-CZ" dirty="0"/>
              <a:t>– bez nápisů na </a:t>
            </a:r>
            <a:r>
              <a:rPr lang="cs-CZ" u="sng" dirty="0"/>
              <a:t>sériově</a:t>
            </a:r>
            <a:r>
              <a:rPr lang="cs-CZ" dirty="0"/>
              <a:t> vyráběných nosičích (na mincích, medailích, pečetích, knižních vazbách apod.). 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E93BD977-BD07-7D63-4969-9BDAAA7E6A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Epigrafika</a:t>
            </a:r>
            <a:endParaRPr lang="en-US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6854ECCB-92E4-9DBB-7BAC-90DEC3AEFC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398675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ACDB193-680E-4F9A-988B-FA768A8054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Chronogram - příklady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9F1D304-1741-43D4-BA29-94C8831248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2290" name="Picture 2" descr="český chronogram Sloupnice">
            <a:extLst>
              <a:ext uri="{FF2B5EF4-FFF2-40B4-BE49-F238E27FC236}">
                <a16:creationId xmlns:a16="http://schemas.microsoft.com/office/drawing/2014/main" id="{1B578C64-10AF-4A68-AF4C-494CE8A702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84" t="21696" r="20621" b="13672"/>
          <a:stretch/>
        </p:blipFill>
        <p:spPr bwMode="auto">
          <a:xfrm>
            <a:off x="5846736" y="857250"/>
            <a:ext cx="3297265" cy="5181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D2783E74-D90E-C3DB-C033-7EE4DDC0A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Epigrafika</a:t>
            </a:r>
            <a:endParaRPr lang="en-US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DC41A1A1-AA59-31CC-1C75-115CE2CB56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970926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ACDB193-680E-4F9A-988B-FA768A8054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Chronogram - příklady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9F1D304-1741-43D4-BA29-94C8831248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Picture 2" descr="chronogram z Dolních Věstonic">
            <a:extLst>
              <a:ext uri="{FF2B5EF4-FFF2-40B4-BE49-F238E27FC236}">
                <a16:creationId xmlns:a16="http://schemas.microsoft.com/office/drawing/2014/main" id="{4A851503-6E17-FA44-871F-7D4F46B6F4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7" t="25680" r="3085" b="58290"/>
          <a:stretch/>
        </p:blipFill>
        <p:spPr bwMode="auto">
          <a:xfrm>
            <a:off x="6858" y="2844445"/>
            <a:ext cx="9137142" cy="1167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7D98188-E63B-A334-905B-23C9701BE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Epigrafika</a:t>
            </a:r>
            <a:endParaRPr lang="en-US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EDFE250-BFDB-E2E1-CFDD-DA2D6B359F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51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169971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53E7C0E-BD59-43D2-81AF-A8FFDF309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Doporučená literatura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1CA3F6B-2C39-4F96-B248-549A57AA4B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cs-CZ" dirty="0"/>
              <a:t>ROHÁČEK, Jiří. Epigrafika v památkové péči. Praha: Národní památkový ústav, ústřední pracoviště, 2007.</a:t>
            </a:r>
          </a:p>
          <a:p>
            <a:pPr algn="just"/>
            <a:endParaRPr lang="cs-CZ" dirty="0"/>
          </a:p>
          <a:p>
            <a:pPr algn="just"/>
            <a:r>
              <a:rPr lang="cs-CZ" dirty="0"/>
              <a:t>ŠEDIVÝ, Juraj. Historické nápisy a </a:t>
            </a:r>
            <a:r>
              <a:rPr lang="cs-CZ" dirty="0" err="1"/>
              <a:t>ich</a:t>
            </a:r>
            <a:r>
              <a:rPr lang="cs-CZ" dirty="0"/>
              <a:t> nosiče. Bratislava: Univerzita Komenského v </a:t>
            </a:r>
            <a:r>
              <a:rPr lang="cs-CZ" dirty="0" err="1"/>
              <a:t>Bratislave</a:t>
            </a:r>
            <a:r>
              <a:rPr lang="cs-CZ" dirty="0"/>
              <a:t>, 2018.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42FC5B63-37C6-DD35-AF03-150E5591F4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Epigrafika</a:t>
            </a:r>
            <a:endParaRPr lang="en-US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86E80EDF-FE4B-90A9-65DD-F5342FC35E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52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0528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6DC2776-4A1E-4D41-B5BE-CA30F79E36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Příbuzné disciplíny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F947A92-4E73-4348-B316-66A0099F94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Paleografie</a:t>
            </a:r>
          </a:p>
          <a:p>
            <a:endParaRPr lang="cs-CZ" dirty="0"/>
          </a:p>
          <a:p>
            <a:r>
              <a:rPr lang="cs-CZ" dirty="0"/>
              <a:t>Nápisová paleografie</a:t>
            </a:r>
          </a:p>
          <a:p>
            <a:endParaRPr lang="cs-CZ" dirty="0"/>
          </a:p>
          <a:p>
            <a:r>
              <a:rPr lang="cs-CZ" dirty="0"/>
              <a:t>Diplomatika a kodikologie – podobná metodika analýzy</a:t>
            </a:r>
          </a:p>
          <a:p>
            <a:endParaRPr lang="cs-CZ" dirty="0"/>
          </a:p>
          <a:p>
            <a:r>
              <a:rPr lang="cs-CZ" dirty="0"/>
              <a:t>Papyrologie – nápisy na </a:t>
            </a:r>
            <a:r>
              <a:rPr lang="cs-CZ" dirty="0" err="1"/>
              <a:t>ostrakách</a:t>
            </a:r>
            <a:r>
              <a:rPr lang="cs-CZ" dirty="0"/>
              <a:t> (</a:t>
            </a:r>
            <a:r>
              <a:rPr lang="cs-CZ" dirty="0" err="1"/>
              <a:t>hlíněných</a:t>
            </a:r>
            <a:r>
              <a:rPr lang="cs-CZ" dirty="0"/>
              <a:t> střepech)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AFE56300-4BE9-699E-5A57-4133109118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Epigrafika</a:t>
            </a:r>
            <a:endParaRPr lang="en-US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39BC74A1-4A0C-AFE6-FE85-AD2D8F1228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32885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6A78E2B-9AB7-40D6-8CEA-6AAAF7E5D7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Epigrafika podle písma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A73D73B-3241-48C2-A386-5D93470913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Latinská</a:t>
            </a:r>
          </a:p>
          <a:p>
            <a:endParaRPr lang="cs-CZ" dirty="0"/>
          </a:p>
          <a:p>
            <a:r>
              <a:rPr lang="cs-CZ" dirty="0"/>
              <a:t>Řecká</a:t>
            </a:r>
          </a:p>
          <a:p>
            <a:endParaRPr lang="cs-CZ" dirty="0"/>
          </a:p>
          <a:p>
            <a:r>
              <a:rPr lang="cs-CZ" dirty="0"/>
              <a:t>Hebrejská</a:t>
            </a:r>
          </a:p>
          <a:p>
            <a:endParaRPr lang="cs-CZ" dirty="0"/>
          </a:p>
          <a:p>
            <a:r>
              <a:rPr lang="cs-CZ" dirty="0"/>
              <a:t>Cyrilská</a:t>
            </a:r>
          </a:p>
          <a:p>
            <a:endParaRPr lang="cs-CZ" dirty="0"/>
          </a:p>
          <a:p>
            <a:r>
              <a:rPr lang="cs-CZ" dirty="0"/>
              <a:t>Arabská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26947D01-F952-F18B-35D0-2F1F416878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Epigrafika</a:t>
            </a:r>
            <a:endParaRPr lang="en-US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7AC3C68B-B105-9D85-5D40-6ED5F22391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45625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633E944-0D17-4208-96DD-77351985F7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Latinská epigrafika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0873A50-6BA7-4591-B710-068E34DEFD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400" dirty="0"/>
              <a:t>Antická latinská epigrafika – 600 př. n. l. do 5 st. n. l.</a:t>
            </a:r>
          </a:p>
          <a:p>
            <a:endParaRPr lang="cs-CZ" sz="2400" dirty="0"/>
          </a:p>
          <a:p>
            <a:pPr marL="971550" lvl="2" indent="-285750">
              <a:buFont typeface="Arial" panose="020B0604020202020204" pitchFamily="34" charset="0"/>
              <a:buChar char="•"/>
            </a:pPr>
            <a:r>
              <a:rPr lang="cs-CZ" sz="1800" dirty="0"/>
              <a:t>Na našem území – keltské a starořímské nápisy – přelom letopočtu.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endParaRPr lang="cs-CZ" sz="1800" dirty="0"/>
          </a:p>
          <a:p>
            <a:pPr marL="971550" lvl="2" indent="-285750">
              <a:buFont typeface="Arial" panose="020B0604020202020204" pitchFamily="34" charset="0"/>
              <a:buChar char="•"/>
            </a:pPr>
            <a:r>
              <a:rPr lang="cs-CZ" sz="1800" dirty="0" err="1"/>
              <a:t>Raněkřesťanská</a:t>
            </a:r>
            <a:r>
              <a:rPr lang="cs-CZ" sz="1800" dirty="0"/>
              <a:t> epigrafika – 1. až 7. st. n. l.</a:t>
            </a:r>
          </a:p>
          <a:p>
            <a:pPr marL="971550" lvl="2" indent="-285750">
              <a:buFont typeface="Arial" panose="020B0604020202020204" pitchFamily="34" charset="0"/>
              <a:buChar char="•"/>
            </a:pPr>
            <a:endParaRPr lang="cs-CZ" sz="1800" dirty="0"/>
          </a:p>
          <a:p>
            <a:pPr marL="971550" lvl="2" indent="-285750">
              <a:buFont typeface="Arial" panose="020B0604020202020204" pitchFamily="34" charset="0"/>
              <a:buChar char="•"/>
            </a:pPr>
            <a:endParaRPr lang="cs-CZ" sz="1800" dirty="0"/>
          </a:p>
          <a:p>
            <a:pPr lvl="1"/>
            <a:endParaRPr lang="cs-CZ" dirty="0"/>
          </a:p>
          <a:p>
            <a:r>
              <a:rPr lang="cs-CZ" dirty="0" err="1"/>
              <a:t>Postantická</a:t>
            </a:r>
            <a:r>
              <a:rPr lang="cs-CZ" dirty="0"/>
              <a:t> epigrafika</a:t>
            </a:r>
          </a:p>
          <a:p>
            <a:endParaRPr lang="cs-CZ" dirty="0"/>
          </a:p>
          <a:p>
            <a:pPr marL="857250" lvl="2" indent="-171450">
              <a:buFont typeface="Arial" panose="020B0604020202020204" pitchFamily="34" charset="0"/>
              <a:buChar char="•"/>
            </a:pPr>
            <a:r>
              <a:rPr lang="cs-CZ" sz="1800" dirty="0"/>
              <a:t>Středověká epigrafika – od ca 6. st. do ca 1450/1500.</a:t>
            </a:r>
          </a:p>
          <a:p>
            <a:pPr marL="857250" lvl="2" indent="-171450">
              <a:buFont typeface="Arial" panose="020B0604020202020204" pitchFamily="34" charset="0"/>
              <a:buChar char="•"/>
            </a:pPr>
            <a:endParaRPr lang="cs-CZ" sz="1800" dirty="0"/>
          </a:p>
          <a:p>
            <a:pPr marL="857250" lvl="2" indent="-171450">
              <a:buFont typeface="Arial" panose="020B0604020202020204" pitchFamily="34" charset="0"/>
              <a:buChar char="•"/>
            </a:pPr>
            <a:r>
              <a:rPr lang="cs-CZ" sz="1800" dirty="0" err="1"/>
              <a:t>Raněnovověká</a:t>
            </a:r>
            <a:r>
              <a:rPr lang="cs-CZ" sz="1800" dirty="0"/>
              <a:t> epigrafika – od  ca 1450/1500 do 18. st.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01C08F4E-ACB6-892C-D487-6223C4186B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Epigrafika</a:t>
            </a:r>
            <a:endParaRPr lang="en-US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A965F69E-7704-D21B-CF17-D3991AE23A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81647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0512EEE-4600-4863-8C08-169E862E18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5765" y="1069211"/>
            <a:ext cx="4832469" cy="499277"/>
          </a:xfrm>
        </p:spPr>
        <p:txBody>
          <a:bodyPr>
            <a:normAutofit/>
          </a:bodyPr>
          <a:lstStyle/>
          <a:p>
            <a:r>
              <a:rPr lang="cs-CZ" dirty="0"/>
              <a:t>Specifika nápisové kultury</a:t>
            </a:r>
          </a:p>
        </p:txBody>
      </p:sp>
      <p:graphicFrame>
        <p:nvGraphicFramePr>
          <p:cNvPr id="5" name="Zástupný obsah 2">
            <a:extLst>
              <a:ext uri="{FF2B5EF4-FFF2-40B4-BE49-F238E27FC236}">
                <a16:creationId xmlns:a16="http://schemas.microsoft.com/office/drawing/2014/main" id="{EF62901F-0D61-45B7-BBE7-89AEE22904D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69030005"/>
              </p:ext>
            </p:extLst>
          </p:nvPr>
        </p:nvGraphicFramePr>
        <p:xfrm>
          <a:off x="1045368" y="2247186"/>
          <a:ext cx="7053264" cy="30423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BBF32799-2490-FCA3-79B6-C7E872E32E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Epigrafika</a:t>
            </a:r>
            <a:endParaRPr lang="en-US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DF6BCF7B-DEF8-379F-B83F-050F4514C1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1354615"/>
      </p:ext>
    </p:extLst>
  </p:cSld>
  <p:clrMapOvr>
    <a:masterClrMapping/>
  </p:clrMapOvr>
</p:sld>
</file>

<file path=ppt/theme/theme1.xml><?xml version="1.0" encoding="utf-8"?>
<a:theme xmlns:a="http://schemas.openxmlformats.org/drawingml/2006/main" name="Prezentace_MU_CZ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dirty="0" err="1" smtClean="0">
            <a:ln>
              <a:noFill/>
            </a:ln>
            <a:solidFill>
              <a:schemeClr val="bg1"/>
            </a:solidFill>
            <a:effectLst/>
            <a:latin typeface="+mn-lt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  <a:txDef>
      <a:spPr>
        <a:noFill/>
      </a:spPr>
      <a:bodyPr wrap="square" rtlCol="0">
        <a:spAutoFit/>
      </a:bodyPr>
      <a:lstStyle>
        <a:defPPr algn="l">
          <a:defRPr sz="2800" dirty="0" err="1" smtClean="0">
            <a:latin typeface="+mn-lt"/>
          </a:defRPr>
        </a:defPPr>
      </a:lstStyle>
    </a:tx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ni-arts-prezentace-4-3-cz.potx" id="{369CEB4C-E91F-4A32-A7FB-60CC82C16FB7}" vid="{B01A3F6A-DAFA-4AB8-A137-0087E8B1444E}"/>
    </a:ext>
  </a:ext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A8BAC94BA468D488F31B2478A655CDC" ma:contentTypeVersion="3" ma:contentTypeDescription="Create a new document." ma:contentTypeScope="" ma:versionID="7cc93f0a522376ee8e1dfd73dde5ccd3">
  <xsd:schema xmlns:xsd="http://www.w3.org/2001/XMLSchema" xmlns:xs="http://www.w3.org/2001/XMLSchema" xmlns:p="http://schemas.microsoft.com/office/2006/metadata/properties" xmlns:ns2="76d5652a-9cd3-465f-98c7-aa8090bd65c7" targetNamespace="http://schemas.microsoft.com/office/2006/metadata/properties" ma:root="true" ma:fieldsID="87b369375febcfc6bb418894800f5d14" ns2:_="">
    <xsd:import namespace="76d5652a-9cd3-465f-98c7-aa8090bd65c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6d5652a-9cd3-465f-98c7-aa8090bd65c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6D6123D2-2339-4364-904C-0FE9F3A0C15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6d5652a-9cd3-465f-98c7-aa8090bd65c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A3458270-5BA8-411F-B815-F35397AD517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7E63336-E70C-4A2D-B64D-6C140CB3B776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muni-arts-prezentace-4-3-cz</Template>
  <TotalTime>0</TotalTime>
  <Words>2613</Words>
  <Application>Microsoft Office PowerPoint</Application>
  <PresentationFormat>Předvádění na obrazovce (4:3)</PresentationFormat>
  <Paragraphs>505</Paragraphs>
  <Slides>52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52</vt:i4>
      </vt:variant>
    </vt:vector>
  </HeadingPairs>
  <TitlesOfParts>
    <vt:vector size="58" baseType="lpstr">
      <vt:lpstr>Arial</vt:lpstr>
      <vt:lpstr>Tahoma</vt:lpstr>
      <vt:lpstr>ui-sans-serif</vt:lpstr>
      <vt:lpstr>Wingdings</vt:lpstr>
      <vt:lpstr>Wingdings 3</vt:lpstr>
      <vt:lpstr>Prezentace_MU_CZ</vt:lpstr>
      <vt:lpstr>Epigrafika</vt:lpstr>
      <vt:lpstr>Pojem</vt:lpstr>
      <vt:lpstr>Definice</vt:lpstr>
      <vt:lpstr>Čtyři kroky odlišení paleograf. a  epigraf.  textu</vt:lpstr>
      <vt:lpstr>Cíl epigrafiky</vt:lpstr>
      <vt:lpstr>Příbuzné disciplíny</vt:lpstr>
      <vt:lpstr>Epigrafika podle písma</vt:lpstr>
      <vt:lpstr>Latinská epigrafika</vt:lpstr>
      <vt:lpstr>Specifika nápisové kultury</vt:lpstr>
      <vt:lpstr>Terminologie</vt:lpstr>
      <vt:lpstr>Terminologie</vt:lpstr>
      <vt:lpstr>Terminologie</vt:lpstr>
      <vt:lpstr>Vývoj epigrafických písem</vt:lpstr>
      <vt:lpstr>KAPITÁLA</vt:lpstr>
      <vt:lpstr>Nejčastější zkratky</vt:lpstr>
      <vt:lpstr>Starořímské nápisy u nás</vt:lpstr>
      <vt:lpstr>Starořímské nápisy u nás</vt:lpstr>
      <vt:lpstr>Středověká epigrafická písma  </vt:lpstr>
      <vt:lpstr>GOTICKÁ MAJUSKULA (13. – 14. st.)</vt:lpstr>
      <vt:lpstr>Gotická (nápisová) minuskula</vt:lpstr>
      <vt:lpstr>Prezentace aplikace PowerPoint</vt:lpstr>
      <vt:lpstr>Gotická (nápisová) minuskula</vt:lpstr>
      <vt:lpstr>Fraktura</vt:lpstr>
      <vt:lpstr>Raněhumanistická kapitála (kon. 15. st. – kol. 1550)</vt:lpstr>
      <vt:lpstr>Raněhumanistická kapitála</vt:lpstr>
      <vt:lpstr>Novověk - kapitála</vt:lpstr>
      <vt:lpstr>Interpunkce a zkratky</vt:lpstr>
      <vt:lpstr>Třídění epigrafického materiálu</vt:lpstr>
      <vt:lpstr>Materiály nosičů</vt:lpstr>
      <vt:lpstr>Materiály nosičů</vt:lpstr>
      <vt:lpstr>Materiály nosičů</vt:lpstr>
      <vt:lpstr>Materiály nosičů</vt:lpstr>
      <vt:lpstr>Umístění nápisů</vt:lpstr>
      <vt:lpstr>Umístění nápisů</vt:lpstr>
      <vt:lpstr>Obsahová typologie nápisu</vt:lpstr>
      <vt:lpstr>Kompaktátní deska na kapli Božího těla, která kdysi stála v Praze na Dobytčím trhu (nynější Karlovo nám.), s citátem usnesení Basilejských kompaktát v češtině</vt:lpstr>
      <vt:lpstr>Vyhnání vídeňských Židů (1670) – nápis nad portálem Leopoldskirche (Vídeň)</vt:lpstr>
      <vt:lpstr>Římské číslice</vt:lpstr>
      <vt:lpstr>Římské číslice</vt:lpstr>
      <vt:lpstr>Římské číslice</vt:lpstr>
      <vt:lpstr>Arabské číslice</vt:lpstr>
      <vt:lpstr>Chronogram</vt:lpstr>
      <vt:lpstr>Chronogram</vt:lpstr>
      <vt:lpstr>Epigrafické bádání</vt:lpstr>
      <vt:lpstr>Epigrafické bádání</vt:lpstr>
      <vt:lpstr>Epigrafické bádání</vt:lpstr>
      <vt:lpstr>Corpus inscriptionum Bohemiae (ed. Jiří Roháček)</vt:lpstr>
      <vt:lpstr>Zásady popisu epigrafické památky – EP (podle M. Flodra, viz https://hdl.handle.net/11222.digilib/101974)</vt:lpstr>
      <vt:lpstr>Chronogram - příklady</vt:lpstr>
      <vt:lpstr>Chronogram - příklady</vt:lpstr>
      <vt:lpstr>Chronogram - příklady</vt:lpstr>
      <vt:lpstr>Doporučená literatura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Epigrafika</dc:title>
  <dc:creator>Přemysl Bar</dc:creator>
  <cp:lastModifiedBy>Přemysl Bar</cp:lastModifiedBy>
  <cp:revision>1</cp:revision>
  <dcterms:created xsi:type="dcterms:W3CDTF">2023-12-12T12:22:59Z</dcterms:created>
  <dcterms:modified xsi:type="dcterms:W3CDTF">2024-11-13T12:29:52Z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0x0101008A8BAC94BA468D488F31B2478A655CDC</vt:lpwstr>
  </property>
</Properties>
</file>