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93" r:id="rId6"/>
    <p:sldId id="260" r:id="rId7"/>
    <p:sldId id="261" r:id="rId8"/>
    <p:sldId id="262" r:id="rId9"/>
    <p:sldId id="30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08" r:id="rId36"/>
    <p:sldId id="288" r:id="rId37"/>
    <p:sldId id="289" r:id="rId38"/>
    <p:sldId id="303" r:id="rId39"/>
    <p:sldId id="290" r:id="rId40"/>
    <p:sldId id="291" r:id="rId41"/>
    <p:sldId id="292" r:id="rId42"/>
    <p:sldId id="294" r:id="rId43"/>
    <p:sldId id="295" r:id="rId44"/>
    <p:sldId id="296" r:id="rId45"/>
    <p:sldId id="297" r:id="rId46"/>
    <p:sldId id="298" r:id="rId47"/>
    <p:sldId id="305" r:id="rId48"/>
    <p:sldId id="307" r:id="rId49"/>
    <p:sldId id="299" r:id="rId50"/>
    <p:sldId id="300" r:id="rId51"/>
    <p:sldId id="301" r:id="rId52"/>
    <p:sldId id="302" r:id="rId53"/>
    <p:sldId id="304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D4FBCC-977F-41D8-8516-F504BD1678E2}" v="4" dt="2024-11-06T13:18:06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2ED576A1-B56D-40BD-AD72-412C96C0D41B}"/>
    <pc:docChg chg="custSel addSld modSld">
      <pc:chgData name="Přemysl Bar" userId="e729b752-3125-4e78-a7e7-46c1a5182e56" providerId="ADAL" clId="{2ED576A1-B56D-40BD-AD72-412C96C0D41B}" dt="2022-11-10T12:04:20.078" v="772" actId="20577"/>
      <pc:docMkLst>
        <pc:docMk/>
      </pc:docMkLst>
      <pc:sldChg chg="modSp mod">
        <pc:chgData name="Přemysl Bar" userId="e729b752-3125-4e78-a7e7-46c1a5182e56" providerId="ADAL" clId="{2ED576A1-B56D-40BD-AD72-412C96C0D41B}" dt="2022-11-09T15:29:36.014" v="469" actId="313"/>
        <pc:sldMkLst>
          <pc:docMk/>
          <pc:sldMk cId="4064430631" sldId="260"/>
        </pc:sldMkLst>
        <pc:spChg chg="mod">
          <ac:chgData name="Přemysl Bar" userId="e729b752-3125-4e78-a7e7-46c1a5182e56" providerId="ADAL" clId="{2ED576A1-B56D-40BD-AD72-412C96C0D41B}" dt="2022-11-09T15:29:36.014" v="469" actId="313"/>
          <ac:spMkLst>
            <pc:docMk/>
            <pc:sldMk cId="4064430631" sldId="260"/>
            <ac:spMk id="2" creationId="{A8492A88-5A87-4DAD-B9AA-8C9BE3A749A8}"/>
          </ac:spMkLst>
        </pc:spChg>
        <pc:spChg chg="mod">
          <ac:chgData name="Přemysl Bar" userId="e729b752-3125-4e78-a7e7-46c1a5182e56" providerId="ADAL" clId="{2ED576A1-B56D-40BD-AD72-412C96C0D41B}" dt="2022-11-09T15:26:13.065" v="385" actId="20577"/>
          <ac:spMkLst>
            <pc:docMk/>
            <pc:sldMk cId="4064430631" sldId="260"/>
            <ac:spMk id="3" creationId="{9E99B382-F5D3-475C-9F8F-C54D35295C89}"/>
          </ac:spMkLst>
        </pc:spChg>
      </pc:sldChg>
      <pc:sldChg chg="modSp mod">
        <pc:chgData name="Přemysl Bar" userId="e729b752-3125-4e78-a7e7-46c1a5182e56" providerId="ADAL" clId="{2ED576A1-B56D-40BD-AD72-412C96C0D41B}" dt="2022-11-09T15:29:23.251" v="461" actId="20577"/>
        <pc:sldMkLst>
          <pc:docMk/>
          <pc:sldMk cId="2315560372" sldId="261"/>
        </pc:sldMkLst>
        <pc:spChg chg="mod">
          <ac:chgData name="Přemysl Bar" userId="e729b752-3125-4e78-a7e7-46c1a5182e56" providerId="ADAL" clId="{2ED576A1-B56D-40BD-AD72-412C96C0D41B}" dt="2022-11-09T15:29:03.301" v="460" actId="313"/>
          <ac:spMkLst>
            <pc:docMk/>
            <pc:sldMk cId="2315560372" sldId="261"/>
            <ac:spMk id="2" creationId="{5CC36F9F-649F-49BA-BD64-BB5E90FA35E2}"/>
          </ac:spMkLst>
        </pc:spChg>
        <pc:spChg chg="mod">
          <ac:chgData name="Přemysl Bar" userId="e729b752-3125-4e78-a7e7-46c1a5182e56" providerId="ADAL" clId="{2ED576A1-B56D-40BD-AD72-412C96C0D41B}" dt="2022-11-09T15:29:23.251" v="461" actId="20577"/>
          <ac:spMkLst>
            <pc:docMk/>
            <pc:sldMk cId="2315560372" sldId="261"/>
            <ac:spMk id="3" creationId="{9BD5F135-D55B-43F8-82FE-9A8BB4A0C2B9}"/>
          </ac:spMkLst>
        </pc:spChg>
      </pc:sldChg>
      <pc:sldChg chg="modSp mod">
        <pc:chgData name="Přemysl Bar" userId="e729b752-3125-4e78-a7e7-46c1a5182e56" providerId="ADAL" clId="{2ED576A1-B56D-40BD-AD72-412C96C0D41B}" dt="2022-11-09T15:41:19.522" v="633" actId="12"/>
        <pc:sldMkLst>
          <pc:docMk/>
          <pc:sldMk cId="63155560" sldId="262"/>
        </pc:sldMkLst>
        <pc:spChg chg="mod">
          <ac:chgData name="Přemysl Bar" userId="e729b752-3125-4e78-a7e7-46c1a5182e56" providerId="ADAL" clId="{2ED576A1-B56D-40BD-AD72-412C96C0D41B}" dt="2022-11-09T15:41:19.522" v="633" actId="12"/>
          <ac:spMkLst>
            <pc:docMk/>
            <pc:sldMk cId="63155560" sldId="262"/>
            <ac:spMk id="12" creationId="{C86CB0A3-8941-4A21-8F30-4358B6B6B3BE}"/>
          </ac:spMkLst>
        </pc:spChg>
      </pc:sldChg>
      <pc:sldChg chg="modSp mod">
        <pc:chgData name="Přemysl Bar" userId="e729b752-3125-4e78-a7e7-46c1a5182e56" providerId="ADAL" clId="{2ED576A1-B56D-40BD-AD72-412C96C0D41B}" dt="2022-11-09T09:54:37.497" v="1" actId="115"/>
        <pc:sldMkLst>
          <pc:docMk/>
          <pc:sldMk cId="1382534803" sldId="268"/>
        </pc:sldMkLst>
        <pc:spChg chg="mod">
          <ac:chgData name="Přemysl Bar" userId="e729b752-3125-4e78-a7e7-46c1a5182e56" providerId="ADAL" clId="{2ED576A1-B56D-40BD-AD72-412C96C0D41B}" dt="2022-11-09T09:54:37.497" v="1" actId="115"/>
          <ac:spMkLst>
            <pc:docMk/>
            <pc:sldMk cId="1382534803" sldId="268"/>
            <ac:spMk id="3" creationId="{63EB5891-31DB-4A86-A5C4-0779C9DAF469}"/>
          </ac:spMkLst>
        </pc:spChg>
      </pc:sldChg>
      <pc:sldChg chg="modSp mod">
        <pc:chgData name="Přemysl Bar" userId="e729b752-3125-4e78-a7e7-46c1a5182e56" providerId="ADAL" clId="{2ED576A1-B56D-40BD-AD72-412C96C0D41B}" dt="2022-11-09T16:11:43.882" v="703" actId="12"/>
        <pc:sldMkLst>
          <pc:docMk/>
          <pc:sldMk cId="295033938" sldId="270"/>
        </pc:sldMkLst>
        <pc:spChg chg="mod">
          <ac:chgData name="Přemysl Bar" userId="e729b752-3125-4e78-a7e7-46c1a5182e56" providerId="ADAL" clId="{2ED576A1-B56D-40BD-AD72-412C96C0D41B}" dt="2022-11-09T16:11:43.882" v="703" actId="12"/>
          <ac:spMkLst>
            <pc:docMk/>
            <pc:sldMk cId="295033938" sldId="270"/>
            <ac:spMk id="3" creationId="{00208AB0-F31D-496A-8895-0A61C0736087}"/>
          </ac:spMkLst>
        </pc:spChg>
      </pc:sldChg>
      <pc:sldChg chg="modSp">
        <pc:chgData name="Přemysl Bar" userId="e729b752-3125-4e78-a7e7-46c1a5182e56" providerId="ADAL" clId="{2ED576A1-B56D-40BD-AD72-412C96C0D41B}" dt="2022-11-10T12:04:20.078" v="772" actId="20577"/>
        <pc:sldMkLst>
          <pc:docMk/>
          <pc:sldMk cId="342401493" sldId="271"/>
        </pc:sldMkLst>
        <pc:graphicFrameChg chg="mod">
          <ac:chgData name="Přemysl Bar" userId="e729b752-3125-4e78-a7e7-46c1a5182e56" providerId="ADAL" clId="{2ED576A1-B56D-40BD-AD72-412C96C0D41B}" dt="2022-11-10T12:04:20.078" v="772" actId="20577"/>
          <ac:graphicFrameMkLst>
            <pc:docMk/>
            <pc:sldMk cId="342401493" sldId="271"/>
            <ac:graphicFrameMk id="13" creationId="{BF99D605-E690-4441-8D34-3C89D70E0E99}"/>
          </ac:graphicFrameMkLst>
        </pc:graphicFrameChg>
      </pc:sldChg>
      <pc:sldChg chg="addSp delSp modSp mod">
        <pc:chgData name="Přemysl Bar" userId="e729b752-3125-4e78-a7e7-46c1a5182e56" providerId="ADAL" clId="{2ED576A1-B56D-40BD-AD72-412C96C0D41B}" dt="2022-11-09T15:36:40.348" v="499" actId="21"/>
        <pc:sldMkLst>
          <pc:docMk/>
          <pc:sldMk cId="3366108693" sldId="289"/>
        </pc:sldMkLst>
        <pc:spChg chg="mod">
          <ac:chgData name="Přemysl Bar" userId="e729b752-3125-4e78-a7e7-46c1a5182e56" providerId="ADAL" clId="{2ED576A1-B56D-40BD-AD72-412C96C0D41B}" dt="2022-11-09T15:35:36.233" v="495" actId="1076"/>
          <ac:spMkLst>
            <pc:docMk/>
            <pc:sldMk cId="3366108693" sldId="289"/>
            <ac:spMk id="2" creationId="{C42B2731-CC2E-43E2-AF9A-C8A39430A957}"/>
          </ac:spMkLst>
        </pc:spChg>
        <pc:spChg chg="mod">
          <ac:chgData name="Přemysl Bar" userId="e729b752-3125-4e78-a7e7-46c1a5182e56" providerId="ADAL" clId="{2ED576A1-B56D-40BD-AD72-412C96C0D41B}" dt="2022-11-09T15:36:34.562" v="498" actId="1076"/>
          <ac:spMkLst>
            <pc:docMk/>
            <pc:sldMk cId="3366108693" sldId="289"/>
            <ac:spMk id="6" creationId="{0BC84068-C100-4105-8AE3-C13026587493}"/>
          </ac:spMkLst>
        </pc:spChg>
        <pc:picChg chg="add del mod modCrop">
          <ac:chgData name="Přemysl Bar" userId="e729b752-3125-4e78-a7e7-46c1a5182e56" providerId="ADAL" clId="{2ED576A1-B56D-40BD-AD72-412C96C0D41B}" dt="2022-11-09T15:36:40.348" v="499" actId="21"/>
          <ac:picMkLst>
            <pc:docMk/>
            <pc:sldMk cId="3366108693" sldId="289"/>
            <ac:picMk id="3" creationId="{A956177C-C778-1D25-8887-D9B4773C72AC}"/>
          </ac:picMkLst>
        </pc:picChg>
        <pc:picChg chg="mod">
          <ac:chgData name="Přemysl Bar" userId="e729b752-3125-4e78-a7e7-46c1a5182e56" providerId="ADAL" clId="{2ED576A1-B56D-40BD-AD72-412C96C0D41B}" dt="2022-11-09T15:36:30.698" v="497" actId="1076"/>
          <ac:picMkLst>
            <pc:docMk/>
            <pc:sldMk cId="3366108693" sldId="289"/>
            <ac:picMk id="5" creationId="{5DFE7B5B-52D5-45A9-A737-E23930ACBE71}"/>
          </ac:picMkLst>
        </pc:picChg>
      </pc:sldChg>
      <pc:sldChg chg="addSp delSp modSp new mod">
        <pc:chgData name="Přemysl Bar" userId="e729b752-3125-4e78-a7e7-46c1a5182e56" providerId="ADAL" clId="{2ED576A1-B56D-40BD-AD72-412C96C0D41B}" dt="2022-11-09T14:55:20.649" v="202" actId="1076"/>
        <pc:sldMkLst>
          <pc:docMk/>
          <pc:sldMk cId="3073070228" sldId="305"/>
        </pc:sldMkLst>
        <pc:spChg chg="mod">
          <ac:chgData name="Přemysl Bar" userId="e729b752-3125-4e78-a7e7-46c1a5182e56" providerId="ADAL" clId="{2ED576A1-B56D-40BD-AD72-412C96C0D41B}" dt="2022-11-09T14:55:20.649" v="202" actId="1076"/>
          <ac:spMkLst>
            <pc:docMk/>
            <pc:sldMk cId="3073070228" sldId="305"/>
            <ac:spMk id="2" creationId="{6DD8E1CE-A963-DCA1-8201-B989D6031B27}"/>
          </ac:spMkLst>
        </pc:spChg>
        <pc:spChg chg="del">
          <ac:chgData name="Přemysl Bar" userId="e729b752-3125-4e78-a7e7-46c1a5182e56" providerId="ADAL" clId="{2ED576A1-B56D-40BD-AD72-412C96C0D41B}" dt="2022-11-09T14:09:32.949" v="55"/>
          <ac:spMkLst>
            <pc:docMk/>
            <pc:sldMk cId="3073070228" sldId="305"/>
            <ac:spMk id="3" creationId="{C510BD14-37A7-747E-8BD3-06563E029FAE}"/>
          </ac:spMkLst>
        </pc:spChg>
        <pc:spChg chg="add mod">
          <ac:chgData name="Přemysl Bar" userId="e729b752-3125-4e78-a7e7-46c1a5182e56" providerId="ADAL" clId="{2ED576A1-B56D-40BD-AD72-412C96C0D41B}" dt="2022-11-09T14:55:17.177" v="201" actId="1076"/>
          <ac:spMkLst>
            <pc:docMk/>
            <pc:sldMk cId="3073070228" sldId="305"/>
            <ac:spMk id="10" creationId="{4E159457-E30D-FE21-47D3-2B004EFDF33A}"/>
          </ac:spMkLst>
        </pc:spChg>
        <pc:spChg chg="add mod">
          <ac:chgData name="Přemysl Bar" userId="e729b752-3125-4e78-a7e7-46c1a5182e56" providerId="ADAL" clId="{2ED576A1-B56D-40BD-AD72-412C96C0D41B}" dt="2022-11-09T14:54:56.578" v="199" actId="121"/>
          <ac:spMkLst>
            <pc:docMk/>
            <pc:sldMk cId="3073070228" sldId="305"/>
            <ac:spMk id="11" creationId="{01555584-018D-71F3-2CB5-F5DDCD8DC0F8}"/>
          </ac:spMkLst>
        </pc:spChg>
        <pc:spChg chg="add mod">
          <ac:chgData name="Přemysl Bar" userId="e729b752-3125-4e78-a7e7-46c1a5182e56" providerId="ADAL" clId="{2ED576A1-B56D-40BD-AD72-412C96C0D41B}" dt="2022-11-09T14:24:11.164" v="194" actId="20577"/>
          <ac:spMkLst>
            <pc:docMk/>
            <pc:sldMk cId="3073070228" sldId="305"/>
            <ac:spMk id="12" creationId="{11271D4A-C7F3-687B-444A-117635033857}"/>
          </ac:spMkLst>
        </pc:spChg>
        <pc:picChg chg="add mod modCrop">
          <ac:chgData name="Přemysl Bar" userId="e729b752-3125-4e78-a7e7-46c1a5182e56" providerId="ADAL" clId="{2ED576A1-B56D-40BD-AD72-412C96C0D41B}" dt="2022-11-09T14:23:04.415" v="186" actId="14100"/>
          <ac:picMkLst>
            <pc:docMk/>
            <pc:sldMk cId="3073070228" sldId="305"/>
            <ac:picMk id="5" creationId="{7F8DF422-B686-4FB9-5465-F7CE234E570E}"/>
          </ac:picMkLst>
        </pc:picChg>
        <pc:picChg chg="add mod modCrop">
          <ac:chgData name="Přemysl Bar" userId="e729b752-3125-4e78-a7e7-46c1a5182e56" providerId="ADAL" clId="{2ED576A1-B56D-40BD-AD72-412C96C0D41B}" dt="2022-11-09T14:54:48.056" v="197" actId="1076"/>
          <ac:picMkLst>
            <pc:docMk/>
            <pc:sldMk cId="3073070228" sldId="305"/>
            <ac:picMk id="7" creationId="{BDA95C8B-9509-52E1-C81B-95B568D34194}"/>
          </ac:picMkLst>
        </pc:picChg>
        <pc:picChg chg="add mod modCrop">
          <ac:chgData name="Přemysl Bar" userId="e729b752-3125-4e78-a7e7-46c1a5182e56" providerId="ADAL" clId="{2ED576A1-B56D-40BD-AD72-412C96C0D41B}" dt="2022-11-09T14:55:01.616" v="200" actId="1076"/>
          <ac:picMkLst>
            <pc:docMk/>
            <pc:sldMk cId="3073070228" sldId="305"/>
            <ac:picMk id="9" creationId="{362D97FE-BDAB-B354-BCE9-93D515336A8E}"/>
          </ac:picMkLst>
        </pc:picChg>
      </pc:sldChg>
      <pc:sldChg chg="addSp delSp modSp new mod setBg">
        <pc:chgData name="Přemysl Bar" userId="e729b752-3125-4e78-a7e7-46c1a5182e56" providerId="ADAL" clId="{2ED576A1-B56D-40BD-AD72-412C96C0D41B}" dt="2022-11-09T15:49:51.956" v="695" actId="207"/>
        <pc:sldMkLst>
          <pc:docMk/>
          <pc:sldMk cId="2651092698" sldId="306"/>
        </pc:sldMkLst>
        <pc:spChg chg="mod ord">
          <ac:chgData name="Přemysl Bar" userId="e729b752-3125-4e78-a7e7-46c1a5182e56" providerId="ADAL" clId="{2ED576A1-B56D-40BD-AD72-412C96C0D41B}" dt="2022-11-09T15:49:51.956" v="695" actId="207"/>
          <ac:spMkLst>
            <pc:docMk/>
            <pc:sldMk cId="2651092698" sldId="306"/>
            <ac:spMk id="2" creationId="{7D0A81BD-72BC-C666-6E50-3DFB8BE4462B}"/>
          </ac:spMkLst>
        </pc:spChg>
        <pc:spChg chg="del mod ord">
          <ac:chgData name="Přemysl Bar" userId="e729b752-3125-4e78-a7e7-46c1a5182e56" providerId="ADAL" clId="{2ED576A1-B56D-40BD-AD72-412C96C0D41B}" dt="2022-11-09T15:49:23.462" v="691" actId="21"/>
          <ac:spMkLst>
            <pc:docMk/>
            <pc:sldMk cId="2651092698" sldId="306"/>
            <ac:spMk id="3" creationId="{03EA4691-8D2C-F22C-3BD5-2EA892294E6B}"/>
          </ac:spMkLst>
        </pc:spChg>
        <pc:spChg chg="add mod">
          <ac:chgData name="Přemysl Bar" userId="e729b752-3125-4e78-a7e7-46c1a5182e56" providerId="ADAL" clId="{2ED576A1-B56D-40BD-AD72-412C96C0D41B}" dt="2022-11-09T15:49:37.555" v="693" actId="1076"/>
          <ac:spMkLst>
            <pc:docMk/>
            <pc:sldMk cId="2651092698" sldId="306"/>
            <ac:spMk id="6" creationId="{5B6BF5CD-44FC-2C3F-F2F8-73A3E35E105F}"/>
          </ac:spMkLst>
        </pc:spChg>
        <pc:spChg chg="add">
          <ac:chgData name="Přemysl Bar" userId="e729b752-3125-4e78-a7e7-46c1a5182e56" providerId="ADAL" clId="{2ED576A1-B56D-40BD-AD72-412C96C0D41B}" dt="2022-11-09T15:43:57.348" v="647" actId="26606"/>
          <ac:spMkLst>
            <pc:docMk/>
            <pc:sldMk cId="2651092698" sldId="306"/>
            <ac:spMk id="1031" creationId="{B54E2689-26D4-44B0-9175-57BD88CF2849}"/>
          </ac:spMkLst>
        </pc:spChg>
        <pc:picChg chg="add mod ord modCrop">
          <ac:chgData name="Přemysl Bar" userId="e729b752-3125-4e78-a7e7-46c1a5182e56" providerId="ADAL" clId="{2ED576A1-B56D-40BD-AD72-412C96C0D41B}" dt="2022-11-09T15:49:32.307" v="692" actId="1076"/>
          <ac:picMkLst>
            <pc:docMk/>
            <pc:sldMk cId="2651092698" sldId="306"/>
            <ac:picMk id="4" creationId="{E6A24C14-8880-2733-23C9-AADBBD14910E}"/>
          </ac:picMkLst>
        </pc:picChg>
        <pc:picChg chg="add mod modCrop">
          <ac:chgData name="Přemysl Bar" userId="e729b752-3125-4e78-a7e7-46c1a5182e56" providerId="ADAL" clId="{2ED576A1-B56D-40BD-AD72-412C96C0D41B}" dt="2022-11-09T15:45:57.753" v="665" actId="14100"/>
          <ac:picMkLst>
            <pc:docMk/>
            <pc:sldMk cId="2651092698" sldId="306"/>
            <ac:picMk id="5" creationId="{8CD9E5BF-6F63-ED9F-9C2A-0D0A578424C7}"/>
          </ac:picMkLst>
        </pc:picChg>
        <pc:picChg chg="add mod">
          <ac:chgData name="Přemysl Bar" userId="e729b752-3125-4e78-a7e7-46c1a5182e56" providerId="ADAL" clId="{2ED576A1-B56D-40BD-AD72-412C96C0D41B}" dt="2022-11-09T15:45:52.281" v="663" actId="1076"/>
          <ac:picMkLst>
            <pc:docMk/>
            <pc:sldMk cId="2651092698" sldId="306"/>
            <ac:picMk id="1026" creationId="{F7DD98BC-3ED6-D1B5-E6FD-8C17640D04B0}"/>
          </ac:picMkLst>
        </pc:picChg>
      </pc:sldChg>
    </pc:docChg>
  </pc:docChgLst>
  <pc:docChgLst>
    <pc:chgData name="Přemysl Bar" userId="e729b752-3125-4e78-a7e7-46c1a5182e56" providerId="ADAL" clId="{4DD4FBCC-977F-41D8-8516-F504BD1678E2}"/>
    <pc:docChg chg="undo custSel addSld modSld">
      <pc:chgData name="Přemysl Bar" userId="e729b752-3125-4e78-a7e7-46c1a5182e56" providerId="ADAL" clId="{4DD4FBCC-977F-41D8-8516-F504BD1678E2}" dt="2024-11-08T11:54:43.748" v="648" actId="20577"/>
      <pc:docMkLst>
        <pc:docMk/>
      </pc:docMkLst>
      <pc:sldChg chg="modSp mod">
        <pc:chgData name="Přemysl Bar" userId="e729b752-3125-4e78-a7e7-46c1a5182e56" providerId="ADAL" clId="{4DD4FBCC-977F-41D8-8516-F504BD1678E2}" dt="2024-11-08T11:54:43.748" v="648" actId="20577"/>
        <pc:sldMkLst>
          <pc:docMk/>
          <pc:sldMk cId="1382534803" sldId="268"/>
        </pc:sldMkLst>
        <pc:spChg chg="mod">
          <ac:chgData name="Přemysl Bar" userId="e729b752-3125-4e78-a7e7-46c1a5182e56" providerId="ADAL" clId="{4DD4FBCC-977F-41D8-8516-F504BD1678E2}" dt="2024-11-08T11:54:43.748" v="648" actId="20577"/>
          <ac:spMkLst>
            <pc:docMk/>
            <pc:sldMk cId="1382534803" sldId="268"/>
            <ac:spMk id="3" creationId="{63EB5891-31DB-4A86-A5C4-0779C9DAF469}"/>
          </ac:spMkLst>
        </pc:spChg>
      </pc:sldChg>
      <pc:sldChg chg="modSp">
        <pc:chgData name="Přemysl Bar" userId="e729b752-3125-4e78-a7e7-46c1a5182e56" providerId="ADAL" clId="{4DD4FBCC-977F-41D8-8516-F504BD1678E2}" dt="2024-11-06T13:17:59.330" v="1" actId="179"/>
        <pc:sldMkLst>
          <pc:docMk/>
          <pc:sldMk cId="657062896" sldId="281"/>
        </pc:sldMkLst>
        <pc:graphicFrameChg chg="mod">
          <ac:chgData name="Přemysl Bar" userId="e729b752-3125-4e78-a7e7-46c1a5182e56" providerId="ADAL" clId="{4DD4FBCC-977F-41D8-8516-F504BD1678E2}" dt="2024-11-06T13:17:59.330" v="1" actId="179"/>
          <ac:graphicFrameMkLst>
            <pc:docMk/>
            <pc:sldMk cId="657062896" sldId="281"/>
            <ac:graphicFrameMk id="6" creationId="{5B9C0B4C-B486-4248-B5DF-6B12D5505F17}"/>
          </ac:graphicFrameMkLst>
        </pc:graphicFrameChg>
      </pc:sldChg>
      <pc:sldChg chg="addSp delSp modSp mod setBg setClrOvrMap">
        <pc:chgData name="Přemysl Bar" userId="e729b752-3125-4e78-a7e7-46c1a5182e56" providerId="ADAL" clId="{4DD4FBCC-977F-41D8-8516-F504BD1678E2}" dt="2024-11-06T13:35:40.326" v="633" actId="26606"/>
        <pc:sldMkLst>
          <pc:docMk/>
          <pc:sldMk cId="1634467345" sldId="287"/>
        </pc:sldMkLst>
        <pc:spChg chg="mod">
          <ac:chgData name="Přemysl Bar" userId="e729b752-3125-4e78-a7e7-46c1a5182e56" providerId="ADAL" clId="{4DD4FBCC-977F-41D8-8516-F504BD1678E2}" dt="2024-11-06T13:35:40.326" v="633" actId="26606"/>
          <ac:spMkLst>
            <pc:docMk/>
            <pc:sldMk cId="1634467345" sldId="287"/>
            <ac:spMk id="2" creationId="{3E887162-BC51-41D7-BE30-CCF3B818A547}"/>
          </ac:spMkLst>
        </pc:spChg>
        <pc:spChg chg="mod">
          <ac:chgData name="Přemysl Bar" userId="e729b752-3125-4e78-a7e7-46c1a5182e56" providerId="ADAL" clId="{4DD4FBCC-977F-41D8-8516-F504BD1678E2}" dt="2024-11-06T13:35:40.326" v="633" actId="26606"/>
          <ac:spMkLst>
            <pc:docMk/>
            <pc:sldMk cId="1634467345" sldId="287"/>
            <ac:spMk id="3" creationId="{B9E5E785-A747-4CBE-9301-87FFB51E093F}"/>
          </ac:spMkLst>
        </pc:spChg>
        <pc:spChg chg="add del">
          <ac:chgData name="Přemysl Bar" userId="e729b752-3125-4e78-a7e7-46c1a5182e56" providerId="ADAL" clId="{4DD4FBCC-977F-41D8-8516-F504BD1678E2}" dt="2024-11-06T13:35:26.935" v="626" actId="26606"/>
          <ac:spMkLst>
            <pc:docMk/>
            <pc:sldMk cId="1634467345" sldId="287"/>
            <ac:spMk id="8" creationId="{923E8915-D2AA-4327-A45A-972C3CA9574B}"/>
          </ac:spMkLst>
        </pc:spChg>
        <pc:spChg chg="add del">
          <ac:chgData name="Přemysl Bar" userId="e729b752-3125-4e78-a7e7-46c1a5182e56" providerId="ADAL" clId="{4DD4FBCC-977F-41D8-8516-F504BD1678E2}" dt="2024-11-06T13:35:26.935" v="626" actId="26606"/>
          <ac:spMkLst>
            <pc:docMk/>
            <pc:sldMk cId="1634467345" sldId="287"/>
            <ac:spMk id="10" creationId="{8302FC3C-9804-4950-B721-5FD704BA6065}"/>
          </ac:spMkLst>
        </pc:spChg>
        <pc:spChg chg="add del">
          <ac:chgData name="Přemysl Bar" userId="e729b752-3125-4e78-a7e7-46c1a5182e56" providerId="ADAL" clId="{4DD4FBCC-977F-41D8-8516-F504BD1678E2}" dt="2024-11-06T13:35:26.935" v="626" actId="26606"/>
          <ac:spMkLst>
            <pc:docMk/>
            <pc:sldMk cId="1634467345" sldId="287"/>
            <ac:spMk id="16" creationId="{F3798573-F27B-47EB-8EA4-7EE34954C2D6}"/>
          </ac:spMkLst>
        </pc:spChg>
        <pc:spChg chg="add del">
          <ac:chgData name="Přemysl Bar" userId="e729b752-3125-4e78-a7e7-46c1a5182e56" providerId="ADAL" clId="{4DD4FBCC-977F-41D8-8516-F504BD1678E2}" dt="2024-11-06T13:35:28.465" v="628" actId="26606"/>
          <ac:spMkLst>
            <pc:docMk/>
            <pc:sldMk cId="1634467345" sldId="287"/>
            <ac:spMk id="18" creationId="{74CD14DB-BB81-479F-A1FC-1C75640E9F84}"/>
          </ac:spMkLst>
        </pc:spChg>
        <pc:spChg chg="add del">
          <ac:chgData name="Přemysl Bar" userId="e729b752-3125-4e78-a7e7-46c1a5182e56" providerId="ADAL" clId="{4DD4FBCC-977F-41D8-8516-F504BD1678E2}" dt="2024-11-06T13:35:28.465" v="628" actId="26606"/>
          <ac:spMkLst>
            <pc:docMk/>
            <pc:sldMk cId="1634467345" sldId="287"/>
            <ac:spMk id="19" creationId="{C943A91B-7CA7-4592-A975-73B1BF8C4C74}"/>
          </ac:spMkLst>
        </pc:spChg>
        <pc:spChg chg="add del">
          <ac:chgData name="Přemysl Bar" userId="e729b752-3125-4e78-a7e7-46c1a5182e56" providerId="ADAL" clId="{4DD4FBCC-977F-41D8-8516-F504BD1678E2}" dt="2024-11-06T13:35:28.465" v="628" actId="26606"/>
          <ac:spMkLst>
            <pc:docMk/>
            <pc:sldMk cId="1634467345" sldId="287"/>
            <ac:spMk id="20" creationId="{EC471314-E46A-414B-8D91-74880E84F187}"/>
          </ac:spMkLst>
        </pc:spChg>
        <pc:spChg chg="add del">
          <ac:chgData name="Přemysl Bar" userId="e729b752-3125-4e78-a7e7-46c1a5182e56" providerId="ADAL" clId="{4DD4FBCC-977F-41D8-8516-F504BD1678E2}" dt="2024-11-06T13:35:28.465" v="628" actId="26606"/>
          <ac:spMkLst>
            <pc:docMk/>
            <pc:sldMk cId="1634467345" sldId="287"/>
            <ac:spMk id="21" creationId="{6A681326-1C9D-44A3-A627-3871BDAE4127}"/>
          </ac:spMkLst>
        </pc:spChg>
        <pc:spChg chg="add del">
          <ac:chgData name="Přemysl Bar" userId="e729b752-3125-4e78-a7e7-46c1a5182e56" providerId="ADAL" clId="{4DD4FBCC-977F-41D8-8516-F504BD1678E2}" dt="2024-11-06T13:35:35.133" v="630" actId="26606"/>
          <ac:spMkLst>
            <pc:docMk/>
            <pc:sldMk cId="1634467345" sldId="287"/>
            <ac:spMk id="23" creationId="{923E8915-D2AA-4327-A45A-972C3CA9574B}"/>
          </ac:spMkLst>
        </pc:spChg>
        <pc:spChg chg="add del">
          <ac:chgData name="Přemysl Bar" userId="e729b752-3125-4e78-a7e7-46c1a5182e56" providerId="ADAL" clId="{4DD4FBCC-977F-41D8-8516-F504BD1678E2}" dt="2024-11-06T13:35:35.133" v="630" actId="26606"/>
          <ac:spMkLst>
            <pc:docMk/>
            <pc:sldMk cId="1634467345" sldId="287"/>
            <ac:spMk id="24" creationId="{8302FC3C-9804-4950-B721-5FD704BA6065}"/>
          </ac:spMkLst>
        </pc:spChg>
        <pc:spChg chg="add del">
          <ac:chgData name="Přemysl Bar" userId="e729b752-3125-4e78-a7e7-46c1a5182e56" providerId="ADAL" clId="{4DD4FBCC-977F-41D8-8516-F504BD1678E2}" dt="2024-11-06T13:35:35.133" v="630" actId="26606"/>
          <ac:spMkLst>
            <pc:docMk/>
            <pc:sldMk cId="1634467345" sldId="287"/>
            <ac:spMk id="27" creationId="{F3798573-F27B-47EB-8EA4-7EE34954C2D6}"/>
          </ac:spMkLst>
        </pc:spChg>
        <pc:spChg chg="add del">
          <ac:chgData name="Přemysl Bar" userId="e729b752-3125-4e78-a7e7-46c1a5182e56" providerId="ADAL" clId="{4DD4FBCC-977F-41D8-8516-F504BD1678E2}" dt="2024-11-06T13:35:40.289" v="632" actId="26606"/>
          <ac:spMkLst>
            <pc:docMk/>
            <pc:sldMk cId="1634467345" sldId="287"/>
            <ac:spMk id="29" creationId="{052BEFF1-896C-45B1-B02C-96A6A1BC389A}"/>
          </ac:spMkLst>
        </pc:spChg>
        <pc:spChg chg="add del">
          <ac:chgData name="Přemysl Bar" userId="e729b752-3125-4e78-a7e7-46c1a5182e56" providerId="ADAL" clId="{4DD4FBCC-977F-41D8-8516-F504BD1678E2}" dt="2024-11-06T13:35:40.289" v="632" actId="26606"/>
          <ac:spMkLst>
            <pc:docMk/>
            <pc:sldMk cId="1634467345" sldId="287"/>
            <ac:spMk id="30" creationId="{BB237A14-61B1-4C00-A670-5D8D68A8668E}"/>
          </ac:spMkLst>
        </pc:spChg>
        <pc:spChg chg="add del">
          <ac:chgData name="Přemysl Bar" userId="e729b752-3125-4e78-a7e7-46c1a5182e56" providerId="ADAL" clId="{4DD4FBCC-977F-41D8-8516-F504BD1678E2}" dt="2024-11-06T13:35:40.289" v="632" actId="26606"/>
          <ac:spMkLst>
            <pc:docMk/>
            <pc:sldMk cId="1634467345" sldId="287"/>
            <ac:spMk id="31" creationId="{8598F259-6F54-47A3-8D13-1603D786A328}"/>
          </ac:spMkLst>
        </pc:spChg>
        <pc:spChg chg="add del">
          <ac:chgData name="Přemysl Bar" userId="e729b752-3125-4e78-a7e7-46c1a5182e56" providerId="ADAL" clId="{4DD4FBCC-977F-41D8-8516-F504BD1678E2}" dt="2024-11-06T13:35:40.289" v="632" actId="26606"/>
          <ac:spMkLst>
            <pc:docMk/>
            <pc:sldMk cId="1634467345" sldId="287"/>
            <ac:spMk id="32" creationId="{0BA768A8-4FED-4ED8-9E46-6BE72188ECD2}"/>
          </ac:spMkLst>
        </pc:spChg>
        <pc:spChg chg="add">
          <ac:chgData name="Přemysl Bar" userId="e729b752-3125-4e78-a7e7-46c1a5182e56" providerId="ADAL" clId="{4DD4FBCC-977F-41D8-8516-F504BD1678E2}" dt="2024-11-06T13:35:40.326" v="633" actId="26606"/>
          <ac:spMkLst>
            <pc:docMk/>
            <pc:sldMk cId="1634467345" sldId="287"/>
            <ac:spMk id="34" creationId="{0D9B8FD4-CDEB-4EB4-B4DE-C89E11938958}"/>
          </ac:spMkLst>
        </pc:spChg>
        <pc:spChg chg="add">
          <ac:chgData name="Přemysl Bar" userId="e729b752-3125-4e78-a7e7-46c1a5182e56" providerId="ADAL" clId="{4DD4FBCC-977F-41D8-8516-F504BD1678E2}" dt="2024-11-06T13:35:40.326" v="633" actId="26606"/>
          <ac:spMkLst>
            <pc:docMk/>
            <pc:sldMk cId="1634467345" sldId="287"/>
            <ac:spMk id="35" creationId="{5A2E3D1D-9E9F-4739-BA14-D4D7FA9FBDD1}"/>
          </ac:spMkLst>
        </pc:spChg>
        <pc:spChg chg="add">
          <ac:chgData name="Přemysl Bar" userId="e729b752-3125-4e78-a7e7-46c1a5182e56" providerId="ADAL" clId="{4DD4FBCC-977F-41D8-8516-F504BD1678E2}" dt="2024-11-06T13:35:40.326" v="633" actId="26606"/>
          <ac:spMkLst>
            <pc:docMk/>
            <pc:sldMk cId="1634467345" sldId="287"/>
            <ac:spMk id="36" creationId="{1FFB365B-E9DC-4859-B8AB-CB83EEBE4E28}"/>
          </ac:spMkLst>
        </pc:spChg>
        <pc:spChg chg="add">
          <ac:chgData name="Přemysl Bar" userId="e729b752-3125-4e78-a7e7-46c1a5182e56" providerId="ADAL" clId="{4DD4FBCC-977F-41D8-8516-F504BD1678E2}" dt="2024-11-06T13:35:40.326" v="633" actId="26606"/>
          <ac:spMkLst>
            <pc:docMk/>
            <pc:sldMk cId="1634467345" sldId="287"/>
            <ac:spMk id="37" creationId="{8ADAB9C8-EB37-4914-A699-C716FC8FE4FE}"/>
          </ac:spMkLst>
        </pc:spChg>
        <pc:picChg chg="add del">
          <ac:chgData name="Přemysl Bar" userId="e729b752-3125-4e78-a7e7-46c1a5182e56" providerId="ADAL" clId="{4DD4FBCC-977F-41D8-8516-F504BD1678E2}" dt="2024-11-06T13:35:26.935" v="626" actId="26606"/>
          <ac:picMkLst>
            <pc:docMk/>
            <pc:sldMk cId="1634467345" sldId="287"/>
            <ac:picMk id="14" creationId="{3BC6EBB2-9BDC-4075-BA6B-43A9FBF9C86C}"/>
          </ac:picMkLst>
        </pc:picChg>
        <pc:picChg chg="add del">
          <ac:chgData name="Přemysl Bar" userId="e729b752-3125-4e78-a7e7-46c1a5182e56" providerId="ADAL" clId="{4DD4FBCC-977F-41D8-8516-F504BD1678E2}" dt="2024-11-06T13:35:35.133" v="630" actId="26606"/>
          <ac:picMkLst>
            <pc:docMk/>
            <pc:sldMk cId="1634467345" sldId="287"/>
            <ac:picMk id="26" creationId="{3BC6EBB2-9BDC-4075-BA6B-43A9FBF9C86C}"/>
          </ac:picMkLst>
        </pc:picChg>
        <pc:cxnChg chg="add del">
          <ac:chgData name="Přemysl Bar" userId="e729b752-3125-4e78-a7e7-46c1a5182e56" providerId="ADAL" clId="{4DD4FBCC-977F-41D8-8516-F504BD1678E2}" dt="2024-11-06T13:35:26.935" v="626" actId="26606"/>
          <ac:cxnSpMkLst>
            <pc:docMk/>
            <pc:sldMk cId="1634467345" sldId="287"/>
            <ac:cxnSpMk id="12" creationId="{6B9695BD-ECF6-49CA-8877-8C493193C65D}"/>
          </ac:cxnSpMkLst>
        </pc:cxnChg>
        <pc:cxnChg chg="add del">
          <ac:chgData name="Přemysl Bar" userId="e729b752-3125-4e78-a7e7-46c1a5182e56" providerId="ADAL" clId="{4DD4FBCC-977F-41D8-8516-F504BD1678E2}" dt="2024-11-06T13:35:35.133" v="630" actId="26606"/>
          <ac:cxnSpMkLst>
            <pc:docMk/>
            <pc:sldMk cId="1634467345" sldId="287"/>
            <ac:cxnSpMk id="25" creationId="{6B9695BD-ECF6-49CA-8877-8C493193C65D}"/>
          </ac:cxnSpMkLst>
        </pc:cxnChg>
      </pc:sldChg>
      <pc:sldChg chg="add">
        <pc:chgData name="Přemysl Bar" userId="e729b752-3125-4e78-a7e7-46c1a5182e56" providerId="ADAL" clId="{4DD4FBCC-977F-41D8-8516-F504BD1678E2}" dt="2024-11-06T13:19:45.897" v="2" actId="2890"/>
        <pc:sldMkLst>
          <pc:docMk/>
          <pc:sldMk cId="193943970" sldId="308"/>
        </pc:sldMkLst>
      </pc:sldChg>
    </pc:docChg>
  </pc:docChgLst>
  <pc:docChgLst>
    <pc:chgData name="Přemysl Bar" userId="e729b752-3125-4e78-a7e7-46c1a5182e56" providerId="ADAL" clId="{20697486-88A7-44FC-93E6-79F6993FF882}"/>
    <pc:docChg chg="undo custSel addSld modSld sldOrd">
      <pc:chgData name="Přemysl Bar" userId="e729b752-3125-4e78-a7e7-46c1a5182e56" providerId="ADAL" clId="{20697486-88A7-44FC-93E6-79F6993FF882}" dt="2021-12-09T16:10:18.128" v="2099" actId="20577"/>
      <pc:docMkLst>
        <pc:docMk/>
      </pc:docMkLst>
      <pc:sldChg chg="modSp mod">
        <pc:chgData name="Přemysl Bar" userId="e729b752-3125-4e78-a7e7-46c1a5182e56" providerId="ADAL" clId="{20697486-88A7-44FC-93E6-79F6993FF882}" dt="2021-11-01T10:38:54.156" v="87" actId="20577"/>
        <pc:sldMkLst>
          <pc:docMk/>
          <pc:sldMk cId="683229596" sldId="257"/>
        </pc:sldMkLst>
        <pc:spChg chg="mod">
          <ac:chgData name="Přemysl Bar" userId="e729b752-3125-4e78-a7e7-46c1a5182e56" providerId="ADAL" clId="{20697486-88A7-44FC-93E6-79F6993FF882}" dt="2021-11-01T10:38:54.156" v="87" actId="20577"/>
          <ac:spMkLst>
            <pc:docMk/>
            <pc:sldMk cId="683229596" sldId="257"/>
            <ac:spMk id="3" creationId="{8F0B6018-F80E-49C7-B682-AD72CC8EF0A2}"/>
          </ac:spMkLst>
        </pc:spChg>
      </pc:sldChg>
      <pc:sldChg chg="addSp delSp modSp new mod setBg">
        <pc:chgData name="Přemysl Bar" userId="e729b752-3125-4e78-a7e7-46c1a5182e56" providerId="ADAL" clId="{20697486-88A7-44FC-93E6-79F6993FF882}" dt="2021-11-01T10:35:43.960" v="30" actId="20577"/>
        <pc:sldMkLst>
          <pc:docMk/>
          <pc:sldMk cId="3272388060" sldId="258"/>
        </pc:sldMkLst>
        <pc:spChg chg="mo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2" creationId="{97EF76ED-BB4A-4F43-B5CD-CDEF4215B6D2}"/>
          </ac:spMkLst>
        </pc:spChg>
        <pc:spChg chg="add del mod ord">
          <ac:chgData name="Přemysl Bar" userId="e729b752-3125-4e78-a7e7-46c1a5182e56" providerId="ADAL" clId="{20697486-88A7-44FC-93E6-79F6993FF882}" dt="2021-11-01T10:35:43.960" v="30" actId="20577"/>
          <ac:spMkLst>
            <pc:docMk/>
            <pc:sldMk cId="3272388060" sldId="258"/>
            <ac:spMk id="3" creationId="{2FDB753B-75CC-4FD1-9FA6-AD8D20680744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13" creationId="{989BE678-777B-482A-A616-FEDC47B162E5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19" creationId="{D28BE0C3-2102-4820-B88B-A448B1840D14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21" creationId="{C885E190-58DD-42DD-A4A8-401E15C92A52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1" creationId="{C8A3C342-1D03-412F-8DD3-BF519E8E0AE9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3" creationId="{81CC9B02-E087-4350-AEBD-2C3CF001AF01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5" creationId="{D6F18ACE-6E82-4ADC-8A2F-A1771B309B16}"/>
          </ac:spMkLst>
        </pc:sp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5" creationId="{5990E185-6A96-43D8-90F9-7E9C233E2B1C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9" creationId="{DF19BAF3-7E20-4B9D-B544-BABAEEA1FA75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1" creationId="{950648F4-ABCD-4DF0-8641-76CFB2354721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5" creationId="{CF1EB4BD-9C7E-4AA3-9681-C7EB0DA6250B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7" creationId="{94AAE3AA-3759-4D28-B0EF-575F25A5146C}"/>
          </ac:picMkLst>
        </pc:picChg>
        <pc:picChg chg="add mod">
          <ac:chgData name="Přemysl Bar" userId="e729b752-3125-4e78-a7e7-46c1a5182e56" providerId="ADAL" clId="{20697486-88A7-44FC-93E6-79F6993FF882}" dt="2021-11-01T10:34:23.396" v="15" actId="26606"/>
          <ac:picMkLst>
            <pc:docMk/>
            <pc:sldMk cId="3272388060" sldId="258"/>
            <ac:picMk id="2050" creationId="{37E7F6F5-3BCD-402A-98F2-0499230998B1}"/>
          </ac:picMkLst>
        </pc:picChg>
      </pc:sldChg>
      <pc:sldChg chg="modSp new mod">
        <pc:chgData name="Přemysl Bar" userId="e729b752-3125-4e78-a7e7-46c1a5182e56" providerId="ADAL" clId="{20697486-88A7-44FC-93E6-79F6993FF882}" dt="2021-12-09T15:27:50.367" v="2045" actId="20577"/>
        <pc:sldMkLst>
          <pc:docMk/>
          <pc:sldMk cId="1146580406" sldId="259"/>
        </pc:sldMkLst>
        <pc:spChg chg="mod">
          <ac:chgData name="Přemysl Bar" userId="e729b752-3125-4e78-a7e7-46c1a5182e56" providerId="ADAL" clId="{20697486-88A7-44FC-93E6-79F6993FF882}" dt="2021-11-01T10:36:14.461" v="55" actId="20577"/>
          <ac:spMkLst>
            <pc:docMk/>
            <pc:sldMk cId="1146580406" sldId="259"/>
            <ac:spMk id="2" creationId="{E5D6CB95-D9CA-437D-B6F9-20EA72DB2208}"/>
          </ac:spMkLst>
        </pc:spChg>
        <pc:spChg chg="mod">
          <ac:chgData name="Přemysl Bar" userId="e729b752-3125-4e78-a7e7-46c1a5182e56" providerId="ADAL" clId="{20697486-88A7-44FC-93E6-79F6993FF882}" dt="2021-12-09T15:27:50.367" v="2045" actId="20577"/>
          <ac:spMkLst>
            <pc:docMk/>
            <pc:sldMk cId="1146580406" sldId="259"/>
            <ac:spMk id="3" creationId="{EF14FC25-0D77-4714-BE23-03227128CA23}"/>
          </ac:spMkLst>
        </pc:spChg>
      </pc:sldChg>
      <pc:sldChg chg="modSp new mod">
        <pc:chgData name="Přemysl Bar" userId="e729b752-3125-4e78-a7e7-46c1a5182e56" providerId="ADAL" clId="{20697486-88A7-44FC-93E6-79F6993FF882}" dt="2021-11-01T14:39:44.821" v="1337" actId="114"/>
        <pc:sldMkLst>
          <pc:docMk/>
          <pc:sldMk cId="4064430631" sldId="260"/>
        </pc:sldMkLst>
        <pc:spChg chg="mod">
          <ac:chgData name="Přemysl Bar" userId="e729b752-3125-4e78-a7e7-46c1a5182e56" providerId="ADAL" clId="{20697486-88A7-44FC-93E6-79F6993FF882}" dt="2021-11-01T14:39:44.821" v="1337" actId="114"/>
          <ac:spMkLst>
            <pc:docMk/>
            <pc:sldMk cId="4064430631" sldId="260"/>
            <ac:spMk id="2" creationId="{A8492A88-5A87-4DAD-B9AA-8C9BE3A749A8}"/>
          </ac:spMkLst>
        </pc:spChg>
        <pc:spChg chg="mod">
          <ac:chgData name="Přemysl Bar" userId="e729b752-3125-4e78-a7e7-46c1a5182e56" providerId="ADAL" clId="{20697486-88A7-44FC-93E6-79F6993FF882}" dt="2021-11-01T10:40:05.421" v="111" actId="123"/>
          <ac:spMkLst>
            <pc:docMk/>
            <pc:sldMk cId="4064430631" sldId="260"/>
            <ac:spMk id="3" creationId="{9E99B382-F5D3-475C-9F8F-C54D35295C89}"/>
          </ac:spMkLst>
        </pc:spChg>
      </pc:sldChg>
      <pc:sldChg chg="modSp new mod">
        <pc:chgData name="Přemysl Bar" userId="e729b752-3125-4e78-a7e7-46c1a5182e56" providerId="ADAL" clId="{20697486-88A7-44FC-93E6-79F6993FF882}" dt="2021-11-01T14:39:53.711" v="1340" actId="114"/>
        <pc:sldMkLst>
          <pc:docMk/>
          <pc:sldMk cId="2315560372" sldId="261"/>
        </pc:sldMkLst>
        <pc:spChg chg="mod">
          <ac:chgData name="Přemysl Bar" userId="e729b752-3125-4e78-a7e7-46c1a5182e56" providerId="ADAL" clId="{20697486-88A7-44FC-93E6-79F6993FF882}" dt="2021-11-01T14:39:53.711" v="1340" actId="114"/>
          <ac:spMkLst>
            <pc:docMk/>
            <pc:sldMk cId="2315560372" sldId="261"/>
            <ac:spMk id="2" creationId="{5CC36F9F-649F-49BA-BD64-BB5E90FA35E2}"/>
          </ac:spMkLst>
        </pc:spChg>
        <pc:spChg chg="mod">
          <ac:chgData name="Přemysl Bar" userId="e729b752-3125-4e78-a7e7-46c1a5182e56" providerId="ADAL" clId="{20697486-88A7-44FC-93E6-79F6993FF882}" dt="2021-11-01T10:46:28" v="131" actId="114"/>
          <ac:spMkLst>
            <pc:docMk/>
            <pc:sldMk cId="2315560372" sldId="261"/>
            <ac:spMk id="3" creationId="{9BD5F135-D55B-43F8-82FE-9A8BB4A0C2B9}"/>
          </ac:spMkLst>
        </pc:spChg>
      </pc:sldChg>
      <pc:sldChg chg="addSp delSp modSp new mod">
        <pc:chgData name="Přemysl Bar" userId="e729b752-3125-4e78-a7e7-46c1a5182e56" providerId="ADAL" clId="{20697486-88A7-44FC-93E6-79F6993FF882}" dt="2021-11-01T11:10:29.534" v="333" actId="1076"/>
        <pc:sldMkLst>
          <pc:docMk/>
          <pc:sldMk cId="63155560" sldId="262"/>
        </pc:sldMkLst>
        <pc:spChg chg="mod">
          <ac:chgData name="Přemysl Bar" userId="e729b752-3125-4e78-a7e7-46c1a5182e56" providerId="ADAL" clId="{20697486-88A7-44FC-93E6-79F6993FF882}" dt="2021-11-01T11:10:20.134" v="331" actId="14100"/>
          <ac:spMkLst>
            <pc:docMk/>
            <pc:sldMk cId="63155560" sldId="262"/>
            <ac:spMk id="2" creationId="{C208AE27-5078-4C22-B8C7-AA5CE10550F8}"/>
          </ac:spMkLst>
        </pc:spChg>
        <pc:spChg chg="del mod">
          <ac:chgData name="Přemysl Bar" userId="e729b752-3125-4e78-a7e7-46c1a5182e56" providerId="ADAL" clId="{20697486-88A7-44FC-93E6-79F6993FF882}" dt="2021-11-01T10:52:42.932" v="141" actId="21"/>
          <ac:spMkLst>
            <pc:docMk/>
            <pc:sldMk cId="63155560" sldId="262"/>
            <ac:spMk id="3" creationId="{C43E63B4-CE67-491B-817F-3B7F302664A2}"/>
          </ac:spMkLst>
        </pc:spChg>
        <pc:spChg chg="add mod">
          <ac:chgData name="Přemysl Bar" userId="e729b752-3125-4e78-a7e7-46c1a5182e56" providerId="ADAL" clId="{20697486-88A7-44FC-93E6-79F6993FF882}" dt="2021-11-01T11:06:15.577" v="250" actId="1076"/>
          <ac:spMkLst>
            <pc:docMk/>
            <pc:sldMk cId="63155560" sldId="262"/>
            <ac:spMk id="4" creationId="{4DE7595B-FA5D-4AE2-B3DB-3E58D09347C0}"/>
          </ac:spMkLst>
        </pc:spChg>
        <pc:spChg chg="add mod">
          <ac:chgData name="Přemysl Bar" userId="e729b752-3125-4e78-a7e7-46c1a5182e56" providerId="ADAL" clId="{20697486-88A7-44FC-93E6-79F6993FF882}" dt="2021-11-01T11:06:12.303" v="249" actId="1076"/>
          <ac:spMkLst>
            <pc:docMk/>
            <pc:sldMk cId="63155560" sldId="262"/>
            <ac:spMk id="5" creationId="{700F848B-7A8D-4FD1-AD3A-242C296290C0}"/>
          </ac:spMkLst>
        </pc:spChg>
        <pc:spChg chg="add mod">
          <ac:chgData name="Přemysl Bar" userId="e729b752-3125-4e78-a7e7-46c1a5182e56" providerId="ADAL" clId="{20697486-88A7-44FC-93E6-79F6993FF882}" dt="2021-11-01T11:00:31.991" v="202" actId="207"/>
          <ac:spMkLst>
            <pc:docMk/>
            <pc:sldMk cId="63155560" sldId="262"/>
            <ac:spMk id="6" creationId="{C608AD1B-202D-43BA-A59A-CBF74527A8C7}"/>
          </ac:spMkLst>
        </pc:spChg>
        <pc:spChg chg="add mod">
          <ac:chgData name="Přemysl Bar" userId="e729b752-3125-4e78-a7e7-46c1a5182e56" providerId="ADAL" clId="{20697486-88A7-44FC-93E6-79F6993FF882}" dt="2021-11-01T11:01:37.204" v="229" actId="1076"/>
          <ac:spMkLst>
            <pc:docMk/>
            <pc:sldMk cId="63155560" sldId="262"/>
            <ac:spMk id="7" creationId="{96F02BCD-BDF1-4738-A7DA-3BD965486B3C}"/>
          </ac:spMkLst>
        </pc:spChg>
        <pc:spChg chg="add mod">
          <ac:chgData name="Přemysl Bar" userId="e729b752-3125-4e78-a7e7-46c1a5182e56" providerId="ADAL" clId="{20697486-88A7-44FC-93E6-79F6993FF882}" dt="2021-11-01T10:59:58.226" v="197" actId="1076"/>
          <ac:spMkLst>
            <pc:docMk/>
            <pc:sldMk cId="63155560" sldId="262"/>
            <ac:spMk id="8" creationId="{D24F0879-EC39-47BC-B5BC-1A58E878DF06}"/>
          </ac:spMkLst>
        </pc:spChg>
        <pc:spChg chg="add mod">
          <ac:chgData name="Přemysl Bar" userId="e729b752-3125-4e78-a7e7-46c1a5182e56" providerId="ADAL" clId="{20697486-88A7-44FC-93E6-79F6993FF882}" dt="2021-11-01T11:00:01.319" v="198" actId="1076"/>
          <ac:spMkLst>
            <pc:docMk/>
            <pc:sldMk cId="63155560" sldId="262"/>
            <ac:spMk id="9" creationId="{97E0DE5A-A31A-498E-9C23-E309A7C34344}"/>
          </ac:spMkLst>
        </pc:spChg>
        <pc:spChg chg="add mod">
          <ac:chgData name="Přemysl Bar" userId="e729b752-3125-4e78-a7e7-46c1a5182e56" providerId="ADAL" clId="{20697486-88A7-44FC-93E6-79F6993FF882}" dt="2021-11-01T11:01:56.244" v="237" actId="207"/>
          <ac:spMkLst>
            <pc:docMk/>
            <pc:sldMk cId="63155560" sldId="262"/>
            <ac:spMk id="10" creationId="{83349794-852F-40B9-9BCF-544C241D823C}"/>
          </ac:spMkLst>
        </pc:spChg>
        <pc:spChg chg="add mod">
          <ac:chgData name="Přemysl Bar" userId="e729b752-3125-4e78-a7e7-46c1a5182e56" providerId="ADAL" clId="{20697486-88A7-44FC-93E6-79F6993FF882}" dt="2021-11-01T11:03:10.146" v="247" actId="1076"/>
          <ac:spMkLst>
            <pc:docMk/>
            <pc:sldMk cId="63155560" sldId="262"/>
            <ac:spMk id="11" creationId="{F55456C3-5347-4E67-987A-9A4083A485C7}"/>
          </ac:spMkLst>
        </pc:spChg>
        <pc:spChg chg="add mod">
          <ac:chgData name="Přemysl Bar" userId="e729b752-3125-4e78-a7e7-46c1a5182e56" providerId="ADAL" clId="{20697486-88A7-44FC-93E6-79F6993FF882}" dt="2021-11-01T11:10:29.534" v="333" actId="1076"/>
          <ac:spMkLst>
            <pc:docMk/>
            <pc:sldMk cId="63155560" sldId="262"/>
            <ac:spMk id="12" creationId="{C86CB0A3-8941-4A21-8F30-4358B6B6B3BE}"/>
          </ac:spMkLst>
        </pc:spChg>
        <pc:picChg chg="add del mod">
          <ac:chgData name="Přemysl Bar" userId="e729b752-3125-4e78-a7e7-46c1a5182e56" providerId="ADAL" clId="{20697486-88A7-44FC-93E6-79F6993FF882}" dt="2021-11-01T10:48:53.235" v="138" actId="21"/>
          <ac:picMkLst>
            <pc:docMk/>
            <pc:sldMk cId="63155560" sldId="262"/>
            <ac:picMk id="3074" creationId="{F1A1B351-E492-4F48-8AAF-73516FE4DA56}"/>
          </ac:picMkLst>
        </pc:picChg>
        <pc:picChg chg="add mod">
          <ac:chgData name="Přemysl Bar" userId="e729b752-3125-4e78-a7e7-46c1a5182e56" providerId="ADAL" clId="{20697486-88A7-44FC-93E6-79F6993FF882}" dt="2021-11-01T10:59:46.873" v="194" actId="14100"/>
          <ac:picMkLst>
            <pc:docMk/>
            <pc:sldMk cId="63155560" sldId="262"/>
            <ac:picMk id="3076" creationId="{D23321F7-744F-44AF-B1BD-1A11A6F1870C}"/>
          </ac:picMkLst>
        </pc:picChg>
      </pc:sldChg>
      <pc:sldChg chg="addSp delSp modSp new mod">
        <pc:chgData name="Přemysl Bar" userId="e729b752-3125-4e78-a7e7-46c1a5182e56" providerId="ADAL" clId="{20697486-88A7-44FC-93E6-79F6993FF882}" dt="2021-11-01T12:53:35.023" v="489" actId="1076"/>
        <pc:sldMkLst>
          <pc:docMk/>
          <pc:sldMk cId="987422846" sldId="263"/>
        </pc:sldMkLst>
        <pc:spChg chg="mod">
          <ac:chgData name="Přemysl Bar" userId="e729b752-3125-4e78-a7e7-46c1a5182e56" providerId="ADAL" clId="{20697486-88A7-44FC-93E6-79F6993FF882}" dt="2021-11-01T11:11:11.005" v="342" actId="114"/>
          <ac:spMkLst>
            <pc:docMk/>
            <pc:sldMk cId="987422846" sldId="263"/>
            <ac:spMk id="2" creationId="{BB190C64-7E2F-4A1C-86FC-E975F6F42B7E}"/>
          </ac:spMkLst>
        </pc:spChg>
        <pc:spChg chg="mod">
          <ac:chgData name="Přemysl Bar" userId="e729b752-3125-4e78-a7e7-46c1a5182e56" providerId="ADAL" clId="{20697486-88A7-44FC-93E6-79F6993FF882}" dt="2021-11-01T11:18:23.477" v="455" actId="20577"/>
          <ac:spMkLst>
            <pc:docMk/>
            <pc:sldMk cId="987422846" sldId="263"/>
            <ac:spMk id="3" creationId="{6305312B-B9C1-4C37-B073-DEE966DFFED6}"/>
          </ac:spMkLst>
        </pc:spChg>
        <pc:picChg chg="add del mod">
          <ac:chgData name="Přemysl Bar" userId="e729b752-3125-4e78-a7e7-46c1a5182e56" providerId="ADAL" clId="{20697486-88A7-44FC-93E6-79F6993FF882}" dt="2021-11-01T11:17:17.062" v="410" actId="21"/>
          <ac:picMkLst>
            <pc:docMk/>
            <pc:sldMk cId="987422846" sldId="263"/>
            <ac:picMk id="4098" creationId="{59EEF6BF-D35D-4E19-BBFC-F19AF37E6FD1}"/>
          </ac:picMkLst>
        </pc:picChg>
        <pc:picChg chg="add mod">
          <ac:chgData name="Přemysl Bar" userId="e729b752-3125-4e78-a7e7-46c1a5182e56" providerId="ADAL" clId="{20697486-88A7-44FC-93E6-79F6993FF882}" dt="2021-11-01T12:53:35.023" v="489" actId="1076"/>
          <ac:picMkLst>
            <pc:docMk/>
            <pc:sldMk cId="987422846" sldId="263"/>
            <ac:picMk id="4100" creationId="{DA4987AC-A970-4D3C-81A4-26DD3C39AE61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3:00:29.118" v="570" actId="1076"/>
        <pc:sldMkLst>
          <pc:docMk/>
          <pc:sldMk cId="1739434111" sldId="264"/>
        </pc:sldMkLst>
        <pc:spChg chg="mo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2" creationId="{4A40B24D-FEFE-4A37-BF96-C685B66C2650}"/>
          </ac:spMkLst>
        </pc:spChg>
        <pc:spChg chg="mod">
          <ac:chgData name="Přemysl Bar" userId="e729b752-3125-4e78-a7e7-46c1a5182e56" providerId="ADAL" clId="{20697486-88A7-44FC-93E6-79F6993FF882}" dt="2021-11-01T13:00:05.661" v="567" actId="5793"/>
          <ac:spMkLst>
            <pc:docMk/>
            <pc:sldMk cId="1739434111" sldId="264"/>
            <ac:spMk id="3" creationId="{42E09AB3-467F-4C13-90DF-3CE4D92BC83A}"/>
          </ac:spMkLst>
        </pc:spChg>
        <pc:spChg chg="add mod">
          <ac:chgData name="Přemysl Bar" userId="e729b752-3125-4e78-a7e7-46c1a5182e56" providerId="ADAL" clId="{20697486-88A7-44FC-93E6-79F6993FF882}" dt="2021-11-01T12:57:34.577" v="510" actId="1076"/>
          <ac:spMkLst>
            <pc:docMk/>
            <pc:sldMk cId="1739434111" sldId="264"/>
            <ac:spMk id="4" creationId="{76161526-EF04-4E9D-9B4D-4BDAF0FDC6CF}"/>
          </ac:spMkLst>
        </pc:spChg>
        <pc:spChg chg="add mod">
          <ac:chgData name="Přemysl Bar" userId="e729b752-3125-4e78-a7e7-46c1a5182e56" providerId="ADAL" clId="{20697486-88A7-44FC-93E6-79F6993FF882}" dt="2021-11-01T12:59:06.876" v="542" actId="1076"/>
          <ac:spMkLst>
            <pc:docMk/>
            <pc:sldMk cId="1739434111" sldId="264"/>
            <ac:spMk id="5" creationId="{76C530CC-DF8E-4940-9EEF-DD9BBAA114A7}"/>
          </ac:spMkLst>
        </pc:spChg>
        <pc:spChg chg="add mod">
          <ac:chgData name="Přemysl Bar" userId="e729b752-3125-4e78-a7e7-46c1a5182e56" providerId="ADAL" clId="{20697486-88A7-44FC-93E6-79F6993FF882}" dt="2021-11-01T12:58:59.513" v="541" actId="20577"/>
          <ac:spMkLst>
            <pc:docMk/>
            <pc:sldMk cId="1739434111" sldId="264"/>
            <ac:spMk id="6" creationId="{A1462F01-AB59-4D24-95BE-FD5C128A0D46}"/>
          </ac:spMkLst>
        </pc:spChg>
        <pc:spChg chg="add mod">
          <ac:chgData name="Přemysl Bar" userId="e729b752-3125-4e78-a7e7-46c1a5182e56" providerId="ADAL" clId="{20697486-88A7-44FC-93E6-79F6993FF882}" dt="2021-11-01T12:58:52.752" v="538" actId="1076"/>
          <ac:spMkLst>
            <pc:docMk/>
            <pc:sldMk cId="1739434111" sldId="264"/>
            <ac:spMk id="7" creationId="{30802F7A-9C44-4468-B9E9-A7B4C25A3061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77" creationId="{C2167F82-BD57-4D9B-BCC3-A4F13118BB84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79" creationId="{4CBF4B90-A27B-4E6A-B288-303118BA631F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81" creationId="{BC77A50A-7946-4C3E-A197-2F4ACE08160A}"/>
          </ac:spMkLst>
        </pc:sp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2" creationId="{4510D9C2-5174-41FC-923C-E1954875BC2D}"/>
          </ac:picMkLst>
        </pc:picChg>
        <pc:picChg chg="add mod or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4" creationId="{426D76CF-5A8C-4509-A515-107450E7F7C8}"/>
          </ac:picMkLst>
        </pc:pic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6" creationId="{24711763-B5B8-4570-B1EE-FE445DEF6AAB}"/>
          </ac:picMkLst>
        </pc:pic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8" creationId="{0782C6A5-AE5A-45CC-841F-40D318387E1F}"/>
          </ac:picMkLst>
        </pc:picChg>
        <pc:picChg chg="add mod">
          <ac:chgData name="Přemysl Bar" userId="e729b752-3125-4e78-a7e7-46c1a5182e56" providerId="ADAL" clId="{20697486-88A7-44FC-93E6-79F6993FF882}" dt="2021-11-01T13:00:29.118" v="570" actId="1076"/>
          <ac:picMkLst>
            <pc:docMk/>
            <pc:sldMk cId="1739434111" sldId="264"/>
            <ac:picMk id="5130" creationId="{0789BDBC-50B8-4A00-B9EF-92C93115CD67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3:03:33.181" v="622" actId="123"/>
        <pc:sldMkLst>
          <pc:docMk/>
          <pc:sldMk cId="2348200078" sldId="265"/>
        </pc:sldMkLst>
        <pc:spChg chg="mod">
          <ac:chgData name="Přemysl Bar" userId="e729b752-3125-4e78-a7e7-46c1a5182e56" providerId="ADAL" clId="{20697486-88A7-44FC-93E6-79F6993FF882}" dt="2021-11-01T13:01:00.347" v="574"/>
          <ac:spMkLst>
            <pc:docMk/>
            <pc:sldMk cId="2348200078" sldId="265"/>
            <ac:spMk id="2" creationId="{DDCB1B2A-4CF9-4D51-B0B6-69D2D92758EA}"/>
          </ac:spMkLst>
        </pc:spChg>
        <pc:spChg chg="mod">
          <ac:chgData name="Přemysl Bar" userId="e729b752-3125-4e78-a7e7-46c1a5182e56" providerId="ADAL" clId="{20697486-88A7-44FC-93E6-79F6993FF882}" dt="2021-11-01T13:03:33.181" v="622" actId="123"/>
          <ac:spMkLst>
            <pc:docMk/>
            <pc:sldMk cId="2348200078" sldId="265"/>
            <ac:spMk id="3" creationId="{A84AB1D8-FE69-492D-8852-B226E2ED7BCE}"/>
          </ac:spMkLst>
        </pc:spChg>
        <pc:picChg chg="add mod">
          <ac:chgData name="Přemysl Bar" userId="e729b752-3125-4e78-a7e7-46c1a5182e56" providerId="ADAL" clId="{20697486-88A7-44FC-93E6-79F6993FF882}" dt="2021-11-01T13:03:27.604" v="621" actId="1076"/>
          <ac:picMkLst>
            <pc:docMk/>
            <pc:sldMk cId="2348200078" sldId="265"/>
            <ac:picMk id="6146" creationId="{94E97CC9-C534-45F5-B112-FD2F1F2B6E8A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3:11:19.476" v="673" actId="123"/>
        <pc:sldMkLst>
          <pc:docMk/>
          <pc:sldMk cId="2587104604" sldId="266"/>
        </pc:sldMkLst>
        <pc:spChg chg="mod">
          <ac:chgData name="Přemysl Bar" userId="e729b752-3125-4e78-a7e7-46c1a5182e56" providerId="ADAL" clId="{20697486-88A7-44FC-93E6-79F6993FF882}" dt="2021-11-01T13:11:06.641" v="672" actId="26606"/>
          <ac:spMkLst>
            <pc:docMk/>
            <pc:sldMk cId="2587104604" sldId="266"/>
            <ac:spMk id="2" creationId="{19F23FD1-D6E7-4B8E-A8FB-75A67A65571C}"/>
          </ac:spMkLst>
        </pc:spChg>
        <pc:spChg chg="mod ord">
          <ac:chgData name="Přemysl Bar" userId="e729b752-3125-4e78-a7e7-46c1a5182e56" providerId="ADAL" clId="{20697486-88A7-44FC-93E6-79F6993FF882}" dt="2021-11-01T13:11:19.476" v="673" actId="123"/>
          <ac:spMkLst>
            <pc:docMk/>
            <pc:sldMk cId="2587104604" sldId="266"/>
            <ac:spMk id="3" creationId="{513F0435-B88A-4ACD-9AEA-D5BAFA4DE6EB}"/>
          </ac:spMkLst>
        </pc:spChg>
        <pc:spChg chg="add">
          <ac:chgData name="Přemysl Bar" userId="e729b752-3125-4e78-a7e7-46c1a5182e56" providerId="ADAL" clId="{20697486-88A7-44FC-93E6-79F6993FF882}" dt="2021-11-01T13:11:06.641" v="672" actId="26606"/>
          <ac:spMkLst>
            <pc:docMk/>
            <pc:sldMk cId="2587104604" sldId="266"/>
            <ac:spMk id="71" creationId="{A26E2FAE-FA60-497B-B2CB-7702C6FF3A3F}"/>
          </ac:spMkLst>
        </pc:spChg>
        <pc:picChg chg="add mod">
          <ac:chgData name="Přemysl Bar" userId="e729b752-3125-4e78-a7e7-46c1a5182e56" providerId="ADAL" clId="{20697486-88A7-44FC-93E6-79F6993FF882}" dt="2021-11-01T13:11:06.641" v="672" actId="26606"/>
          <ac:picMkLst>
            <pc:docMk/>
            <pc:sldMk cId="2587104604" sldId="266"/>
            <ac:picMk id="7170" creationId="{58E4DE2B-B753-46DA-B2BC-C3DB7F611568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3:20:52.556" v="719" actId="20577"/>
        <pc:sldMkLst>
          <pc:docMk/>
          <pc:sldMk cId="269279344" sldId="267"/>
        </pc:sldMkLst>
        <pc:spChg chg="mod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2" creationId="{C95AB699-A0A1-44CB-BAC4-BB40CFF77CD5}"/>
          </ac:spMkLst>
        </pc:spChg>
        <pc:spChg chg="mod ord">
          <ac:chgData name="Přemysl Bar" userId="e729b752-3125-4e78-a7e7-46c1a5182e56" providerId="ADAL" clId="{20697486-88A7-44FC-93E6-79F6993FF882}" dt="2021-11-01T13:20:52.556" v="719" actId="20577"/>
          <ac:spMkLst>
            <pc:docMk/>
            <pc:sldMk cId="269279344" sldId="267"/>
            <ac:spMk id="3" creationId="{301B0651-E7A0-49FB-A9A3-E3342C69F412}"/>
          </ac:spMkLst>
        </pc:spChg>
        <pc:spChg chg="add del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71" creationId="{A26E2FAE-FA60-497B-B2CB-7702C6FF3A3F}"/>
          </ac:spMkLst>
        </pc:spChg>
        <pc:spChg chg="add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139" creationId="{209A65FB-AD02-4653-B424-6439989CB959}"/>
          </ac:spMkLst>
        </pc:spChg>
        <pc:picChg chg="add mod or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4" creationId="{F4F9EE14-509D-4D5D-9655-6E78BAD1E34E}"/>
          </ac:picMkLst>
        </pc:picChg>
        <pc:picChg chg="add mo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6" creationId="{B59A045A-8D38-4F9E-87DC-DAC934EB8894}"/>
          </ac:picMkLst>
        </pc:picChg>
        <pc:picChg chg="add mo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8" creationId="{4F311EDC-D6F7-41B2-9A8D-3817B73F42BE}"/>
          </ac:picMkLst>
        </pc:picChg>
        <pc:cxnChg chg="add">
          <ac:chgData name="Přemysl Bar" userId="e729b752-3125-4e78-a7e7-46c1a5182e56" providerId="ADAL" clId="{20697486-88A7-44FC-93E6-79F6993FF882}" dt="2021-11-01T13:20:24.150" v="712" actId="26606"/>
          <ac:cxnSpMkLst>
            <pc:docMk/>
            <pc:sldMk cId="269279344" sldId="267"/>
            <ac:cxnSpMk id="141" creationId="{B013D6E3-8EA2-4680-8354-8447C215405D}"/>
          </ac:cxnSpMkLst>
        </pc:cxnChg>
        <pc:cxnChg chg="add">
          <ac:chgData name="Přemysl Bar" userId="e729b752-3125-4e78-a7e7-46c1a5182e56" providerId="ADAL" clId="{20697486-88A7-44FC-93E6-79F6993FF882}" dt="2021-11-01T13:20:24.150" v="712" actId="26606"/>
          <ac:cxnSpMkLst>
            <pc:docMk/>
            <pc:sldMk cId="269279344" sldId="267"/>
            <ac:cxnSpMk id="143" creationId="{A54BB578-016F-49C7-AC65-F776500E1FA8}"/>
          </ac:cxnSpMkLst>
        </pc:cxnChg>
      </pc:sldChg>
      <pc:sldChg chg="modSp new mod">
        <pc:chgData name="Přemysl Bar" userId="e729b752-3125-4e78-a7e7-46c1a5182e56" providerId="ADAL" clId="{20697486-88A7-44FC-93E6-79F6993FF882}" dt="2021-12-09T15:31:18.859" v="2060" actId="20577"/>
        <pc:sldMkLst>
          <pc:docMk/>
          <pc:sldMk cId="1382534803" sldId="268"/>
        </pc:sldMkLst>
        <pc:spChg chg="mod">
          <ac:chgData name="Přemysl Bar" userId="e729b752-3125-4e78-a7e7-46c1a5182e56" providerId="ADAL" clId="{20697486-88A7-44FC-93E6-79F6993FF882}" dt="2021-11-01T13:21:31.054" v="722" actId="20577"/>
          <ac:spMkLst>
            <pc:docMk/>
            <pc:sldMk cId="1382534803" sldId="268"/>
            <ac:spMk id="2" creationId="{0BFBF69C-1A4F-4EA4-AF5A-C12329D11BFC}"/>
          </ac:spMkLst>
        </pc:spChg>
        <pc:spChg chg="mod">
          <ac:chgData name="Přemysl Bar" userId="e729b752-3125-4e78-a7e7-46c1a5182e56" providerId="ADAL" clId="{20697486-88A7-44FC-93E6-79F6993FF882}" dt="2021-12-09T15:31:18.859" v="2060" actId="20577"/>
          <ac:spMkLst>
            <pc:docMk/>
            <pc:sldMk cId="1382534803" sldId="268"/>
            <ac:spMk id="3" creationId="{63EB5891-31DB-4A86-A5C4-0779C9DAF469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3:24:25.098" v="751" actId="26606"/>
        <pc:sldMkLst>
          <pc:docMk/>
          <pc:sldMk cId="366981224" sldId="269"/>
        </pc:sldMkLst>
        <pc:spChg chg="mo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2" creationId="{C5518DA0-D897-4AEB-895A-A9B1553691C7}"/>
          </ac:spMkLst>
        </pc:spChg>
        <pc:spChg chg="del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3" creationId="{A492F935-1146-4C7C-939F-0EE535D171C4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75" creationId="{4AC0CD9D-7610-4620-93B4-798CCD9AB581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1" creationId="{DE4D62F9-188E-4530-84C2-24BDEE4BEB82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3" creationId="{4306924A-36D7-48B7-A77E-D461A059FCE2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5" creationId="{A0ACE7FA-6331-4C56-911D-E3F37FDEEFBD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7" creationId="{EEE464AA-F385-4411-8A33-DE57CA2F1838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9" creationId="{9B431DB1-C0E3-4F79-91B4-12912525621E}"/>
          </ac:spMkLst>
        </pc:sp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1" creationId="{41B68C77-138E-4BF7-A276-BD0C78A4219F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3" creationId="{7C268552-D473-46ED-B1B8-422042C4DEF1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7" creationId="{B9238B3E-24AA-439A-B527-6C5DF6D72145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9" creationId="{69F01145-BEA3-4CBF-AA21-10077B948CA8}"/>
          </ac:picMkLst>
        </pc:picChg>
        <pc:picChg chg="add mo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9218" creationId="{0D5FEAF4-9263-4229-81CE-7ACD79417F3D}"/>
          </ac:picMkLst>
        </pc:picChg>
      </pc:sldChg>
      <pc:sldChg chg="modSp new mod">
        <pc:chgData name="Přemysl Bar" userId="e729b752-3125-4e78-a7e7-46c1a5182e56" providerId="ADAL" clId="{20697486-88A7-44FC-93E6-79F6993FF882}" dt="2021-11-01T13:28:22.616" v="776" actId="6549"/>
        <pc:sldMkLst>
          <pc:docMk/>
          <pc:sldMk cId="295033938" sldId="270"/>
        </pc:sldMkLst>
        <pc:spChg chg="mod">
          <ac:chgData name="Přemysl Bar" userId="e729b752-3125-4e78-a7e7-46c1a5182e56" providerId="ADAL" clId="{20697486-88A7-44FC-93E6-79F6993FF882}" dt="2021-11-01T13:26:48.649" v="754" actId="20577"/>
          <ac:spMkLst>
            <pc:docMk/>
            <pc:sldMk cId="295033938" sldId="270"/>
            <ac:spMk id="2" creationId="{9136FB6C-243A-4874-A7AC-D2BDE48D693F}"/>
          </ac:spMkLst>
        </pc:spChg>
        <pc:spChg chg="mod">
          <ac:chgData name="Přemysl Bar" userId="e729b752-3125-4e78-a7e7-46c1a5182e56" providerId="ADAL" clId="{20697486-88A7-44FC-93E6-79F6993FF882}" dt="2021-11-01T13:28:22.616" v="776" actId="6549"/>
          <ac:spMkLst>
            <pc:docMk/>
            <pc:sldMk cId="295033938" sldId="270"/>
            <ac:spMk id="3" creationId="{00208AB0-F31D-496A-8895-0A61C0736087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3:41:28.462" v="831" actId="26606"/>
        <pc:sldMkLst>
          <pc:docMk/>
          <pc:sldMk cId="342401493" sldId="271"/>
        </pc:sldMkLst>
        <pc:spChg chg="mo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2" creationId="{633A9AE3-9558-41C7-9386-A2E0D268477F}"/>
          </ac:spMkLst>
        </pc:spChg>
        <pc:spChg chg="del">
          <ac:chgData name="Přemysl Bar" userId="e729b752-3125-4e78-a7e7-46c1a5182e56" providerId="ADAL" clId="{20697486-88A7-44FC-93E6-79F6993FF882}" dt="2021-11-01T13:29:27.473" v="780"/>
          <ac:spMkLst>
            <pc:docMk/>
            <pc:sldMk cId="342401493" sldId="271"/>
            <ac:spMk id="3" creationId="{72AF3A88-1DDC-4C55-BA6F-8097E4E20AF9}"/>
          </ac:spMkLst>
        </pc:spChg>
        <pc:spChg chg="add del mo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4" creationId="{40EBACCA-6CE0-4828-9E72-9E7DDEE51523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7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8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9" creationId="{E9A7EF13-49FA-4355-971A-34B065F35022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0" creationId="{F747F1B4-B831-4277-8AB0-32767F7EB7BF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11" creationId="{92CF3C3E-0F7B-4F0C-8EBD-BDD38E9C66F5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2" creationId="{D80CFA21-AB7C-4BEB-9BFF-05764FBBF3C6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4" creationId="{12F7E335-851A-4CAE-B09F-E657819D4600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6" creationId="{10B541F0-7F6E-402E-84D8-CF96EACA5FBC}"/>
          </ac:spMkLst>
        </pc:spChg>
        <pc:graphicFrameChg chg="add del">
          <ac:chgData name="Přemysl Bar" userId="e729b752-3125-4e78-a7e7-46c1a5182e56" providerId="ADAL" clId="{20697486-88A7-44FC-93E6-79F6993FF882}" dt="2021-11-01T13:41:23.256" v="830" actId="26606"/>
          <ac:graphicFrameMkLst>
            <pc:docMk/>
            <pc:sldMk cId="342401493" sldId="271"/>
            <ac:graphicFrameMk id="6" creationId="{BBD3E320-D80D-42F0-965D-DB07E7ABF962}"/>
          </ac:graphicFrameMkLst>
        </pc:graphicFrameChg>
        <pc:graphicFrameChg chg="add">
          <ac:chgData name="Přemysl Bar" userId="e729b752-3125-4e78-a7e7-46c1a5182e56" providerId="ADAL" clId="{20697486-88A7-44FC-93E6-79F6993FF882}" dt="2021-11-01T13:41:28.462" v="831" actId="26606"/>
          <ac:graphicFrameMkLst>
            <pc:docMk/>
            <pc:sldMk cId="342401493" sldId="271"/>
            <ac:graphicFrameMk id="13" creationId="{BF99D605-E690-4441-8D34-3C89D70E0E99}"/>
          </ac:graphicFrameMkLst>
        </pc:graphicFrameChg>
        <pc:picChg chg="add del mod">
          <ac:chgData name="Přemysl Bar" userId="e729b752-3125-4e78-a7e7-46c1a5182e56" providerId="ADAL" clId="{20697486-88A7-44FC-93E6-79F6993FF882}" dt="2021-11-01T13:30:57.245" v="789" actId="21"/>
          <ac:picMkLst>
            <pc:docMk/>
            <pc:sldMk cId="342401493" sldId="271"/>
            <ac:picMk id="10242" creationId="{069A2A85-926F-4E62-A9DD-F49F97663104}"/>
          </ac:picMkLst>
        </pc:picChg>
        <pc:picChg chg="add del mod">
          <ac:chgData name="Přemysl Bar" userId="e729b752-3125-4e78-a7e7-46c1a5182e56" providerId="ADAL" clId="{20697486-88A7-44FC-93E6-79F6993FF882}" dt="2021-11-01T13:30:54.677" v="788" actId="21"/>
          <ac:picMkLst>
            <pc:docMk/>
            <pc:sldMk cId="342401493" sldId="271"/>
            <ac:picMk id="10244" creationId="{90458898-E7F5-462B-9817-36517EBC0660}"/>
          </ac:picMkLst>
        </pc:picChg>
        <pc:picChg chg="add del">
          <ac:chgData name="Přemysl Bar" userId="e729b752-3125-4e78-a7e7-46c1a5182e56" providerId="ADAL" clId="{20697486-88A7-44FC-93E6-79F6993FF882}" dt="2021-11-01T13:30:51.352" v="787" actId="21"/>
          <ac:picMkLst>
            <pc:docMk/>
            <pc:sldMk cId="342401493" sldId="271"/>
            <ac:picMk id="10246" creationId="{0281D350-763F-48A9-B36E-95E0E91652C8}"/>
          </ac:picMkLst>
        </pc:picChg>
      </pc:sldChg>
      <pc:sldChg chg="addSp modSp add mod setBg">
        <pc:chgData name="Přemysl Bar" userId="e729b752-3125-4e78-a7e7-46c1a5182e56" providerId="ADAL" clId="{20697486-88A7-44FC-93E6-79F6993FF882}" dt="2021-11-01T13:33:03.352" v="801" actId="26606"/>
        <pc:sldMkLst>
          <pc:docMk/>
          <pc:sldMk cId="1666276484" sldId="272"/>
        </pc:sldMkLst>
        <pc:spChg chg="mo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2" creationId="{633A9AE3-9558-41C7-9386-A2E0D268477F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79" creationId="{5F07A6A6-E44B-411E-AA18-65E4811366A6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5" creationId="{5D5A8E14-301B-40C0-A174-D2232EF95C0B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7" creationId="{C157F603-780C-4F12-B3EB-428407275FCA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9" creationId="{7C3F7CE2-B43A-45D2-9373-25894C50C952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91" creationId="{8FCA8AFB-F631-49F2-BBF1-7E294F678C9A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93" creationId="{D6589E23-6653-463D-B72D-37D56DC9183A}"/>
          </ac:spMkLst>
        </pc:sp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75" creationId="{0F7302AF-86B9-441B-8D24-AC382E2A43A7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77" creationId="{99A2A6C2-D371-4C6B-B50F-CC71C6D01037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81" creationId="{8CC3468F-5EED-42B0-8507-F30360E1D51E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83" creationId="{591711EE-029D-453C-9AE9-E87829F1D3D3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2" creationId="{069A2A85-926F-4E62-A9DD-F49F97663104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4" creationId="{90458898-E7F5-462B-9817-36517EBC0660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6" creationId="{0281D350-763F-48A9-B36E-95E0E91652C8}"/>
          </ac:picMkLst>
        </pc:picChg>
      </pc:sldChg>
      <pc:sldChg chg="addSp delSp modSp new mod ord setBg">
        <pc:chgData name="Přemysl Bar" userId="e729b752-3125-4e78-a7e7-46c1a5182e56" providerId="ADAL" clId="{20697486-88A7-44FC-93E6-79F6993FF882}" dt="2021-11-01T13:38:11.428" v="815" actId="26606"/>
        <pc:sldMkLst>
          <pc:docMk/>
          <pc:sldMk cId="1405965927" sldId="273"/>
        </pc:sldMkLst>
        <pc:spChg chg="mod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2" creationId="{1632CA01-0D9F-420A-8906-3E363FA5A74E}"/>
          </ac:spMkLst>
        </pc:spChg>
        <pc:spChg chg="mod ord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3" creationId="{C9D9B656-2667-4117-9121-1716B5F03EF7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5" creationId="{475CE30D-8C95-4716-A3AB-29EC9A5F19E2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7" creationId="{5262E9D7-B5C1-4E6C-B3EF-2F4807705467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9" creationId="{C8C7DA03-3808-49BC-946F-ECACEAE88D84}"/>
          </ac:spMkLst>
        </pc:spChg>
        <pc:spChg chg="add del">
          <ac:chgData name="Přemysl Bar" userId="e729b752-3125-4e78-a7e7-46c1a5182e56" providerId="ADAL" clId="{20697486-88A7-44FC-93E6-79F6993FF882}" dt="2021-11-01T13:37:48.993" v="811" actId="26606"/>
          <ac:spMkLst>
            <pc:docMk/>
            <pc:sldMk cId="1405965927" sldId="273"/>
            <ac:spMk id="11272" creationId="{F0A84B79-42A7-4AD9-A72A-3A35801478BF}"/>
          </ac:spMkLst>
        </pc:spChg>
        <pc:spChg chg="add del">
          <ac:chgData name="Přemysl Bar" userId="e729b752-3125-4e78-a7e7-46c1a5182e56" providerId="ADAL" clId="{20697486-88A7-44FC-93E6-79F6993FF882}" dt="2021-11-01T13:37:48.993" v="811" actId="26606"/>
          <ac:spMkLst>
            <pc:docMk/>
            <pc:sldMk cId="1405965927" sldId="273"/>
            <ac:spMk id="11273" creationId="{05D1028C-0ECA-4950-9153-E1DB1EF547E9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5" creationId="{09962A72-2C75-4C7C-BA10-4BCBA8207BE0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6" creationId="{F892A61E-243A-455F-8215-F93D092D7DAA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7" creationId="{0381E917-3774-4A08-B04F-0E6ABBA1774A}"/>
          </ac:spMkLst>
        </pc:spChg>
        <pc:picChg chg="add mod or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66" creationId="{EB404871-67DF-4909-B861-D0F3DAAABB2C}"/>
          </ac:picMkLst>
        </pc:picChg>
        <pc:picChg chg="add mod or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68" creationId="{76A6E842-05DF-4A2C-BAA2-B2FB71E1F993}"/>
          </ac:picMkLst>
        </pc:picChg>
        <pc:picChg chg="add mo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70" creationId="{83A42DBF-A6DF-4F91-83D0-6ABECD1450E5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1-01T13:38:57.647" v="819" actId="26606"/>
        <pc:sldMkLst>
          <pc:docMk/>
          <pc:sldMk cId="1179274187" sldId="274"/>
        </pc:sldMkLst>
        <pc:spChg chg="mo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2" creationId="{6D81E33C-D771-4366-93AF-49F0FFE609A0}"/>
          </ac:spMkLst>
        </pc:spChg>
        <pc:spChg chg="del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3" creationId="{718EDA7D-F46B-4F2A-AE46-898A5D40046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75" creationId="{4AC0CD9D-7610-4620-93B4-798CCD9AB581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1" creationId="{DE4D62F9-188E-4530-84C2-24BDEE4BEB8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3" creationId="{757B325C-3E35-45CF-9D07-3BCB281F3B9C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5" creationId="{C24BEC42-AFF3-40D1-93A2-A27A42E1E23C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7" creationId="{608F427C-1EC9-4280-9367-F2B3AA063E8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9" creationId="{F98810A7-E114-447A-A7D6-69B27CFB5650}"/>
          </ac:spMkLst>
        </pc:sp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1" creationId="{41B68C77-138E-4BF7-A276-BD0C78A4219F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3" creationId="{7C268552-D473-46ED-B1B8-422042C4DEF1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7" creationId="{B9238B3E-24AA-439A-B527-6C5DF6D72145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9" creationId="{69F01145-BEA3-4CBF-AA21-10077B948CA8}"/>
          </ac:picMkLst>
        </pc:picChg>
        <pc:picChg chg="add mo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12290" creationId="{D2F1916D-84C9-46C5-BE35-F74A0332C179}"/>
          </ac:picMkLst>
        </pc:picChg>
      </pc:sldChg>
      <pc:sldChg chg="addSp modSp new mod setBg setClrOvrMap">
        <pc:chgData name="Přemysl Bar" userId="e729b752-3125-4e78-a7e7-46c1a5182e56" providerId="ADAL" clId="{20697486-88A7-44FC-93E6-79F6993FF882}" dt="2021-11-01T13:39:56.898" v="824" actId="26606"/>
        <pc:sldMkLst>
          <pc:docMk/>
          <pc:sldMk cId="511567913" sldId="275"/>
        </pc:sldMkLst>
        <pc:spChg chg="mo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2" creationId="{A484C9D2-8783-4BC6-990E-A569A35E7038}"/>
          </ac:spMkLst>
        </pc:spChg>
        <pc:spChg chg="mod or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3" creationId="{52388E53-32A8-44C3-8160-A3CA91535A9B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1" creationId="{B4AAD3FD-83A5-4B89-9F8F-01B8870865BE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3" creationId="{61752F1D-FC0F-4103-9584-630E643CCDA6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5" creationId="{70151CB7-E7DE-4917-B831-01DF9CE01306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7" creationId="{A92A1116-1C84-41DF-B803-1F7B0883EC82}"/>
          </ac:spMkLst>
        </pc:spChg>
        <pc:picChg chg="add mod">
          <ac:chgData name="Přemysl Bar" userId="e729b752-3125-4e78-a7e7-46c1a5182e56" providerId="ADAL" clId="{20697486-88A7-44FC-93E6-79F6993FF882}" dt="2021-11-01T13:39:56.898" v="824" actId="26606"/>
          <ac:picMkLst>
            <pc:docMk/>
            <pc:sldMk cId="511567913" sldId="275"/>
            <ac:picMk id="13314" creationId="{EB43835A-E493-4B80-82F5-BCC42EC9DB8B}"/>
          </ac:picMkLst>
        </pc:picChg>
      </pc:sldChg>
      <pc:sldChg chg="addSp modSp new mod ord setBg">
        <pc:chgData name="Přemysl Bar" userId="e729b752-3125-4e78-a7e7-46c1a5182e56" providerId="ADAL" clId="{20697486-88A7-44FC-93E6-79F6993FF882}" dt="2021-11-01T13:46:23.726" v="853" actId="20577"/>
        <pc:sldMkLst>
          <pc:docMk/>
          <pc:sldMk cId="1757775142" sldId="276"/>
        </pc:sldMkLst>
        <pc:spChg chg="mod">
          <ac:chgData name="Přemysl Bar" userId="e729b752-3125-4e78-a7e7-46c1a5182e56" providerId="ADAL" clId="{20697486-88A7-44FC-93E6-79F6993FF882}" dt="2021-11-01T13:46:23.726" v="853" actId="20577"/>
          <ac:spMkLst>
            <pc:docMk/>
            <pc:sldMk cId="1757775142" sldId="276"/>
            <ac:spMk id="2" creationId="{E9672034-76B6-4045-A411-6C53999F9864}"/>
          </ac:spMkLst>
        </pc:spChg>
        <pc:spChg chg="mod ord">
          <ac:chgData name="Přemysl Bar" userId="e729b752-3125-4e78-a7e7-46c1a5182e56" providerId="ADAL" clId="{20697486-88A7-44FC-93E6-79F6993FF882}" dt="2021-11-01T13:43:57.238" v="834" actId="26606"/>
          <ac:spMkLst>
            <pc:docMk/>
            <pc:sldMk cId="1757775142" sldId="276"/>
            <ac:spMk id="3" creationId="{6E53F3D4-9532-4B2A-9FA0-B2A809237E2F}"/>
          </ac:spMkLst>
        </pc:spChg>
        <pc:picChg chg="add mod">
          <ac:chgData name="Přemysl Bar" userId="e729b752-3125-4e78-a7e7-46c1a5182e56" providerId="ADAL" clId="{20697486-88A7-44FC-93E6-79F6993FF882}" dt="2021-11-01T13:44:06.118" v="837" actId="27614"/>
          <ac:picMkLst>
            <pc:docMk/>
            <pc:sldMk cId="1757775142" sldId="276"/>
            <ac:picMk id="14338" creationId="{076E15E8-D63E-4FC4-B773-4EC0B7B39418}"/>
          </ac:picMkLst>
        </pc:picChg>
      </pc:sldChg>
      <pc:sldChg chg="modSp add mod">
        <pc:chgData name="Přemysl Bar" userId="e729b752-3125-4e78-a7e7-46c1a5182e56" providerId="ADAL" clId="{20697486-88A7-44FC-93E6-79F6993FF882}" dt="2021-11-01T13:45:31.358" v="849" actId="6549"/>
        <pc:sldMkLst>
          <pc:docMk/>
          <pc:sldMk cId="4281642259" sldId="277"/>
        </pc:sldMkLst>
        <pc:spChg chg="mod">
          <ac:chgData name="Přemysl Bar" userId="e729b752-3125-4e78-a7e7-46c1a5182e56" providerId="ADAL" clId="{20697486-88A7-44FC-93E6-79F6993FF882}" dt="2021-11-01T13:45:31.358" v="849" actId="6549"/>
          <ac:spMkLst>
            <pc:docMk/>
            <pc:sldMk cId="4281642259" sldId="277"/>
            <ac:spMk id="2" creationId="{E9672034-76B6-4045-A411-6C53999F9864}"/>
          </ac:spMkLst>
        </pc:spChg>
      </pc:sldChg>
      <pc:sldChg chg="addSp modSp new mod setBg setClrOvrMap">
        <pc:chgData name="Přemysl Bar" userId="e729b752-3125-4e78-a7e7-46c1a5182e56" providerId="ADAL" clId="{20697486-88A7-44FC-93E6-79F6993FF882}" dt="2021-11-01T13:46:32.286" v="854" actId="20577"/>
        <pc:sldMkLst>
          <pc:docMk/>
          <pc:sldMk cId="647799418" sldId="278"/>
        </pc:sldMkLst>
        <pc:spChg chg="mod">
          <ac:chgData name="Přemysl Bar" userId="e729b752-3125-4e78-a7e7-46c1a5182e56" providerId="ADAL" clId="{20697486-88A7-44FC-93E6-79F6993FF882}" dt="2021-11-01T13:46:32.286" v="854" actId="20577"/>
          <ac:spMkLst>
            <pc:docMk/>
            <pc:sldMk cId="647799418" sldId="278"/>
            <ac:spMk id="2" creationId="{FC320B90-3C9F-43CE-B244-13794998FA6D}"/>
          </ac:spMkLst>
        </pc:spChg>
        <pc:spChg chg="mod or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3" creationId="{20D30996-CF94-4517-802A-6C46DC8BB786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1" creationId="{61515115-95FB-41E0-86F3-8744438C09D0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3" creationId="{8222A33F-BE2D-4D69-92A0-5DF8B17BAACA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5" creationId="{CE1C74D0-9609-468A-9597-5D87C8A42B58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7" creationId="{C137128D-E594-4905-9F76-E385F0831D60}"/>
          </ac:spMkLst>
        </pc:spChg>
        <pc:picChg chg="add mod">
          <ac:chgData name="Přemysl Bar" userId="e729b752-3125-4e78-a7e7-46c1a5182e56" providerId="ADAL" clId="{20697486-88A7-44FC-93E6-79F6993FF882}" dt="2021-11-01T13:46:14.551" v="852" actId="26606"/>
          <ac:picMkLst>
            <pc:docMk/>
            <pc:sldMk cId="647799418" sldId="278"/>
            <ac:picMk id="15362" creationId="{AE28F9C8-76E0-4F7D-9209-449997711D65}"/>
          </ac:picMkLst>
        </pc:picChg>
      </pc:sldChg>
      <pc:sldChg chg="modSp add mod">
        <pc:chgData name="Přemysl Bar" userId="e729b752-3125-4e78-a7e7-46c1a5182e56" providerId="ADAL" clId="{20697486-88A7-44FC-93E6-79F6993FF882}" dt="2021-11-01T13:47:03.104" v="859" actId="20577"/>
        <pc:sldMkLst>
          <pc:docMk/>
          <pc:sldMk cId="4269372392" sldId="279"/>
        </pc:sldMkLst>
        <pc:spChg chg="mod">
          <ac:chgData name="Přemysl Bar" userId="e729b752-3125-4e78-a7e7-46c1a5182e56" providerId="ADAL" clId="{20697486-88A7-44FC-93E6-79F6993FF882}" dt="2021-11-01T13:47:03.104" v="859" actId="20577"/>
          <ac:spMkLst>
            <pc:docMk/>
            <pc:sldMk cId="4269372392" sldId="279"/>
            <ac:spMk id="2" creationId="{FC320B90-3C9F-43CE-B244-13794998FA6D}"/>
          </ac:spMkLst>
        </pc:spChg>
      </pc:sldChg>
      <pc:sldChg chg="addSp delSp modSp new mod">
        <pc:chgData name="Přemysl Bar" userId="e729b752-3125-4e78-a7e7-46c1a5182e56" providerId="ADAL" clId="{20697486-88A7-44FC-93E6-79F6993FF882}" dt="2021-11-01T13:52:12.526" v="932" actId="1076"/>
        <pc:sldMkLst>
          <pc:docMk/>
          <pc:sldMk cId="3556103835" sldId="280"/>
        </pc:sldMkLst>
        <pc:spChg chg="mod">
          <ac:chgData name="Přemysl Bar" userId="e729b752-3125-4e78-a7e7-46c1a5182e56" providerId="ADAL" clId="{20697486-88A7-44FC-93E6-79F6993FF882}" dt="2021-11-01T13:48:09.412" v="895" actId="20577"/>
          <ac:spMkLst>
            <pc:docMk/>
            <pc:sldMk cId="3556103835" sldId="280"/>
            <ac:spMk id="2" creationId="{1715B817-851B-4390-ABCA-1A02901B6C2A}"/>
          </ac:spMkLst>
        </pc:spChg>
        <pc:spChg chg="del">
          <ac:chgData name="Přemysl Bar" userId="e729b752-3125-4e78-a7e7-46c1a5182e56" providerId="ADAL" clId="{20697486-88A7-44FC-93E6-79F6993FF882}" dt="2021-11-01T13:51:29.802" v="919"/>
          <ac:spMkLst>
            <pc:docMk/>
            <pc:sldMk cId="3556103835" sldId="280"/>
            <ac:spMk id="3" creationId="{9F19ACD8-F3D7-4447-B1FB-9E135816C7D1}"/>
          </ac:spMkLst>
        </pc:spChg>
        <pc:spChg chg="add mod">
          <ac:chgData name="Přemysl Bar" userId="e729b752-3125-4e78-a7e7-46c1a5182e56" providerId="ADAL" clId="{20697486-88A7-44FC-93E6-79F6993FF882}" dt="2021-11-01T13:49:14.909" v="908" actId="1076"/>
          <ac:spMkLst>
            <pc:docMk/>
            <pc:sldMk cId="3556103835" sldId="280"/>
            <ac:spMk id="4" creationId="{AE0A64BB-9ACC-4F4F-95AD-7D7907CF2424}"/>
          </ac:spMkLst>
        </pc:spChg>
        <pc:spChg chg="add mod">
          <ac:chgData name="Přemysl Bar" userId="e729b752-3125-4e78-a7e7-46c1a5182e56" providerId="ADAL" clId="{20697486-88A7-44FC-93E6-79F6993FF882}" dt="2021-11-01T13:52:12.526" v="932" actId="1076"/>
          <ac:spMkLst>
            <pc:docMk/>
            <pc:sldMk cId="3556103835" sldId="280"/>
            <ac:spMk id="5" creationId="{35E73FFB-21B2-408E-80EF-52171996A7F3}"/>
          </ac:spMkLst>
        </pc:spChg>
        <pc:spChg chg="add mod">
          <ac:chgData name="Přemysl Bar" userId="e729b752-3125-4e78-a7e7-46c1a5182e56" providerId="ADAL" clId="{20697486-88A7-44FC-93E6-79F6993FF882}" dt="2021-11-01T13:50:48.616" v="918" actId="20577"/>
          <ac:spMkLst>
            <pc:docMk/>
            <pc:sldMk cId="3556103835" sldId="280"/>
            <ac:spMk id="7" creationId="{3C2612C0-7457-4F6D-BED8-F1CD6D25E2EA}"/>
          </ac:spMkLst>
        </pc:spChg>
        <pc:picChg chg="add mod">
          <ac:chgData name="Přemysl Bar" userId="e729b752-3125-4e78-a7e7-46c1a5182e56" providerId="ADAL" clId="{20697486-88A7-44FC-93E6-79F6993FF882}" dt="2021-11-01T13:48:44.007" v="898" actId="14100"/>
          <ac:picMkLst>
            <pc:docMk/>
            <pc:sldMk cId="3556103835" sldId="280"/>
            <ac:picMk id="16386" creationId="{C46AE6A9-FD54-4EFE-8BF6-94A6AE8A8782}"/>
          </ac:picMkLst>
        </pc:picChg>
        <pc:picChg chg="add mod">
          <ac:chgData name="Přemysl Bar" userId="e729b752-3125-4e78-a7e7-46c1a5182e56" providerId="ADAL" clId="{20697486-88A7-44FC-93E6-79F6993FF882}" dt="2021-11-01T13:50:21.052" v="912" actId="1076"/>
          <ac:picMkLst>
            <pc:docMk/>
            <pc:sldMk cId="3556103835" sldId="280"/>
            <ac:picMk id="16388" creationId="{83E5ADD1-641F-4BB6-8D3C-CA393A428A07}"/>
          </ac:picMkLst>
        </pc:picChg>
        <pc:picChg chg="add mod">
          <ac:chgData name="Přemysl Bar" userId="e729b752-3125-4e78-a7e7-46c1a5182e56" providerId="ADAL" clId="{20697486-88A7-44FC-93E6-79F6993FF882}" dt="2021-11-01T13:51:48.274" v="925" actId="14100"/>
          <ac:picMkLst>
            <pc:docMk/>
            <pc:sldMk cId="3556103835" sldId="280"/>
            <ac:picMk id="16390" creationId="{DF53496E-E60F-408B-9542-B312DF5821DE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04:38.808" v="1067" actId="123"/>
        <pc:sldMkLst>
          <pc:docMk/>
          <pc:sldMk cId="657062896" sldId="281"/>
        </pc:sldMkLst>
        <pc:spChg chg="mod">
          <ac:chgData name="Přemysl Bar" userId="e729b752-3125-4e78-a7e7-46c1a5182e56" providerId="ADAL" clId="{20697486-88A7-44FC-93E6-79F6993FF882}" dt="2021-11-01T14:02:25.947" v="1060" actId="26606"/>
          <ac:spMkLst>
            <pc:docMk/>
            <pc:sldMk cId="657062896" sldId="281"/>
            <ac:spMk id="2" creationId="{21636D3D-ED75-411C-9CD3-A64DD160779B}"/>
          </ac:spMkLst>
        </pc:spChg>
        <pc:spChg chg="add del mod">
          <ac:chgData name="Přemysl Bar" userId="e729b752-3125-4e78-a7e7-46c1a5182e56" providerId="ADAL" clId="{20697486-88A7-44FC-93E6-79F6993FF882}" dt="2021-11-01T14:02:25.947" v="1060" actId="26606"/>
          <ac:spMkLst>
            <pc:docMk/>
            <pc:sldMk cId="657062896" sldId="281"/>
            <ac:spMk id="3" creationId="{9A25A242-FA4B-4C22-BB90-71A9EB089638}"/>
          </ac:spMkLst>
        </pc:spChg>
        <pc:graphicFrameChg chg="add del">
          <ac:chgData name="Přemysl Bar" userId="e729b752-3125-4e78-a7e7-46c1a5182e56" providerId="ADAL" clId="{20697486-88A7-44FC-93E6-79F6993FF882}" dt="2021-11-01T14:01:52.099" v="1051" actId="26606"/>
          <ac:graphicFrameMkLst>
            <pc:docMk/>
            <pc:sldMk cId="657062896" sldId="281"/>
            <ac:graphicFrameMk id="5" creationId="{CB15EFA2-5E6B-4422-BB61-94CD5F6EB9C7}"/>
          </ac:graphicFrameMkLst>
        </pc:graphicFrameChg>
        <pc:graphicFrameChg chg="add mod">
          <ac:chgData name="Přemysl Bar" userId="e729b752-3125-4e78-a7e7-46c1a5182e56" providerId="ADAL" clId="{20697486-88A7-44FC-93E6-79F6993FF882}" dt="2021-11-01T14:04:38.808" v="1067" actId="123"/>
          <ac:graphicFrameMkLst>
            <pc:docMk/>
            <pc:sldMk cId="657062896" sldId="281"/>
            <ac:graphicFrameMk id="6" creationId="{5B9C0B4C-B486-4248-B5DF-6B12D5505F17}"/>
          </ac:graphicFrameMkLst>
        </pc:graphicFrameChg>
      </pc:sldChg>
      <pc:sldChg chg="addSp modSp new mod setBg">
        <pc:chgData name="Přemysl Bar" userId="e729b752-3125-4e78-a7e7-46c1a5182e56" providerId="ADAL" clId="{20697486-88A7-44FC-93E6-79F6993FF882}" dt="2021-11-01T14:08:45.899" v="1096" actId="26606"/>
        <pc:sldMkLst>
          <pc:docMk/>
          <pc:sldMk cId="977409981" sldId="282"/>
        </pc:sldMkLst>
        <pc:spChg chg="mod">
          <ac:chgData name="Přemysl Bar" userId="e729b752-3125-4e78-a7e7-46c1a5182e56" providerId="ADAL" clId="{20697486-88A7-44FC-93E6-79F6993FF882}" dt="2021-11-01T14:08:45.899" v="1096" actId="26606"/>
          <ac:spMkLst>
            <pc:docMk/>
            <pc:sldMk cId="977409981" sldId="282"/>
            <ac:spMk id="2" creationId="{64FE578A-CE10-477D-BC91-002E9633A0F9}"/>
          </ac:spMkLst>
        </pc:spChg>
        <pc:spChg chg="mod ord">
          <ac:chgData name="Přemysl Bar" userId="e729b752-3125-4e78-a7e7-46c1a5182e56" providerId="ADAL" clId="{20697486-88A7-44FC-93E6-79F6993FF882}" dt="2021-11-01T14:08:45.899" v="1096" actId="26606"/>
          <ac:spMkLst>
            <pc:docMk/>
            <pc:sldMk cId="977409981" sldId="282"/>
            <ac:spMk id="3" creationId="{6879715B-8358-49DC-95BC-530F44C0954A}"/>
          </ac:spMkLst>
        </pc:spChg>
        <pc:picChg chg="add mod or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0" creationId="{39274C6B-D587-4F5C-B20C-8BBF30753A64}"/>
          </ac:picMkLst>
        </pc:picChg>
        <pc:picChg chg="add mod or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2" creationId="{61783323-F239-4BD0-8198-245CC1D27EC3}"/>
          </ac:picMkLst>
        </pc:picChg>
        <pc:picChg chg="add mo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4" creationId="{090CFA3A-4E8C-4C95-863F-C33AF2C1779C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4:09:57.719" v="1105" actId="26606"/>
        <pc:sldMkLst>
          <pc:docMk/>
          <pc:sldMk cId="4020070461" sldId="283"/>
        </pc:sldMkLst>
        <pc:spChg chg="mod">
          <ac:chgData name="Přemysl Bar" userId="e729b752-3125-4e78-a7e7-46c1a5182e56" providerId="ADAL" clId="{20697486-88A7-44FC-93E6-79F6993FF882}" dt="2021-11-01T14:09:57.719" v="1105" actId="26606"/>
          <ac:spMkLst>
            <pc:docMk/>
            <pc:sldMk cId="4020070461" sldId="283"/>
            <ac:spMk id="2" creationId="{D15DA5FD-8BAF-4799-BE04-7F8F0E84E962}"/>
          </ac:spMkLst>
        </pc:spChg>
        <pc:spChg chg="mod ord">
          <ac:chgData name="Přemysl Bar" userId="e729b752-3125-4e78-a7e7-46c1a5182e56" providerId="ADAL" clId="{20697486-88A7-44FC-93E6-79F6993FF882}" dt="2021-11-01T14:09:57.719" v="1105" actId="26606"/>
          <ac:spMkLst>
            <pc:docMk/>
            <pc:sldMk cId="4020070461" sldId="283"/>
            <ac:spMk id="3" creationId="{EF151CCA-84FE-4A31-B6D3-C92D5A183C38}"/>
          </ac:spMkLst>
        </pc:sp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4" creationId="{F1F2841C-7953-42CB-9EE3-C2A6A1107350}"/>
          </ac:picMkLst>
        </pc:pic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6" creationId="{AE3638B4-3953-4AE8-8C7A-9D82E0D80639}"/>
          </ac:picMkLst>
        </pc:pic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8" creationId="{AC3C956C-B1E0-4EE5-BA40-382331C9EE4F}"/>
          </ac:picMkLst>
        </pc:picChg>
        <pc:picChg chg="add mo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40" creationId="{B7BC1AFE-C68D-4833-8F45-57DB7587F080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13:55.015" v="1147" actId="26606"/>
        <pc:sldMkLst>
          <pc:docMk/>
          <pc:sldMk cId="3447231511" sldId="284"/>
        </pc:sldMkLst>
        <pc:spChg chg="mo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2" creationId="{17419EBE-1FB5-49A0-9628-B08D57895110}"/>
          </ac:spMkLst>
        </pc:spChg>
        <pc:spChg chg="mod or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3" creationId="{C7F94A9F-565C-426C-A23C-C3B206E98061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5" creationId="{C2167F82-BD57-4D9B-BCC3-A4F13118BB84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7" creationId="{4CBF4B90-A27B-4E6A-B288-303118BA631F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9" creationId="{BC77A50A-7946-4C3E-A197-2F4ACE08160A}"/>
          </ac:spMkLst>
        </pc:sp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9" creationId="{A7E90E42-4F1C-4A9F-AB1E-D837CDD96666}"/>
          </ac:picMkLst>
        </pc:pic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58" creationId="{E5C32B32-2D71-4C48-878B-1145FB0BEB64}"/>
          </ac:picMkLst>
        </pc:pic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60" creationId="{77A85E30-CB8D-4ADE-9180-80D1368975D4}"/>
          </ac:picMkLst>
        </pc:picChg>
        <pc:picChg chg="add mo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62" creationId="{753D1DAE-6157-4AEB-A2DB-82CF146AFBB0}"/>
          </ac:picMkLst>
        </pc:picChg>
        <pc:picChg chg="add del mod">
          <ac:chgData name="Přemysl Bar" userId="e729b752-3125-4e78-a7e7-46c1a5182e56" providerId="ADAL" clId="{20697486-88A7-44FC-93E6-79F6993FF882}" dt="2021-11-01T14:13:48.676" v="1146" actId="21"/>
          <ac:picMkLst>
            <pc:docMk/>
            <pc:sldMk cId="3447231511" sldId="284"/>
            <ac:picMk id="19464" creationId="{553D97BD-8D5A-4947-86B5-741867D4EE97}"/>
          </ac:picMkLst>
        </pc:picChg>
        <pc:picChg chg="add del mod">
          <ac:chgData name="Přemysl Bar" userId="e729b752-3125-4e78-a7e7-46c1a5182e56" providerId="ADAL" clId="{20697486-88A7-44FC-93E6-79F6993FF882}" dt="2021-11-01T14:13:30.491" v="1142" actId="21"/>
          <ac:picMkLst>
            <pc:docMk/>
            <pc:sldMk cId="3447231511" sldId="284"/>
            <ac:picMk id="19466" creationId="{940417DD-C47F-44F8-ABCC-2F44829AB4E2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16:00.070" v="1169" actId="26606"/>
        <pc:sldMkLst>
          <pc:docMk/>
          <pc:sldMk cId="2716976897" sldId="285"/>
        </pc:sldMkLst>
        <pc:spChg chg="mod">
          <ac:chgData name="Přemysl Bar" userId="e729b752-3125-4e78-a7e7-46c1a5182e56" providerId="ADAL" clId="{20697486-88A7-44FC-93E6-79F6993FF882}" dt="2021-11-01T14:15:36.416" v="1165" actId="26606"/>
          <ac:spMkLst>
            <pc:docMk/>
            <pc:sldMk cId="2716976897" sldId="285"/>
            <ac:spMk id="2" creationId="{FB662E05-DCB6-4B08-96E9-A2154871ECE0}"/>
          </ac:spMkLst>
        </pc:spChg>
        <pc:spChg chg="mod ord">
          <ac:chgData name="Přemysl Bar" userId="e729b752-3125-4e78-a7e7-46c1a5182e56" providerId="ADAL" clId="{20697486-88A7-44FC-93E6-79F6993FF882}" dt="2021-11-01T14:15:36.416" v="1165" actId="26606"/>
          <ac:spMkLst>
            <pc:docMk/>
            <pc:sldMk cId="2716976897" sldId="285"/>
            <ac:spMk id="3" creationId="{E3788A90-55EB-4CFB-9AE5-BFB57F500B3A}"/>
          </ac:spMkLst>
        </pc:spChg>
        <pc:picChg chg="add del mod">
          <ac:chgData name="Přemysl Bar" userId="e729b752-3125-4e78-a7e7-46c1a5182e56" providerId="ADAL" clId="{20697486-88A7-44FC-93E6-79F6993FF882}" dt="2021-11-01T14:15:46.525" v="1166" actId="21"/>
          <ac:picMkLst>
            <pc:docMk/>
            <pc:sldMk cId="2716976897" sldId="285"/>
            <ac:picMk id="20482" creationId="{7F8B3456-9BD5-439A-A9F3-2DF8E5D5801A}"/>
          </ac:picMkLst>
        </pc:picChg>
        <pc:picChg chg="add mod">
          <ac:chgData name="Přemysl Bar" userId="e729b752-3125-4e78-a7e7-46c1a5182e56" providerId="ADAL" clId="{20697486-88A7-44FC-93E6-79F6993FF882}" dt="2021-11-01T14:15:36.416" v="1165" actId="26606"/>
          <ac:picMkLst>
            <pc:docMk/>
            <pc:sldMk cId="2716976897" sldId="285"/>
            <ac:picMk id="20484" creationId="{D69CF8DD-8FCE-413C-966F-B179CFB5420E}"/>
          </ac:picMkLst>
        </pc:picChg>
        <pc:picChg chg="add mod">
          <ac:chgData name="Přemysl Bar" userId="e729b752-3125-4e78-a7e7-46c1a5182e56" providerId="ADAL" clId="{20697486-88A7-44FC-93E6-79F6993FF882}" dt="2021-11-01T14:15:47.162" v="1167" actId="27614"/>
          <ac:picMkLst>
            <pc:docMk/>
            <pc:sldMk cId="2716976897" sldId="285"/>
            <ac:picMk id="20486" creationId="{43400A9F-9BF9-4DBC-930F-78E55E402E25}"/>
          </ac:picMkLst>
        </pc:picChg>
        <pc:picChg chg="add mod">
          <ac:chgData name="Přemysl Bar" userId="e729b752-3125-4e78-a7e7-46c1a5182e56" providerId="ADAL" clId="{20697486-88A7-44FC-93E6-79F6993FF882}" dt="2021-11-01T14:15:36.416" v="1165" actId="26606"/>
          <ac:picMkLst>
            <pc:docMk/>
            <pc:sldMk cId="2716976897" sldId="285"/>
            <ac:picMk id="20488" creationId="{92A6E811-73B6-4E04-AAA9-415E73FDF9E3}"/>
          </ac:picMkLst>
        </pc:picChg>
        <pc:picChg chg="add mod ord">
          <ac:chgData name="Přemysl Bar" userId="e729b752-3125-4e78-a7e7-46c1a5182e56" providerId="ADAL" clId="{20697486-88A7-44FC-93E6-79F6993FF882}" dt="2021-11-01T14:16:00.070" v="1169" actId="26606"/>
          <ac:picMkLst>
            <pc:docMk/>
            <pc:sldMk cId="2716976897" sldId="285"/>
            <ac:picMk id="20490" creationId="{55056A72-6B16-40E2-B61B-FD88B62B3491}"/>
          </ac:picMkLst>
        </pc:picChg>
        <pc:cxnChg chg="add del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77" creationId="{76B47EB5-BB7A-46C1-BB37-7D0CA9E50B65}"/>
          </ac:cxnSpMkLst>
        </pc:cxnChg>
        <pc:cxnChg chg="add del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79" creationId="{B754FF5E-3434-4FAC-BB0D-7B6BA5ECB2BA}"/>
          </ac:cxnSpMkLst>
        </pc:cxnChg>
        <pc:cxnChg chg="add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143" creationId="{76B47EB5-BB7A-46C1-BB37-7D0CA9E50B65}"/>
          </ac:cxnSpMkLst>
        </pc:cxnChg>
        <pc:cxnChg chg="add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145" creationId="{B754FF5E-3434-4FAC-BB0D-7B6BA5ECB2BA}"/>
          </ac:cxnSpMkLst>
        </pc:cxnChg>
      </pc:sldChg>
      <pc:sldChg chg="addSp delSp modSp new mod setBg">
        <pc:chgData name="Přemysl Bar" userId="e729b752-3125-4e78-a7e7-46c1a5182e56" providerId="ADAL" clId="{20697486-88A7-44FC-93E6-79F6993FF882}" dt="2021-11-01T14:19:55.049" v="1193"/>
        <pc:sldMkLst>
          <pc:docMk/>
          <pc:sldMk cId="683562563" sldId="286"/>
        </pc:sldMkLst>
        <pc:spChg chg="mod">
          <ac:chgData name="Přemysl Bar" userId="e729b752-3125-4e78-a7e7-46c1a5182e56" providerId="ADAL" clId="{20697486-88A7-44FC-93E6-79F6993FF882}" dt="2021-11-01T14:19:24.955" v="1191" actId="26606"/>
          <ac:spMkLst>
            <pc:docMk/>
            <pc:sldMk cId="683562563" sldId="286"/>
            <ac:spMk id="2" creationId="{4EABB952-CEAF-4B38-982B-4A5939BA1C59}"/>
          </ac:spMkLst>
        </pc:spChg>
        <pc:spChg chg="mod ord">
          <ac:chgData name="Přemysl Bar" userId="e729b752-3125-4e78-a7e7-46c1a5182e56" providerId="ADAL" clId="{20697486-88A7-44FC-93E6-79F6993FF882}" dt="2021-11-01T14:19:24.955" v="1191" actId="26606"/>
          <ac:spMkLst>
            <pc:docMk/>
            <pc:sldMk cId="683562563" sldId="286"/>
            <ac:spMk id="3" creationId="{55731BA5-D050-40A0-82DE-C5D73256FBFA}"/>
          </ac:spMkLst>
        </pc:spChg>
        <pc:spChg chg="add del">
          <ac:chgData name="Přemysl Bar" userId="e729b752-3125-4e78-a7e7-46c1a5182e56" providerId="ADAL" clId="{20697486-88A7-44FC-93E6-79F6993FF882}" dt="2021-11-01T14:19:24.905" v="1190" actId="26606"/>
          <ac:spMkLst>
            <pc:docMk/>
            <pc:sldMk cId="683562563" sldId="286"/>
            <ac:spMk id="79" creationId="{9527A868-C36D-409A-8055-802BE2A54385}"/>
          </ac:spMkLst>
        </pc:spChg>
        <pc:picChg chg="add del">
          <ac:chgData name="Přemysl Bar" userId="e729b752-3125-4e78-a7e7-46c1a5182e56" providerId="ADAL" clId="{20697486-88A7-44FC-93E6-79F6993FF882}" dt="2021-11-01T14:17:38.989" v="1184" actId="21"/>
          <ac:picMkLst>
            <pc:docMk/>
            <pc:sldMk cId="683562563" sldId="286"/>
            <ac:picMk id="21506" creationId="{25F7C66E-5A29-44BC-9A19-9CA62435053F}"/>
          </ac:picMkLst>
        </pc:picChg>
        <pc:picChg chg="add mo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08" creationId="{AE92AC85-BDCA-4256-B6C0-E4ACC3E01988}"/>
          </ac:picMkLst>
        </pc:picChg>
        <pc:picChg chg="add mod or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0" creationId="{D7B8F6EC-1AA5-48EC-A594-3F853932D3D7}"/>
          </ac:picMkLst>
        </pc:picChg>
        <pc:picChg chg="add mo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2" creationId="{DBD9D2F5-EFFE-414C-9C8D-25FD6CF81507}"/>
          </ac:picMkLst>
        </pc:picChg>
        <pc:picChg chg="add mod or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4" creationId="{948B191B-4D91-4F36-9371-3A0BC35BDB34}"/>
          </ac:picMkLst>
        </pc:picChg>
        <pc:picChg chg="add del">
          <ac:chgData name="Přemysl Bar" userId="e729b752-3125-4e78-a7e7-46c1a5182e56" providerId="ADAL" clId="{20697486-88A7-44FC-93E6-79F6993FF882}" dt="2021-11-01T14:19:55.049" v="1193"/>
          <ac:picMkLst>
            <pc:docMk/>
            <pc:sldMk cId="683562563" sldId="286"/>
            <ac:picMk id="21516" creationId="{31D7BF55-BDDF-49AE-B3D3-43195AC4E74D}"/>
          </ac:picMkLst>
        </pc:picChg>
        <pc:cxnChg chg="add del">
          <ac:chgData name="Přemysl Bar" userId="e729b752-3125-4e78-a7e7-46c1a5182e56" providerId="ADAL" clId="{20697486-88A7-44FC-93E6-79F6993FF882}" dt="2021-11-01T14:19:24.905" v="1190" actId="26606"/>
          <ac:cxnSpMkLst>
            <pc:docMk/>
            <pc:sldMk cId="683562563" sldId="286"/>
            <ac:cxnSpMk id="81" creationId="{012C0A57-A3E4-45E3-AC10-542BC3EA1775}"/>
          </ac:cxnSpMkLst>
        </pc:cxnChg>
        <pc:cxnChg chg="add del">
          <ac:chgData name="Přemysl Bar" userId="e729b752-3125-4e78-a7e7-46c1a5182e56" providerId="ADAL" clId="{20697486-88A7-44FC-93E6-79F6993FF882}" dt="2021-11-01T14:19:24.905" v="1190" actId="26606"/>
          <ac:cxnSpMkLst>
            <pc:docMk/>
            <pc:sldMk cId="683562563" sldId="286"/>
            <ac:cxnSpMk id="83" creationId="{1CB1775E-CED3-4FD2-A8C3-DBC5470DD61A}"/>
          </ac:cxnSpMkLst>
        </pc:cxnChg>
      </pc:sldChg>
      <pc:sldChg chg="modSp new mod">
        <pc:chgData name="Přemysl Bar" userId="e729b752-3125-4e78-a7e7-46c1a5182e56" providerId="ADAL" clId="{20697486-88A7-44FC-93E6-79F6993FF882}" dt="2021-11-01T14:21:35.741" v="1229" actId="123"/>
        <pc:sldMkLst>
          <pc:docMk/>
          <pc:sldMk cId="1634467345" sldId="287"/>
        </pc:sldMkLst>
        <pc:spChg chg="mod">
          <ac:chgData name="Přemysl Bar" userId="e729b752-3125-4e78-a7e7-46c1a5182e56" providerId="ADAL" clId="{20697486-88A7-44FC-93E6-79F6993FF882}" dt="2021-11-01T14:20:44.730" v="1196" actId="20577"/>
          <ac:spMkLst>
            <pc:docMk/>
            <pc:sldMk cId="1634467345" sldId="287"/>
            <ac:spMk id="2" creationId="{3E887162-BC51-41D7-BE30-CCF3B818A547}"/>
          </ac:spMkLst>
        </pc:spChg>
        <pc:spChg chg="mod">
          <ac:chgData name="Přemysl Bar" userId="e729b752-3125-4e78-a7e7-46c1a5182e56" providerId="ADAL" clId="{20697486-88A7-44FC-93E6-79F6993FF882}" dt="2021-11-01T14:21:35.741" v="1229" actId="123"/>
          <ac:spMkLst>
            <pc:docMk/>
            <pc:sldMk cId="1634467345" sldId="287"/>
            <ac:spMk id="3" creationId="{B9E5E785-A747-4CBE-9301-87FFB51E093F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4:33:05.141" v="1301" actId="20577"/>
        <pc:sldMkLst>
          <pc:docMk/>
          <pc:sldMk cId="2489330248" sldId="288"/>
        </pc:sldMkLst>
        <pc:spChg chg="mo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2" creationId="{083E5BEB-9208-4CB3-8366-84B1EAA6B032}"/>
          </ac:spMkLst>
        </pc:spChg>
        <pc:spChg chg="del mo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3" creationId="{943AC551-3077-4112-BADA-281E514B783A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9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1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3" creationId="{E9A7EF13-49FA-4355-971A-34B065F35022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5" creationId="{92CF3C3E-0F7B-4F0C-8EBD-BDD38E9C66F5}"/>
          </ac:spMkLst>
        </pc:spChg>
        <pc:graphicFrameChg chg="add mod">
          <ac:chgData name="Přemysl Bar" userId="e729b752-3125-4e78-a7e7-46c1a5182e56" providerId="ADAL" clId="{20697486-88A7-44FC-93E6-79F6993FF882}" dt="2021-11-01T14:33:05.141" v="1301" actId="20577"/>
          <ac:graphicFrameMkLst>
            <pc:docMk/>
            <pc:sldMk cId="2489330248" sldId="288"/>
            <ac:graphicFrameMk id="5" creationId="{9275F95B-4657-4CC6-8C1E-1A36D58D6306}"/>
          </ac:graphicFrameMkLst>
        </pc:graphicFrameChg>
      </pc:sldChg>
      <pc:sldChg chg="addSp delSp modSp new mod">
        <pc:chgData name="Přemysl Bar" userId="e729b752-3125-4e78-a7e7-46c1a5182e56" providerId="ADAL" clId="{20697486-88A7-44FC-93E6-79F6993FF882}" dt="2021-11-01T14:29:40.599" v="1281" actId="20577"/>
        <pc:sldMkLst>
          <pc:docMk/>
          <pc:sldMk cId="3366108693" sldId="289"/>
        </pc:sldMkLst>
        <pc:spChg chg="mod">
          <ac:chgData name="Přemysl Bar" userId="e729b752-3125-4e78-a7e7-46c1a5182e56" providerId="ADAL" clId="{20697486-88A7-44FC-93E6-79F6993FF882}" dt="2021-11-01T14:26:53.658" v="1247"/>
          <ac:spMkLst>
            <pc:docMk/>
            <pc:sldMk cId="3366108693" sldId="289"/>
            <ac:spMk id="2" creationId="{C42B2731-CC2E-43E2-AF9A-C8A39430A957}"/>
          </ac:spMkLst>
        </pc:spChg>
        <pc:spChg chg="del">
          <ac:chgData name="Přemysl Bar" userId="e729b752-3125-4e78-a7e7-46c1a5182e56" providerId="ADAL" clId="{20697486-88A7-44FC-93E6-79F6993FF882}" dt="2021-11-01T14:27:06.470" v="1248"/>
          <ac:spMkLst>
            <pc:docMk/>
            <pc:sldMk cId="3366108693" sldId="289"/>
            <ac:spMk id="3" creationId="{D42AC087-2316-4BE3-9E6B-97D0A4A0CE58}"/>
          </ac:spMkLst>
        </pc:spChg>
        <pc:spChg chg="add mod">
          <ac:chgData name="Přemysl Bar" userId="e729b752-3125-4e78-a7e7-46c1a5182e56" providerId="ADAL" clId="{20697486-88A7-44FC-93E6-79F6993FF882}" dt="2021-11-01T14:29:40.599" v="1281" actId="20577"/>
          <ac:spMkLst>
            <pc:docMk/>
            <pc:sldMk cId="3366108693" sldId="289"/>
            <ac:spMk id="6" creationId="{0BC84068-C100-4105-8AE3-C13026587493}"/>
          </ac:spMkLst>
        </pc:spChg>
        <pc:picChg chg="add mod modCrop">
          <ac:chgData name="Přemysl Bar" userId="e729b752-3125-4e78-a7e7-46c1a5182e56" providerId="ADAL" clId="{20697486-88A7-44FC-93E6-79F6993FF882}" dt="2021-11-01T14:28:11.934" v="1257" actId="14100"/>
          <ac:picMkLst>
            <pc:docMk/>
            <pc:sldMk cId="3366108693" sldId="289"/>
            <ac:picMk id="5" creationId="{5DFE7B5B-52D5-45A9-A737-E23930ACBE71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4:31:14.472" v="1295" actId="1076"/>
        <pc:sldMkLst>
          <pc:docMk/>
          <pc:sldMk cId="3127542465" sldId="290"/>
        </pc:sldMkLst>
        <pc:spChg chg="mod">
          <ac:chgData name="Přemysl Bar" userId="e729b752-3125-4e78-a7e7-46c1a5182e56" providerId="ADAL" clId="{20697486-88A7-44FC-93E6-79F6993FF882}" dt="2021-11-01T14:30:39.284" v="1288" actId="20577"/>
          <ac:spMkLst>
            <pc:docMk/>
            <pc:sldMk cId="3127542465" sldId="290"/>
            <ac:spMk id="2" creationId="{EDE82510-B71D-4E01-9D55-5A569E69A440}"/>
          </ac:spMkLst>
        </pc:spChg>
        <pc:picChg chg="add mod">
          <ac:chgData name="Přemysl Bar" userId="e729b752-3125-4e78-a7e7-46c1a5182e56" providerId="ADAL" clId="{20697486-88A7-44FC-93E6-79F6993FF882}" dt="2021-11-01T14:31:14.472" v="1295" actId="1076"/>
          <ac:picMkLst>
            <pc:docMk/>
            <pc:sldMk cId="3127542465" sldId="290"/>
            <ac:picMk id="22530" creationId="{53A361AD-BA2D-46E9-92F6-62540BD809FF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4:38:21.976" v="1336" actId="1076"/>
        <pc:sldMkLst>
          <pc:docMk/>
          <pc:sldMk cId="436582802" sldId="291"/>
        </pc:sldMkLst>
        <pc:spChg chg="mod">
          <ac:chgData name="Přemysl Bar" userId="e729b752-3125-4e78-a7e7-46c1a5182e56" providerId="ADAL" clId="{20697486-88A7-44FC-93E6-79F6993FF882}" dt="2021-11-01T14:36:59.727" v="1331" actId="1076"/>
          <ac:spMkLst>
            <pc:docMk/>
            <pc:sldMk cId="436582802" sldId="291"/>
            <ac:spMk id="2" creationId="{883DFD84-D77B-48B1-9D58-9E40898FB946}"/>
          </ac:spMkLst>
        </pc:spChg>
        <pc:spChg chg="mo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3" creationId="{8E8A20DF-60A0-41A9-A897-1BCA50590403}"/>
          </ac:spMkLst>
        </pc:spChg>
        <pc:spChg chg="ad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73" creationId="{C8A3C342-1D03-412F-8DD3-BF519E8E0AE9}"/>
          </ac:spMkLst>
        </pc:spChg>
        <pc:spChg chg="ad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75" creationId="{81CC9B02-E087-4350-AEBD-2C3CF001AF01}"/>
          </ac:spMkLst>
        </pc:spChg>
        <pc:picChg chg="add mod">
          <ac:chgData name="Přemysl Bar" userId="e729b752-3125-4e78-a7e7-46c1a5182e56" providerId="ADAL" clId="{20697486-88A7-44FC-93E6-79F6993FF882}" dt="2021-11-01T14:33:59.464" v="1315" actId="26606"/>
          <ac:picMkLst>
            <pc:docMk/>
            <pc:sldMk cId="436582802" sldId="291"/>
            <ac:picMk id="23554" creationId="{CCB2EBEE-048F-407C-80EE-2122DCAC85F1}"/>
          </ac:picMkLst>
        </pc:picChg>
        <pc:picChg chg="add mod">
          <ac:chgData name="Přemysl Bar" userId="e729b752-3125-4e78-a7e7-46c1a5182e56" providerId="ADAL" clId="{20697486-88A7-44FC-93E6-79F6993FF882}" dt="2021-11-01T14:33:59.464" v="1315" actId="26606"/>
          <ac:picMkLst>
            <pc:docMk/>
            <pc:sldMk cId="436582802" sldId="291"/>
            <ac:picMk id="23556" creationId="{4C172C1C-F924-4E14-9947-D150442D9CD3}"/>
          </ac:picMkLst>
        </pc:picChg>
        <pc:picChg chg="add mod">
          <ac:chgData name="Přemysl Bar" userId="e729b752-3125-4e78-a7e7-46c1a5182e56" providerId="ADAL" clId="{20697486-88A7-44FC-93E6-79F6993FF882}" dt="2021-11-01T14:36:47.050" v="1328" actId="14100"/>
          <ac:picMkLst>
            <pc:docMk/>
            <pc:sldMk cId="436582802" sldId="291"/>
            <ac:picMk id="23558" creationId="{35FFA6E4-1AD2-408B-80D4-C578CAF4859F}"/>
          </ac:picMkLst>
        </pc:picChg>
        <pc:picChg chg="add mod">
          <ac:chgData name="Přemysl Bar" userId="e729b752-3125-4e78-a7e7-46c1a5182e56" providerId="ADAL" clId="{20697486-88A7-44FC-93E6-79F6993FF882}" dt="2021-11-01T14:38:21.976" v="1336" actId="1076"/>
          <ac:picMkLst>
            <pc:docMk/>
            <pc:sldMk cId="436582802" sldId="291"/>
            <ac:picMk id="23560" creationId="{9683E1AC-07F1-450E-9E8E-86830BEF9AA3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42:58.424" v="1472" actId="26606"/>
        <pc:sldMkLst>
          <pc:docMk/>
          <pc:sldMk cId="2989344164" sldId="292"/>
        </pc:sldMkLst>
        <pc:spChg chg="mod">
          <ac:chgData name="Přemysl Bar" userId="e729b752-3125-4e78-a7e7-46c1a5182e56" providerId="ADAL" clId="{20697486-88A7-44FC-93E6-79F6993FF882}" dt="2021-11-01T14:42:58.424" v="1472" actId="26606"/>
          <ac:spMkLst>
            <pc:docMk/>
            <pc:sldMk cId="2989344164" sldId="292"/>
            <ac:spMk id="2" creationId="{7BADBC6A-5056-486F-A144-1B10394696D4}"/>
          </ac:spMkLst>
        </pc:spChg>
        <pc:spChg chg="del mod">
          <ac:chgData name="Přemysl Bar" userId="e729b752-3125-4e78-a7e7-46c1a5182e56" providerId="ADAL" clId="{20697486-88A7-44FC-93E6-79F6993FF882}" dt="2021-11-01T14:42:58.424" v="1472" actId="26606"/>
          <ac:spMkLst>
            <pc:docMk/>
            <pc:sldMk cId="2989344164" sldId="292"/>
            <ac:spMk id="3" creationId="{E93BBE25-DDB4-439E-84FF-3262C1F73BBB}"/>
          </ac:spMkLst>
        </pc:spChg>
        <pc:graphicFrameChg chg="add">
          <ac:chgData name="Přemysl Bar" userId="e729b752-3125-4e78-a7e7-46c1a5182e56" providerId="ADAL" clId="{20697486-88A7-44FC-93E6-79F6993FF882}" dt="2021-11-01T14:42:58.424" v="1472" actId="26606"/>
          <ac:graphicFrameMkLst>
            <pc:docMk/>
            <pc:sldMk cId="2989344164" sldId="292"/>
            <ac:graphicFrameMk id="5" creationId="{37FA2BAD-729D-4563-A1D1-3CE64B0775FA}"/>
          </ac:graphicFrameMkLst>
        </pc:graphicFrameChg>
      </pc:sldChg>
      <pc:sldChg chg="addSp delSp modSp new mod setBg">
        <pc:chgData name="Přemysl Bar" userId="e729b752-3125-4e78-a7e7-46c1a5182e56" providerId="ADAL" clId="{20697486-88A7-44FC-93E6-79F6993FF882}" dt="2021-11-01T14:41:25.300" v="1406" actId="20577"/>
        <pc:sldMkLst>
          <pc:docMk/>
          <pc:sldMk cId="1202261762" sldId="293"/>
        </pc:sldMkLst>
        <pc:spChg chg="mod">
          <ac:chgData name="Přemysl Bar" userId="e729b752-3125-4e78-a7e7-46c1a5182e56" providerId="ADAL" clId="{20697486-88A7-44FC-93E6-79F6993FF882}" dt="2021-11-01T14:41:04.257" v="1400" actId="26606"/>
          <ac:spMkLst>
            <pc:docMk/>
            <pc:sldMk cId="1202261762" sldId="293"/>
            <ac:spMk id="2" creationId="{E5B9C616-B436-4FD0-9E88-C5F3F0CF9AF1}"/>
          </ac:spMkLst>
        </pc:spChg>
        <pc:spChg chg="del mod">
          <ac:chgData name="Přemysl Bar" userId="e729b752-3125-4e78-a7e7-46c1a5182e56" providerId="ADAL" clId="{20697486-88A7-44FC-93E6-79F6993FF882}" dt="2021-11-01T14:41:04.257" v="1400" actId="26606"/>
          <ac:spMkLst>
            <pc:docMk/>
            <pc:sldMk cId="1202261762" sldId="293"/>
            <ac:spMk id="3" creationId="{290FF938-155D-4FCE-9DE1-9F45EF7C51F8}"/>
          </ac:spMkLst>
        </pc:spChg>
        <pc:graphicFrameChg chg="add mod">
          <ac:chgData name="Přemysl Bar" userId="e729b752-3125-4e78-a7e7-46c1a5182e56" providerId="ADAL" clId="{20697486-88A7-44FC-93E6-79F6993FF882}" dt="2021-11-01T14:41:25.300" v="1406" actId="20577"/>
          <ac:graphicFrameMkLst>
            <pc:docMk/>
            <pc:sldMk cId="1202261762" sldId="293"/>
            <ac:graphicFrameMk id="5" creationId="{F26FB3BE-4C31-4BEE-B780-0AA26D0D2C83}"/>
          </ac:graphicFrameMkLst>
        </pc:graphicFrameChg>
      </pc:sldChg>
      <pc:sldChg chg="addSp delSp modSp new mod setBg setClrOvrMap">
        <pc:chgData name="Přemysl Bar" userId="e729b752-3125-4e78-a7e7-46c1a5182e56" providerId="ADAL" clId="{20697486-88A7-44FC-93E6-79F6993FF882}" dt="2021-11-01T14:45:22.277" v="1482" actId="26606"/>
        <pc:sldMkLst>
          <pc:docMk/>
          <pc:sldMk cId="3578129367" sldId="294"/>
        </pc:sldMkLst>
        <pc:spChg chg="mo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2" creationId="{B4D811FF-6FCA-4F66-BB34-616B9691F473}"/>
          </ac:spMkLst>
        </pc:spChg>
        <pc:spChg chg="del">
          <ac:chgData name="Přemysl Bar" userId="e729b752-3125-4e78-a7e7-46c1a5182e56" providerId="ADAL" clId="{20697486-88A7-44FC-93E6-79F6993FF882}" dt="2021-11-01T14:44:51.742" v="1479" actId="26606"/>
          <ac:spMkLst>
            <pc:docMk/>
            <pc:sldMk cId="3578129367" sldId="294"/>
            <ac:spMk id="3" creationId="{65992DB9-032B-4F40-9C2E-0D5D34245708}"/>
          </ac:spMkLst>
        </pc:spChg>
        <pc:spChg chg="add del">
          <ac:chgData name="Přemysl Bar" userId="e729b752-3125-4e78-a7e7-46c1a5182e56" providerId="ADAL" clId="{20697486-88A7-44FC-93E6-79F6993FF882}" dt="2021-11-01T14:44:27.427" v="1476" actId="22"/>
          <ac:spMkLst>
            <pc:docMk/>
            <pc:sldMk cId="3578129367" sldId="294"/>
            <ac:spMk id="5" creationId="{E3FC13FC-909F-46B6-9A53-5F320BCAEE9A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75" creationId="{4AC0CD9D-7610-4620-93B4-798CCD9AB581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1" creationId="{DE4D62F9-188E-4530-84C2-24BDEE4BEB82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3" creationId="{757B325C-3E35-45CF-9D07-3BCB281F3B9C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5" creationId="{C24BEC42-AFF3-40D1-93A2-A27A42E1E23C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7" creationId="{608F427C-1EC9-4280-9367-F2B3AA063E82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9" creationId="{F98810A7-E114-447A-A7D6-69B27CFB5650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39" creationId="{989BE678-777B-482A-A616-FEDC47B162E5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5" creationId="{D28BE0C3-2102-4820-B88B-A448B1840D14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7" creationId="{F3F4807A-5068-4492-8025-D75F320E908D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9" creationId="{B24996F8-180C-4DCB-8A26-DFA336CDEFBC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51" creationId="{630182B0-3559-41D5-9EBC-0BD86BEDAD09}"/>
          </ac:spMkLst>
        </pc:sp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1" creationId="{41B68C77-138E-4BF7-A276-BD0C78A4219F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3" creationId="{7C268552-D473-46ED-B1B8-422042C4DEF1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7" creationId="{B9238B3E-24AA-439A-B527-6C5DF6D72145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9" creationId="{69F01145-BEA3-4CBF-AA21-10077B948CA8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35" creationId="{DF19BAF3-7E20-4B9D-B544-BABAEEA1FA75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37" creationId="{950648F4-ABCD-4DF0-8641-76CFB2354721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41" creationId="{CF1EB4BD-9C7E-4AA3-9681-C7EB0DA6250B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43" creationId="{94AAE3AA-3759-4D28-B0EF-575F25A5146C}"/>
          </ac:picMkLst>
        </pc:picChg>
        <pc:picChg chg="add mo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24578" creationId="{534A4087-527E-461B-B02E-A357C64A94DA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49:10.376" v="1506" actId="20577"/>
        <pc:sldMkLst>
          <pc:docMk/>
          <pc:sldMk cId="350650386" sldId="295"/>
        </pc:sldMkLst>
        <pc:spChg chg="add del mod">
          <ac:chgData name="Přemysl Bar" userId="e729b752-3125-4e78-a7e7-46c1a5182e56" providerId="ADAL" clId="{20697486-88A7-44FC-93E6-79F6993FF882}" dt="2021-11-01T14:49:10.376" v="1506" actId="20577"/>
          <ac:spMkLst>
            <pc:docMk/>
            <pc:sldMk cId="350650386" sldId="295"/>
            <ac:spMk id="2" creationId="{12BF0265-907C-470F-A540-F812318CA8EC}"/>
          </ac:spMkLst>
        </pc:spChg>
        <pc:spChg chg="add del mod">
          <ac:chgData name="Přemysl Bar" userId="e729b752-3125-4e78-a7e7-46c1a5182e56" providerId="ADAL" clId="{20697486-88A7-44FC-93E6-79F6993FF882}" dt="2021-11-01T14:48:58.015" v="1491" actId="26606"/>
          <ac:spMkLst>
            <pc:docMk/>
            <pc:sldMk cId="350650386" sldId="295"/>
            <ac:spMk id="3" creationId="{98446BA1-BC04-4EE5-89D2-53B948FF0EE3}"/>
          </ac:spMkLst>
        </pc:spChg>
        <pc:spChg chg="add del">
          <ac:chgData name="Přemysl Bar" userId="e729b752-3125-4e78-a7e7-46c1a5182e56" providerId="ADAL" clId="{20697486-88A7-44FC-93E6-79F6993FF882}" dt="2021-11-01T14:48:10.759" v="1486" actId="26606"/>
          <ac:spMkLst>
            <pc:docMk/>
            <pc:sldMk cId="350650386" sldId="295"/>
            <ac:spMk id="75" creationId="{DA1DAC79-DDBA-4382-9D43-6E5F685BE5FB}"/>
          </ac:spMkLst>
        </pc:spChg>
        <pc:spChg chg="add del">
          <ac:chgData name="Přemysl Bar" userId="e729b752-3125-4e78-a7e7-46c1a5182e56" providerId="ADAL" clId="{20697486-88A7-44FC-93E6-79F6993FF882}" dt="2021-11-01T14:48:10.759" v="1486" actId="26606"/>
          <ac:spMkLst>
            <pc:docMk/>
            <pc:sldMk cId="350650386" sldId="295"/>
            <ac:spMk id="81" creationId="{6AACA73D-178F-4CFC-99E3-9F4FCBBDBA83}"/>
          </ac:spMkLst>
        </pc:spChg>
        <pc:spChg chg="add">
          <ac:chgData name="Přemysl Bar" userId="e729b752-3125-4e78-a7e7-46c1a5182e56" providerId="ADAL" clId="{20697486-88A7-44FC-93E6-79F6993FF882}" dt="2021-11-01T14:48:58.015" v="1491" actId="26606"/>
          <ac:spMkLst>
            <pc:docMk/>
            <pc:sldMk cId="350650386" sldId="295"/>
            <ac:spMk id="25610" creationId="{6DDE478A-9B9B-4F32-906C-273776BD77F0}"/>
          </ac:spMkLst>
        </pc:sp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1" creationId="{5B89E5C5-A037-45B3-9D37-3658914D4799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3" creationId="{5ACB93B0-521E-443D-9750-AFCFDDB3E801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7" creationId="{E0880F10-995F-4F01-A83B-7ECDB7BE7905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9" creationId="{A2D49266-1F08-40F2-B0E1-1D919DCB5780}"/>
          </ac:picMkLst>
        </pc:picChg>
        <pc:picChg chg="add del mod">
          <ac:chgData name="Přemysl Bar" userId="e729b752-3125-4e78-a7e7-46c1a5182e56" providerId="ADAL" clId="{20697486-88A7-44FC-93E6-79F6993FF882}" dt="2021-11-01T14:48:13.037" v="1487"/>
          <ac:picMkLst>
            <pc:docMk/>
            <pc:sldMk cId="350650386" sldId="295"/>
            <ac:picMk id="25602" creationId="{B2797C95-B58E-4651-A52A-686C2C3506E0}"/>
          </ac:picMkLst>
        </pc:picChg>
        <pc:picChg chg="add mo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4" creationId="{6CD9D7D9-5954-45E8-A60F-F75335464541}"/>
          </ac:picMkLst>
        </pc:picChg>
        <pc:picChg chg="add mod or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6" creationId="{DD71CED7-99ED-4062-9575-CE1B5A0BC76B}"/>
          </ac:picMkLst>
        </pc:picChg>
        <pc:picChg chg="add mo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8" creationId="{B2803E41-5F69-4B89-9686-46A7A0752DA7}"/>
          </ac:picMkLst>
        </pc:picChg>
        <pc:cxnChg chg="add">
          <ac:chgData name="Přemysl Bar" userId="e729b752-3125-4e78-a7e7-46c1a5182e56" providerId="ADAL" clId="{20697486-88A7-44FC-93E6-79F6993FF882}" dt="2021-11-01T14:48:58.015" v="1491" actId="26606"/>
          <ac:cxnSpMkLst>
            <pc:docMk/>
            <pc:sldMk cId="350650386" sldId="295"/>
            <ac:cxnSpMk id="25611" creationId="{133675D8-8B7A-4149-AD08-B81A69EC6C88}"/>
          </ac:cxnSpMkLst>
        </pc:cxnChg>
        <pc:cxnChg chg="add">
          <ac:chgData name="Přemysl Bar" userId="e729b752-3125-4e78-a7e7-46c1a5182e56" providerId="ADAL" clId="{20697486-88A7-44FC-93E6-79F6993FF882}" dt="2021-11-01T14:48:58.015" v="1491" actId="26606"/>
          <ac:cxnSpMkLst>
            <pc:docMk/>
            <pc:sldMk cId="350650386" sldId="295"/>
            <ac:cxnSpMk id="25612" creationId="{56FE85DE-8857-4E6E-800A-944BB57F97EF}"/>
          </ac:cxnSpMkLst>
        </pc:cxnChg>
      </pc:sldChg>
      <pc:sldChg chg="addSp delSp modSp new mod setBg setClrOvrMap">
        <pc:chgData name="Přemysl Bar" userId="e729b752-3125-4e78-a7e7-46c1a5182e56" providerId="ADAL" clId="{20697486-88A7-44FC-93E6-79F6993FF882}" dt="2021-12-09T15:38:40.243" v="2067" actId="20577"/>
        <pc:sldMkLst>
          <pc:docMk/>
          <pc:sldMk cId="176347057" sldId="296"/>
        </pc:sldMkLst>
        <pc:spChg chg="mod or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2" creationId="{EEAD18C7-032D-4388-8897-4D11144175D0}"/>
          </ac:spMkLst>
        </pc:spChg>
        <pc:spChg chg="mod">
          <ac:chgData name="Přemysl Bar" userId="e729b752-3125-4e78-a7e7-46c1a5182e56" providerId="ADAL" clId="{20697486-88A7-44FC-93E6-79F6993FF882}" dt="2021-12-09T15:38:40.243" v="2067" actId="20577"/>
          <ac:spMkLst>
            <pc:docMk/>
            <pc:sldMk cId="176347057" sldId="296"/>
            <ac:spMk id="3" creationId="{F022694B-DB2A-4D47-ABFA-91483305DC13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8" creationId="{923E8915-D2AA-4327-A45A-972C3CA9574B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10" creationId="{8302FC3C-9804-4950-B721-5FD704BA6065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16" creationId="{F3798573-F27B-47EB-8EA4-7EE34954C2D6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18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19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20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1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22" creationId="{0BA768A8-4FED-4ED8-9E46-6BE72188ECD2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3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42.551" v="1583" actId="26606"/>
          <ac:spMkLst>
            <pc:docMk/>
            <pc:sldMk cId="176347057" sldId="296"/>
            <ac:spMk id="24" creationId="{DDBA86CC-34C3-43C1-B328-62490FE69046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5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42.551" v="1583" actId="26606"/>
          <ac:spMkLst>
            <pc:docMk/>
            <pc:sldMk cId="176347057" sldId="296"/>
            <ac:spMk id="26" creationId="{9CF4C9D6-90BC-48A0-91E8-0F0373CA11B5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7" creationId="{0BA768A8-4FED-4ED8-9E46-6BE72188ECD2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28" creationId="{20331F6A-DA09-422D-8CED-00C0B458583E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29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0" creationId="{0BA768A8-4FED-4ED8-9E46-6BE72188ECD2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1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2" creationId="{8598F259-6F54-47A3-8D13-1603D786A328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33" creationId="{107C2F65-00C4-451C-8BFA-E765DEC17168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4" creationId="{74CD14DB-BB81-479F-A1FC-1C75640E9F84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5" creationId="{C943A91B-7CA7-4592-A975-73B1BF8C4C74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6" creationId="{EC471314-E46A-414B-8D91-74880E84F187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7" creationId="{6A681326-1C9D-44A3-A627-3871BDAE4127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38" creationId="{50DDF752-B2A6-49DC-B474-8E1F71AFF1DF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39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0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1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2" creationId="{0BA768A8-4FED-4ED8-9E46-6BE72188ECD2}"/>
          </ac:spMkLst>
        </pc:spChg>
        <pc:picChg chg="add del">
          <ac:chgData name="Přemysl Bar" userId="e729b752-3125-4e78-a7e7-46c1a5182e56" providerId="ADAL" clId="{20697486-88A7-44FC-93E6-79F6993FF882}" dt="2021-11-01T14:54:42.567" v="1584" actId="26606"/>
          <ac:picMkLst>
            <pc:docMk/>
            <pc:sldMk cId="176347057" sldId="296"/>
            <ac:picMk id="14" creationId="{3BC6EBB2-9BDC-4075-BA6B-43A9FBF9C86C}"/>
          </ac:picMkLst>
        </pc:picChg>
        <pc:cxnChg chg="add del">
          <ac:chgData name="Přemysl Bar" userId="e729b752-3125-4e78-a7e7-46c1a5182e56" providerId="ADAL" clId="{20697486-88A7-44FC-93E6-79F6993FF882}" dt="2021-11-01T14:54:42.567" v="1584" actId="26606"/>
          <ac:cxnSpMkLst>
            <pc:docMk/>
            <pc:sldMk cId="176347057" sldId="296"/>
            <ac:cxnSpMk id="12" creationId="{6B9695BD-ECF6-49CA-8877-8C493193C65D}"/>
          </ac:cxnSpMkLst>
        </pc:cxnChg>
      </pc:sldChg>
      <pc:sldChg chg="addSp delSp modSp new mod">
        <pc:chgData name="Přemysl Bar" userId="e729b752-3125-4e78-a7e7-46c1a5182e56" providerId="ADAL" clId="{20697486-88A7-44FC-93E6-79F6993FF882}" dt="2021-11-01T15:06:07.837" v="1671" actId="1076"/>
        <pc:sldMkLst>
          <pc:docMk/>
          <pc:sldMk cId="3153421072" sldId="297"/>
        </pc:sldMkLst>
        <pc:spChg chg="mod">
          <ac:chgData name="Přemysl Bar" userId="e729b752-3125-4e78-a7e7-46c1a5182e56" providerId="ADAL" clId="{20697486-88A7-44FC-93E6-79F6993FF882}" dt="2021-11-01T14:59:49.979" v="1627" actId="255"/>
          <ac:spMkLst>
            <pc:docMk/>
            <pc:sldMk cId="3153421072" sldId="297"/>
            <ac:spMk id="2" creationId="{916BC86C-14CC-4385-858D-9EAB81D46059}"/>
          </ac:spMkLst>
        </pc:spChg>
        <pc:spChg chg="mod">
          <ac:chgData name="Přemysl Bar" userId="e729b752-3125-4e78-a7e7-46c1a5182e56" providerId="ADAL" clId="{20697486-88A7-44FC-93E6-79F6993FF882}" dt="2021-11-01T15:06:07.837" v="1671" actId="1076"/>
          <ac:spMkLst>
            <pc:docMk/>
            <pc:sldMk cId="3153421072" sldId="297"/>
            <ac:spMk id="3" creationId="{A85B3C58-D06E-4E2F-B824-4C53AC3B7FFB}"/>
          </ac:spMkLst>
        </pc:spChg>
        <pc:picChg chg="add del mod">
          <ac:chgData name="Přemysl Bar" userId="e729b752-3125-4e78-a7e7-46c1a5182e56" providerId="ADAL" clId="{20697486-88A7-44FC-93E6-79F6993FF882}" dt="2021-11-01T15:03:55.665" v="1655" actId="21"/>
          <ac:picMkLst>
            <pc:docMk/>
            <pc:sldMk cId="3153421072" sldId="297"/>
            <ac:picMk id="26626" creationId="{2A8FF309-2CC3-45E0-AD05-0B74DE5A8DCF}"/>
          </ac:picMkLst>
        </pc:picChg>
        <pc:picChg chg="add mod">
          <ac:chgData name="Přemysl Bar" userId="e729b752-3125-4e78-a7e7-46c1a5182e56" providerId="ADAL" clId="{20697486-88A7-44FC-93E6-79F6993FF882}" dt="2021-11-01T15:04:22.429" v="1661" actId="1076"/>
          <ac:picMkLst>
            <pc:docMk/>
            <pc:sldMk cId="3153421072" sldId="297"/>
            <ac:picMk id="26628" creationId="{0FCEBA9F-225E-46DC-B911-8872741B8426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5:08:47.005" v="1748" actId="20577"/>
        <pc:sldMkLst>
          <pc:docMk/>
          <pc:sldMk cId="4119802297" sldId="298"/>
        </pc:sldMkLst>
        <pc:spChg chg="mod">
          <ac:chgData name="Přemysl Bar" userId="e729b752-3125-4e78-a7e7-46c1a5182e56" providerId="ADAL" clId="{20697486-88A7-44FC-93E6-79F6993FF882}" dt="2021-11-01T15:08:08.175" v="1712" actId="1076"/>
          <ac:spMkLst>
            <pc:docMk/>
            <pc:sldMk cId="4119802297" sldId="298"/>
            <ac:spMk id="2" creationId="{2AA67251-7EA0-4399-8EB4-1A9FD18E1CDB}"/>
          </ac:spMkLst>
        </pc:spChg>
        <pc:spChg chg="mod">
          <ac:chgData name="Přemysl Bar" userId="e729b752-3125-4e78-a7e7-46c1a5182e56" providerId="ADAL" clId="{20697486-88A7-44FC-93E6-79F6993FF882}" dt="2021-11-01T15:08:47.005" v="1748" actId="20577"/>
          <ac:spMkLst>
            <pc:docMk/>
            <pc:sldMk cId="4119802297" sldId="298"/>
            <ac:spMk id="3" creationId="{662D9691-E49D-4FFE-ADB5-30C4F9AF8A8A}"/>
          </ac:spMkLst>
        </pc:spChg>
        <pc:picChg chg="add mod">
          <ac:chgData name="Přemysl Bar" userId="e729b752-3125-4e78-a7e7-46c1a5182e56" providerId="ADAL" clId="{20697486-88A7-44FC-93E6-79F6993FF882}" dt="2021-11-01T15:02:43.156" v="1652" actId="14100"/>
          <ac:picMkLst>
            <pc:docMk/>
            <pc:sldMk cId="4119802297" sldId="298"/>
            <ac:picMk id="27650" creationId="{FB2ED352-1B6E-4AED-BD54-FD130001592E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5:22:11.741" v="1925" actId="15"/>
        <pc:sldMkLst>
          <pc:docMk/>
          <pc:sldMk cId="349401018" sldId="299"/>
        </pc:sldMkLst>
        <pc:spChg chg="mod">
          <ac:chgData name="Přemysl Bar" userId="e729b752-3125-4e78-a7e7-46c1a5182e56" providerId="ADAL" clId="{20697486-88A7-44FC-93E6-79F6993FF882}" dt="2021-11-01T15:21:59.769" v="1923" actId="114"/>
          <ac:spMkLst>
            <pc:docMk/>
            <pc:sldMk cId="349401018" sldId="299"/>
            <ac:spMk id="2" creationId="{4BC4056B-3961-47CD-A2A0-7F4E86E954F5}"/>
          </ac:spMkLst>
        </pc:spChg>
        <pc:spChg chg="mod">
          <ac:chgData name="Přemysl Bar" userId="e729b752-3125-4e78-a7e7-46c1a5182e56" providerId="ADAL" clId="{20697486-88A7-44FC-93E6-79F6993FF882}" dt="2021-11-01T15:22:11.741" v="1925" actId="15"/>
          <ac:spMkLst>
            <pc:docMk/>
            <pc:sldMk cId="349401018" sldId="299"/>
            <ac:spMk id="3" creationId="{1E42E3E5-155B-4076-806F-B71D03F7D340}"/>
          </ac:spMkLst>
        </pc:spChg>
        <pc:picChg chg="add mod">
          <ac:chgData name="Přemysl Bar" userId="e729b752-3125-4e78-a7e7-46c1a5182e56" providerId="ADAL" clId="{20697486-88A7-44FC-93E6-79F6993FF882}" dt="2021-11-01T15:10:07.671" v="1774" actId="14100"/>
          <ac:picMkLst>
            <pc:docMk/>
            <pc:sldMk cId="349401018" sldId="299"/>
            <ac:picMk id="28674" creationId="{845520DE-3A9E-45A7-AD22-F51FAD0B272B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5:20:20.486" v="1922" actId="1076"/>
        <pc:sldMkLst>
          <pc:docMk/>
          <pc:sldMk cId="1164207908" sldId="300"/>
        </pc:sldMkLst>
        <pc:spChg chg="mod ord">
          <ac:chgData name="Přemysl Bar" userId="e729b752-3125-4e78-a7e7-46c1a5182e56" providerId="ADAL" clId="{20697486-88A7-44FC-93E6-79F6993FF882}" dt="2021-11-01T15:18:14.251" v="1885" actId="207"/>
          <ac:spMkLst>
            <pc:docMk/>
            <pc:sldMk cId="1164207908" sldId="300"/>
            <ac:spMk id="2" creationId="{D61BE43B-B504-447D-B318-062975489627}"/>
          </ac:spMkLst>
        </pc:spChg>
        <pc:spChg chg="mod ord">
          <ac:chgData name="Přemysl Bar" userId="e729b752-3125-4e78-a7e7-46c1a5182e56" providerId="ADAL" clId="{20697486-88A7-44FC-93E6-79F6993FF882}" dt="2021-11-01T15:20:20.486" v="1922" actId="1076"/>
          <ac:spMkLst>
            <pc:docMk/>
            <pc:sldMk cId="1164207908" sldId="300"/>
            <ac:spMk id="3" creationId="{DA9546E1-8590-4E25-8538-107D234051F3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5" creationId="{C77F74B7-5344-4985-8463-5B8EE7030F16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7" creationId="{0E38218E-B21F-433A-BB44-F15DE7DC66E9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9" creationId="{080DD7D4-CD57-4577-ACCC-43E1C72F77B9}"/>
          </ac:spMkLst>
        </pc:spChg>
        <pc:picChg chg="add del mod">
          <ac:chgData name="Přemysl Bar" userId="e729b752-3125-4e78-a7e7-46c1a5182e56" providerId="ADAL" clId="{20697486-88A7-44FC-93E6-79F6993FF882}" dt="2021-11-01T15:15:01.807" v="1855"/>
          <ac:picMkLst>
            <pc:docMk/>
            <pc:sldMk cId="1164207908" sldId="300"/>
            <ac:picMk id="29698" creationId="{F92B3FB4-BFB0-4EA9-9FE5-20D150BA58E7}"/>
          </ac:picMkLst>
        </pc:picChg>
        <pc:picChg chg="add mod">
          <ac:chgData name="Přemysl Bar" userId="e729b752-3125-4e78-a7e7-46c1a5182e56" providerId="ADAL" clId="{20697486-88A7-44FC-93E6-79F6993FF882}" dt="2021-11-01T15:20:15.053" v="1921" actId="1076"/>
          <ac:picMkLst>
            <pc:docMk/>
            <pc:sldMk cId="1164207908" sldId="300"/>
            <ac:picMk id="29700" creationId="{B4723EC7-6901-4CF1-8185-8A43DFA411AC}"/>
          </ac:picMkLst>
        </pc:picChg>
        <pc:picChg chg="add mod">
          <ac:chgData name="Přemysl Bar" userId="e729b752-3125-4e78-a7e7-46c1a5182e56" providerId="ADAL" clId="{20697486-88A7-44FC-93E6-79F6993FF882}" dt="2021-11-01T15:17:21.918" v="1883" actId="732"/>
          <ac:picMkLst>
            <pc:docMk/>
            <pc:sldMk cId="1164207908" sldId="300"/>
            <ac:picMk id="29702" creationId="{700B572A-0229-44E8-A10F-FEF0C87A5480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1-01T15:25:39.804" v="1972" actId="26606"/>
        <pc:sldMkLst>
          <pc:docMk/>
          <pc:sldMk cId="1860653056" sldId="301"/>
        </pc:sldMkLst>
        <pc:spChg chg="mo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2" creationId="{5A97C5DA-415F-498A-98C9-B7F25F9A04B3}"/>
          </ac:spMkLst>
        </pc:spChg>
        <pc:spChg chg="del mo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3" creationId="{9F4AF004-1F20-41A3-9B7B-BAE84B563BD4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9" creationId="{C8A3C342-1D03-412F-8DD3-BF519E8E0AE9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11" creationId="{81CC9B02-E087-4350-AEBD-2C3CF001AF01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13" creationId="{D6F18ACE-6E82-4ADC-8A2F-A1771B309B16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5" creationId="{92CF3C3E-0F7B-4F0C-8EBD-BDD38E9C66F5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6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7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8" creationId="{E9A7EF13-49FA-4355-971A-34B065F35022}"/>
          </ac:spMkLst>
        </pc:spChg>
        <pc:graphicFrameChg chg="add">
          <ac:chgData name="Přemysl Bar" userId="e729b752-3125-4e78-a7e7-46c1a5182e56" providerId="ADAL" clId="{20697486-88A7-44FC-93E6-79F6993FF882}" dt="2021-11-01T15:25:39.804" v="1972" actId="26606"/>
          <ac:graphicFrameMkLst>
            <pc:docMk/>
            <pc:sldMk cId="1860653056" sldId="301"/>
            <ac:graphicFrameMk id="19" creationId="{4593E928-F811-4C1D-A25B-079AE262A507}"/>
          </ac:graphicFrameMkLst>
        </pc:graphicFrameChg>
        <pc:picChg chg="add del">
          <ac:chgData name="Přemysl Bar" userId="e729b752-3125-4e78-a7e7-46c1a5182e56" providerId="ADAL" clId="{20697486-88A7-44FC-93E6-79F6993FF882}" dt="2021-11-01T15:25:39.784" v="1971" actId="26606"/>
          <ac:picMkLst>
            <pc:docMk/>
            <pc:sldMk cId="1860653056" sldId="301"/>
            <ac:picMk id="5" creationId="{AAD5DDE9-993A-4C9F-80F0-5D0F8A56CB3F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2-09T15:42:31.028" v="2069" actId="20577"/>
        <pc:sldMkLst>
          <pc:docMk/>
          <pc:sldMk cId="3191950990" sldId="302"/>
        </pc:sldMkLst>
        <pc:spChg chg="mod">
          <ac:chgData name="Přemysl Bar" userId="e729b752-3125-4e78-a7e7-46c1a5182e56" providerId="ADAL" clId="{20697486-88A7-44FC-93E6-79F6993FF882}" dt="2021-11-01T15:27:27.906" v="2000" actId="26606"/>
          <ac:spMkLst>
            <pc:docMk/>
            <pc:sldMk cId="3191950990" sldId="302"/>
            <ac:spMk id="2" creationId="{84BA9DC9-BFE0-449F-9D2C-6699C45C5915}"/>
          </ac:spMkLst>
        </pc:spChg>
        <pc:spChg chg="add del mod">
          <ac:chgData name="Přemysl Bar" userId="e729b752-3125-4e78-a7e7-46c1a5182e56" providerId="ADAL" clId="{20697486-88A7-44FC-93E6-79F6993FF882}" dt="2021-11-01T15:27:27.906" v="2000" actId="26606"/>
          <ac:spMkLst>
            <pc:docMk/>
            <pc:sldMk cId="3191950990" sldId="302"/>
            <ac:spMk id="3" creationId="{28F6CC0D-4124-4306-8596-ED2A771A8110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9" creationId="{ABE6F9A3-300E-47F5-B41C-C8C5E758DE7C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1" creationId="{61B4701B-39FE-43B8-86AA-D6B8789C2207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3" creationId="{E9A7EF13-49FA-4355-971A-34B065F35022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5" creationId="{92CF3C3E-0F7B-4F0C-8EBD-BDD38E9C66F5}"/>
          </ac:spMkLst>
        </pc:spChg>
        <pc:graphicFrameChg chg="add del">
          <ac:chgData name="Přemysl Bar" userId="e729b752-3125-4e78-a7e7-46c1a5182e56" providerId="ADAL" clId="{20697486-88A7-44FC-93E6-79F6993FF882}" dt="2021-11-01T15:27:14.911" v="1997" actId="26606"/>
          <ac:graphicFrameMkLst>
            <pc:docMk/>
            <pc:sldMk cId="3191950990" sldId="302"/>
            <ac:graphicFrameMk id="5" creationId="{DB9572BE-4269-4B9E-90AF-7C0AB4EE5416}"/>
          </ac:graphicFrameMkLst>
        </pc:graphicFrameChg>
        <pc:graphicFrameChg chg="add del">
          <ac:chgData name="Přemysl Bar" userId="e729b752-3125-4e78-a7e7-46c1a5182e56" providerId="ADAL" clId="{20697486-88A7-44FC-93E6-79F6993FF882}" dt="2021-11-01T15:27:27.835" v="1999" actId="26606"/>
          <ac:graphicFrameMkLst>
            <pc:docMk/>
            <pc:sldMk cId="3191950990" sldId="302"/>
            <ac:graphicFrameMk id="7" creationId="{8E9791F7-73CF-4B42-B18C-0E945E49E7A8}"/>
          </ac:graphicFrameMkLst>
        </pc:graphicFrameChg>
        <pc:graphicFrameChg chg="add mod">
          <ac:chgData name="Přemysl Bar" userId="e729b752-3125-4e78-a7e7-46c1a5182e56" providerId="ADAL" clId="{20697486-88A7-44FC-93E6-79F6993FF882}" dt="2021-12-09T15:42:31.028" v="2069" actId="20577"/>
          <ac:graphicFrameMkLst>
            <pc:docMk/>
            <pc:sldMk cId="3191950990" sldId="302"/>
            <ac:graphicFrameMk id="17" creationId="{8E129CFD-3772-40F9-B042-B93977D12674}"/>
          </ac:graphicFrameMkLst>
        </pc:graphicFrameChg>
      </pc:sldChg>
      <pc:sldChg chg="addSp delSp modSp new mod setBg">
        <pc:chgData name="Přemysl Bar" userId="e729b752-3125-4e78-a7e7-46c1a5182e56" providerId="ADAL" clId="{20697486-88A7-44FC-93E6-79F6993FF882}" dt="2021-11-08T21:50:33.041" v="2035" actId="26606"/>
        <pc:sldMkLst>
          <pc:docMk/>
          <pc:sldMk cId="937866756" sldId="303"/>
        </pc:sldMkLst>
        <pc:spChg chg="mod or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" creationId="{0687FF4B-1B55-44F1-807F-A5FFB3CAAF01}"/>
          </ac:spMkLst>
        </pc:spChg>
        <pc:spChg chg="del">
          <ac:chgData name="Přemysl Bar" userId="e729b752-3125-4e78-a7e7-46c1a5182e56" providerId="ADAL" clId="{20697486-88A7-44FC-93E6-79F6993FF882}" dt="2021-11-08T21:50:17.330" v="2026"/>
          <ac:spMkLst>
            <pc:docMk/>
            <pc:sldMk cId="937866756" sldId="303"/>
            <ac:spMk id="3" creationId="{F103B2DE-BB2E-4D80-A253-6DEF71AD086A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18" creationId="{44F3197D-248B-46C5-B6EE-003F4E0C6CF9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4" creationId="{040549E2-C5A5-4ED5-80AB-070FEBDF5320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6" creationId="{E4F17063-EDA4-417B-946F-BA357F3B390D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8" creationId="{D36F3EEA-55D4-4677-80E7-92D00B8F343B}"/>
          </ac:spMkLst>
        </pc:spChg>
        <pc:picChg chg="add mo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5" creationId="{918E45E3-EF22-4117-A3CA-2F9E088B3FCA}"/>
          </ac:picMkLst>
        </pc:picChg>
        <pc:picChg chg="add mod or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7" creationId="{637E826C-A82E-4F29-BA2A-B3C3D706E76D}"/>
          </ac:picMkLst>
        </pc:picChg>
        <pc:picChg chg="add mo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9" creationId="{D125AC2D-85C0-4CA5-A1DC-D9AA0B1D0B59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14" creationId="{844EE02A-F0F8-4A23-B21D-CF2066B65D30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16" creationId="{99F13062-7BB6-4A97-B661-CDE2EDEAE70E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20" creationId="{FFC3E649-106F-4B41-9FF5-327536E4CFBD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22" creationId="{79F6731C-42C0-45DB-9F9A-B831CBEC5182}"/>
          </ac:picMkLst>
        </pc:picChg>
      </pc:sldChg>
      <pc:sldChg chg="modSp new mod">
        <pc:chgData name="Přemysl Bar" userId="e729b752-3125-4e78-a7e7-46c1a5182e56" providerId="ADAL" clId="{20697486-88A7-44FC-93E6-79F6993FF882}" dt="2021-12-09T16:10:18.128" v="2099" actId="20577"/>
        <pc:sldMkLst>
          <pc:docMk/>
          <pc:sldMk cId="1414128750" sldId="304"/>
        </pc:sldMkLst>
        <pc:spChg chg="mod">
          <ac:chgData name="Přemysl Bar" userId="e729b752-3125-4e78-a7e7-46c1a5182e56" providerId="ADAL" clId="{20697486-88A7-44FC-93E6-79F6993FF882}" dt="2021-12-09T16:10:18.128" v="2099" actId="20577"/>
          <ac:spMkLst>
            <pc:docMk/>
            <pc:sldMk cId="1414128750" sldId="304"/>
            <ac:spMk id="2" creationId="{241DCDCB-64D0-4BE1-BCC3-8C6AA79F8DB3}"/>
          </ac:spMkLst>
        </pc:spChg>
        <pc:spChg chg="mod">
          <ac:chgData name="Přemysl Bar" userId="e729b752-3125-4e78-a7e7-46c1a5182e56" providerId="ADAL" clId="{20697486-88A7-44FC-93E6-79F6993FF882}" dt="2021-12-09T16:09:54.728" v="2072" actId="123"/>
          <ac:spMkLst>
            <pc:docMk/>
            <pc:sldMk cId="1414128750" sldId="304"/>
            <ac:spMk id="3" creationId="{F9697187-25BB-431E-9430-1646113C6289}"/>
          </ac:spMkLst>
        </pc:spChg>
      </pc:sldChg>
    </pc:docChg>
  </pc:docChgLst>
  <pc:docChgLst>
    <pc:chgData name="Přemysl Bar" userId="e729b752-3125-4e78-a7e7-46c1a5182e56" providerId="ADAL" clId="{B21142CB-BB57-46D0-9893-FA71CF72FE0A}"/>
    <pc:docChg chg="addSld modSld">
      <pc:chgData name="Přemysl Bar" userId="e729b752-3125-4e78-a7e7-46c1a5182e56" providerId="ADAL" clId="{B21142CB-BB57-46D0-9893-FA71CF72FE0A}" dt="2023-11-28T12:36:19.348" v="89" actId="20577"/>
      <pc:docMkLst>
        <pc:docMk/>
      </pc:docMkLst>
      <pc:sldChg chg="modSp mod">
        <pc:chgData name="Přemysl Bar" userId="e729b752-3125-4e78-a7e7-46c1a5182e56" providerId="ADAL" clId="{B21142CB-BB57-46D0-9893-FA71CF72FE0A}" dt="2023-11-28T11:11:31.120" v="1" actId="20577"/>
        <pc:sldMkLst>
          <pc:docMk/>
          <pc:sldMk cId="683229596" sldId="257"/>
        </pc:sldMkLst>
        <pc:spChg chg="mod">
          <ac:chgData name="Přemysl Bar" userId="e729b752-3125-4e78-a7e7-46c1a5182e56" providerId="ADAL" clId="{B21142CB-BB57-46D0-9893-FA71CF72FE0A}" dt="2023-11-28T11:11:31.120" v="1" actId="20577"/>
          <ac:spMkLst>
            <pc:docMk/>
            <pc:sldMk cId="683229596" sldId="257"/>
            <ac:spMk id="3" creationId="{8F0B6018-F80E-49C7-B682-AD72CC8EF0A2}"/>
          </ac:spMkLst>
        </pc:spChg>
      </pc:sldChg>
      <pc:sldChg chg="modSp mod">
        <pc:chgData name="Přemysl Bar" userId="e729b752-3125-4e78-a7e7-46c1a5182e56" providerId="ADAL" clId="{B21142CB-BB57-46D0-9893-FA71CF72FE0A}" dt="2023-11-28T11:13:29.511" v="31" actId="20577"/>
        <pc:sldMkLst>
          <pc:docMk/>
          <pc:sldMk cId="1146580406" sldId="259"/>
        </pc:sldMkLst>
        <pc:spChg chg="mod">
          <ac:chgData name="Přemysl Bar" userId="e729b752-3125-4e78-a7e7-46c1a5182e56" providerId="ADAL" clId="{B21142CB-BB57-46D0-9893-FA71CF72FE0A}" dt="2023-11-28T11:13:29.511" v="31" actId="20577"/>
          <ac:spMkLst>
            <pc:docMk/>
            <pc:sldMk cId="1146580406" sldId="259"/>
            <ac:spMk id="3" creationId="{EF14FC25-0D77-4714-BE23-03227128CA23}"/>
          </ac:spMkLst>
        </pc:spChg>
      </pc:sldChg>
      <pc:sldChg chg="modSp mod">
        <pc:chgData name="Přemysl Bar" userId="e729b752-3125-4e78-a7e7-46c1a5182e56" providerId="ADAL" clId="{B21142CB-BB57-46D0-9893-FA71CF72FE0A}" dt="2023-11-28T11:15:29.238" v="35" actId="113"/>
        <pc:sldMkLst>
          <pc:docMk/>
          <pc:sldMk cId="4064430631" sldId="260"/>
        </pc:sldMkLst>
        <pc:spChg chg="mod">
          <ac:chgData name="Přemysl Bar" userId="e729b752-3125-4e78-a7e7-46c1a5182e56" providerId="ADAL" clId="{B21142CB-BB57-46D0-9893-FA71CF72FE0A}" dt="2023-11-28T11:15:29.238" v="35" actId="113"/>
          <ac:spMkLst>
            <pc:docMk/>
            <pc:sldMk cId="4064430631" sldId="260"/>
            <ac:spMk id="3" creationId="{9E99B382-F5D3-475C-9F8F-C54D35295C89}"/>
          </ac:spMkLst>
        </pc:spChg>
      </pc:sldChg>
      <pc:sldChg chg="modSp mod">
        <pc:chgData name="Přemysl Bar" userId="e729b752-3125-4e78-a7e7-46c1a5182e56" providerId="ADAL" clId="{B21142CB-BB57-46D0-9893-FA71CF72FE0A}" dt="2023-11-28T11:17:38.415" v="57" actId="6549"/>
        <pc:sldMkLst>
          <pc:docMk/>
          <pc:sldMk cId="63155560" sldId="262"/>
        </pc:sldMkLst>
        <pc:spChg chg="mod">
          <ac:chgData name="Přemysl Bar" userId="e729b752-3125-4e78-a7e7-46c1a5182e56" providerId="ADAL" clId="{B21142CB-BB57-46D0-9893-FA71CF72FE0A}" dt="2023-11-28T11:17:38.415" v="57" actId="6549"/>
          <ac:spMkLst>
            <pc:docMk/>
            <pc:sldMk cId="63155560" sldId="262"/>
            <ac:spMk id="12" creationId="{C86CB0A3-8941-4A21-8F30-4358B6B6B3BE}"/>
          </ac:spMkLst>
        </pc:spChg>
      </pc:sldChg>
      <pc:sldChg chg="modSp mod">
        <pc:chgData name="Přemysl Bar" userId="e729b752-3125-4e78-a7e7-46c1a5182e56" providerId="ADAL" clId="{B21142CB-BB57-46D0-9893-FA71CF72FE0A}" dt="2023-11-28T11:20:48.384" v="58" actId="20577"/>
        <pc:sldMkLst>
          <pc:docMk/>
          <pc:sldMk cId="269279344" sldId="267"/>
        </pc:sldMkLst>
        <pc:spChg chg="mod">
          <ac:chgData name="Přemysl Bar" userId="e729b752-3125-4e78-a7e7-46c1a5182e56" providerId="ADAL" clId="{B21142CB-BB57-46D0-9893-FA71CF72FE0A}" dt="2023-11-28T11:20:48.384" v="58" actId="20577"/>
          <ac:spMkLst>
            <pc:docMk/>
            <pc:sldMk cId="269279344" sldId="267"/>
            <ac:spMk id="3" creationId="{301B0651-E7A0-49FB-A9A3-E3342C69F412}"/>
          </ac:spMkLst>
        </pc:spChg>
      </pc:sldChg>
      <pc:sldChg chg="modSp mod">
        <pc:chgData name="Přemysl Bar" userId="e729b752-3125-4e78-a7e7-46c1a5182e56" providerId="ADAL" clId="{B21142CB-BB57-46D0-9893-FA71CF72FE0A}" dt="2023-11-28T11:21:14.209" v="61" actId="20577"/>
        <pc:sldMkLst>
          <pc:docMk/>
          <pc:sldMk cId="1382534803" sldId="268"/>
        </pc:sldMkLst>
        <pc:spChg chg="mod">
          <ac:chgData name="Přemysl Bar" userId="e729b752-3125-4e78-a7e7-46c1a5182e56" providerId="ADAL" clId="{B21142CB-BB57-46D0-9893-FA71CF72FE0A}" dt="2023-11-28T11:21:14.209" v="61" actId="20577"/>
          <ac:spMkLst>
            <pc:docMk/>
            <pc:sldMk cId="1382534803" sldId="268"/>
            <ac:spMk id="3" creationId="{63EB5891-31DB-4A86-A5C4-0779C9DAF469}"/>
          </ac:spMkLst>
        </pc:spChg>
      </pc:sldChg>
      <pc:sldChg chg="modSp mod">
        <pc:chgData name="Přemysl Bar" userId="e729b752-3125-4e78-a7e7-46c1a5182e56" providerId="ADAL" clId="{B21142CB-BB57-46D0-9893-FA71CF72FE0A}" dt="2023-11-28T11:22:51.308" v="64" actId="113"/>
        <pc:sldMkLst>
          <pc:docMk/>
          <pc:sldMk cId="295033938" sldId="270"/>
        </pc:sldMkLst>
        <pc:spChg chg="mod">
          <ac:chgData name="Přemysl Bar" userId="e729b752-3125-4e78-a7e7-46c1a5182e56" providerId="ADAL" clId="{B21142CB-BB57-46D0-9893-FA71CF72FE0A}" dt="2023-11-28T11:22:51.308" v="64" actId="113"/>
          <ac:spMkLst>
            <pc:docMk/>
            <pc:sldMk cId="295033938" sldId="270"/>
            <ac:spMk id="3" creationId="{00208AB0-F31D-496A-8895-0A61C0736087}"/>
          </ac:spMkLst>
        </pc:spChg>
      </pc:sldChg>
      <pc:sldChg chg="modSp">
        <pc:chgData name="Přemysl Bar" userId="e729b752-3125-4e78-a7e7-46c1a5182e56" providerId="ADAL" clId="{B21142CB-BB57-46D0-9893-FA71CF72FE0A}" dt="2023-11-28T11:25:18.196" v="66" actId="115"/>
        <pc:sldMkLst>
          <pc:docMk/>
          <pc:sldMk cId="342401493" sldId="271"/>
        </pc:sldMkLst>
        <pc:graphicFrameChg chg="mod">
          <ac:chgData name="Přemysl Bar" userId="e729b752-3125-4e78-a7e7-46c1a5182e56" providerId="ADAL" clId="{B21142CB-BB57-46D0-9893-FA71CF72FE0A}" dt="2023-11-28T11:25:18.196" v="66" actId="115"/>
          <ac:graphicFrameMkLst>
            <pc:docMk/>
            <pc:sldMk cId="342401493" sldId="271"/>
            <ac:graphicFrameMk id="13" creationId="{BF99D605-E690-4441-8D34-3C89D70E0E99}"/>
          </ac:graphicFrameMkLst>
        </pc:graphicFrameChg>
      </pc:sldChg>
      <pc:sldChg chg="modSp">
        <pc:chgData name="Přemysl Bar" userId="e729b752-3125-4e78-a7e7-46c1a5182e56" providerId="ADAL" clId="{B21142CB-BB57-46D0-9893-FA71CF72FE0A}" dt="2023-11-28T11:27:15.340" v="72"/>
        <pc:sldMkLst>
          <pc:docMk/>
          <pc:sldMk cId="657062896" sldId="281"/>
        </pc:sldMkLst>
        <pc:graphicFrameChg chg="mod">
          <ac:chgData name="Přemysl Bar" userId="e729b752-3125-4e78-a7e7-46c1a5182e56" providerId="ADAL" clId="{B21142CB-BB57-46D0-9893-FA71CF72FE0A}" dt="2023-11-28T11:27:15.340" v="72"/>
          <ac:graphicFrameMkLst>
            <pc:docMk/>
            <pc:sldMk cId="657062896" sldId="281"/>
            <ac:graphicFrameMk id="6" creationId="{5B9C0B4C-B486-4248-B5DF-6B12D5505F17}"/>
          </ac:graphicFrameMkLst>
        </pc:graphicFrameChg>
      </pc:sldChg>
      <pc:sldChg chg="modSp mod">
        <pc:chgData name="Přemysl Bar" userId="e729b752-3125-4e78-a7e7-46c1a5182e56" providerId="ADAL" clId="{B21142CB-BB57-46D0-9893-FA71CF72FE0A}" dt="2023-11-28T11:31:10.105" v="76" actId="20577"/>
        <pc:sldMkLst>
          <pc:docMk/>
          <pc:sldMk cId="176347057" sldId="296"/>
        </pc:sldMkLst>
        <pc:spChg chg="mod">
          <ac:chgData name="Přemysl Bar" userId="e729b752-3125-4e78-a7e7-46c1a5182e56" providerId="ADAL" clId="{B21142CB-BB57-46D0-9893-FA71CF72FE0A}" dt="2023-11-28T11:31:10.105" v="76" actId="20577"/>
          <ac:spMkLst>
            <pc:docMk/>
            <pc:sldMk cId="176347057" sldId="296"/>
            <ac:spMk id="3" creationId="{F022694B-DB2A-4D47-ABFA-91483305DC13}"/>
          </ac:spMkLst>
        </pc:spChg>
      </pc:sldChg>
      <pc:sldChg chg="modSp mod">
        <pc:chgData name="Přemysl Bar" userId="e729b752-3125-4e78-a7e7-46c1a5182e56" providerId="ADAL" clId="{B21142CB-BB57-46D0-9893-FA71CF72FE0A}" dt="2023-11-28T11:33:47.768" v="87" actId="20577"/>
        <pc:sldMkLst>
          <pc:docMk/>
          <pc:sldMk cId="349401018" sldId="299"/>
        </pc:sldMkLst>
        <pc:spChg chg="mod">
          <ac:chgData name="Přemysl Bar" userId="e729b752-3125-4e78-a7e7-46c1a5182e56" providerId="ADAL" clId="{B21142CB-BB57-46D0-9893-FA71CF72FE0A}" dt="2023-11-28T11:33:47.768" v="87" actId="20577"/>
          <ac:spMkLst>
            <pc:docMk/>
            <pc:sldMk cId="349401018" sldId="299"/>
            <ac:spMk id="3" creationId="{1E42E3E5-155B-4076-806F-B71D03F7D340}"/>
          </ac:spMkLst>
        </pc:spChg>
      </pc:sldChg>
      <pc:sldChg chg="modSp mod">
        <pc:chgData name="Přemysl Bar" userId="e729b752-3125-4e78-a7e7-46c1a5182e56" providerId="ADAL" clId="{B21142CB-BB57-46D0-9893-FA71CF72FE0A}" dt="2023-11-28T12:36:19.348" v="89" actId="20577"/>
        <pc:sldMkLst>
          <pc:docMk/>
          <pc:sldMk cId="3073070228" sldId="305"/>
        </pc:sldMkLst>
        <pc:spChg chg="mod">
          <ac:chgData name="Přemysl Bar" userId="e729b752-3125-4e78-a7e7-46c1a5182e56" providerId="ADAL" clId="{B21142CB-BB57-46D0-9893-FA71CF72FE0A}" dt="2023-11-28T12:36:19.348" v="89" actId="20577"/>
          <ac:spMkLst>
            <pc:docMk/>
            <pc:sldMk cId="3073070228" sldId="305"/>
            <ac:spMk id="10" creationId="{4E159457-E30D-FE21-47D3-2B004EFDF33A}"/>
          </ac:spMkLst>
        </pc:spChg>
      </pc:sldChg>
      <pc:sldChg chg="add">
        <pc:chgData name="Přemysl Bar" userId="e729b752-3125-4e78-a7e7-46c1a5182e56" providerId="ADAL" clId="{B21142CB-BB57-46D0-9893-FA71CF72FE0A}" dt="2023-11-28T12:36:13.650" v="88" actId="2890"/>
        <pc:sldMkLst>
          <pc:docMk/>
          <pc:sldMk cId="2083816480" sldId="307"/>
        </pc:sldMkLst>
      </pc:sldChg>
    </pc:docChg>
  </pc:docChgLst>
  <pc:docChgLst>
    <pc:chgData name="Přemysl Bar" userId="e729b752-3125-4e78-a7e7-46c1a5182e56" providerId="ADAL" clId="{DFECC8A2-5BD2-452E-B396-E1009E602AE3}"/>
    <pc:docChg chg="modSld">
      <pc:chgData name="Přemysl Bar" userId="e729b752-3125-4e78-a7e7-46c1a5182e56" providerId="ADAL" clId="{DFECC8A2-5BD2-452E-B396-E1009E602AE3}" dt="2023-12-26T13:19:24.868" v="20" actId="1076"/>
      <pc:docMkLst>
        <pc:docMk/>
      </pc:docMkLst>
      <pc:sldChg chg="modSp">
        <pc:chgData name="Přemysl Bar" userId="e729b752-3125-4e78-a7e7-46c1a5182e56" providerId="ADAL" clId="{DFECC8A2-5BD2-452E-B396-E1009E602AE3}" dt="2023-12-26T13:18:50.077" v="2" actId="1076"/>
        <pc:sldMkLst>
          <pc:docMk/>
          <pc:sldMk cId="4020070461" sldId="283"/>
        </pc:sldMkLst>
        <pc:picChg chg="mod">
          <ac:chgData name="Přemysl Bar" userId="e729b752-3125-4e78-a7e7-46c1a5182e56" providerId="ADAL" clId="{DFECC8A2-5BD2-452E-B396-E1009E602AE3}" dt="2023-12-26T13:18:50.077" v="2" actId="1076"/>
          <ac:picMkLst>
            <pc:docMk/>
            <pc:sldMk cId="4020070461" sldId="283"/>
            <ac:picMk id="18434" creationId="{F1F2841C-7953-42CB-9EE3-C2A6A1107350}"/>
          </ac:picMkLst>
        </pc:picChg>
        <pc:picChg chg="mod">
          <ac:chgData name="Přemysl Bar" userId="e729b752-3125-4e78-a7e7-46c1a5182e56" providerId="ADAL" clId="{DFECC8A2-5BD2-452E-B396-E1009E602AE3}" dt="2023-12-26T13:18:41.277" v="1" actId="1076"/>
          <ac:picMkLst>
            <pc:docMk/>
            <pc:sldMk cId="4020070461" sldId="283"/>
            <ac:picMk id="18436" creationId="{AE3638B4-3953-4AE8-8C7A-9D82E0D80639}"/>
          </ac:picMkLst>
        </pc:picChg>
        <pc:picChg chg="mod">
          <ac:chgData name="Přemysl Bar" userId="e729b752-3125-4e78-a7e7-46c1a5182e56" providerId="ADAL" clId="{DFECC8A2-5BD2-452E-B396-E1009E602AE3}" dt="2023-12-26T13:18:36.749" v="0" actId="1076"/>
          <ac:picMkLst>
            <pc:docMk/>
            <pc:sldMk cId="4020070461" sldId="283"/>
            <ac:picMk id="18438" creationId="{AC3C956C-B1E0-4EE5-BA40-382331C9EE4F}"/>
          </ac:picMkLst>
        </pc:picChg>
      </pc:sldChg>
      <pc:sldChg chg="modSp">
        <pc:chgData name="Přemysl Bar" userId="e729b752-3125-4e78-a7e7-46c1a5182e56" providerId="ADAL" clId="{DFECC8A2-5BD2-452E-B396-E1009E602AE3}" dt="2023-12-26T13:19:24.868" v="20" actId="1076"/>
        <pc:sldMkLst>
          <pc:docMk/>
          <pc:sldMk cId="683562563" sldId="286"/>
        </pc:sldMkLst>
        <pc:picChg chg="mod">
          <ac:chgData name="Přemysl Bar" userId="e729b752-3125-4e78-a7e7-46c1a5182e56" providerId="ADAL" clId="{DFECC8A2-5BD2-452E-B396-E1009E602AE3}" dt="2023-12-26T13:19:24.868" v="20" actId="1076"/>
          <ac:picMkLst>
            <pc:docMk/>
            <pc:sldMk cId="683562563" sldId="286"/>
            <ac:picMk id="21510" creationId="{D7B8F6EC-1AA5-48EC-A594-3F853932D3D7}"/>
          </ac:picMkLst>
        </pc:picChg>
        <pc:picChg chg="mod">
          <ac:chgData name="Přemysl Bar" userId="e729b752-3125-4e78-a7e7-46c1a5182e56" providerId="ADAL" clId="{DFECC8A2-5BD2-452E-B396-E1009E602AE3}" dt="2023-12-26T13:19:20.284" v="19" actId="1076"/>
          <ac:picMkLst>
            <pc:docMk/>
            <pc:sldMk cId="683562563" sldId="286"/>
            <ac:picMk id="21512" creationId="{DBD9D2F5-EFFE-414C-9C8D-25FD6CF81507}"/>
          </ac:picMkLst>
        </pc:picChg>
        <pc:picChg chg="mod">
          <ac:chgData name="Přemysl Bar" userId="e729b752-3125-4e78-a7e7-46c1a5182e56" providerId="ADAL" clId="{DFECC8A2-5BD2-452E-B396-E1009E602AE3}" dt="2023-12-26T13:19:14.252" v="18" actId="1076"/>
          <ac:picMkLst>
            <pc:docMk/>
            <pc:sldMk cId="683562563" sldId="286"/>
            <ac:picMk id="21514" creationId="{948B191B-4D91-4F36-9371-3A0BC35BDB34}"/>
          </ac:picMkLst>
        </pc:picChg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8BA8B-B72E-4FD7-804A-37C9C1DD8CE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29C912-8EB6-499F-817C-81ADC0CCDDDF}">
      <dgm:prSet/>
      <dgm:spPr/>
      <dgm:t>
        <a:bodyPr/>
        <a:lstStyle/>
        <a:p>
          <a:r>
            <a:rPr lang="cs-CZ" b="0" i="0" dirty="0"/>
            <a:t>Heraldika státní a zemská </a:t>
          </a:r>
          <a:endParaRPr lang="en-US" dirty="0"/>
        </a:p>
      </dgm:t>
    </dgm:pt>
    <dgm:pt modelId="{BCF9C651-23FC-471C-986B-962D5B071168}" type="parTrans" cxnId="{5E881786-D8A1-4C74-B053-4B288B982E18}">
      <dgm:prSet/>
      <dgm:spPr/>
      <dgm:t>
        <a:bodyPr/>
        <a:lstStyle/>
        <a:p>
          <a:endParaRPr lang="en-US"/>
        </a:p>
      </dgm:t>
    </dgm:pt>
    <dgm:pt modelId="{F2123928-8C78-49C1-844B-B3579CB921A1}" type="sibTrans" cxnId="{5E881786-D8A1-4C74-B053-4B288B982E18}">
      <dgm:prSet/>
      <dgm:spPr/>
      <dgm:t>
        <a:bodyPr/>
        <a:lstStyle/>
        <a:p>
          <a:endParaRPr lang="en-US"/>
        </a:p>
      </dgm:t>
    </dgm:pt>
    <dgm:pt modelId="{8396D1F0-C69A-4D21-A7DA-5609B7CAF9DC}">
      <dgm:prSet/>
      <dgm:spPr/>
      <dgm:t>
        <a:bodyPr/>
        <a:lstStyle/>
        <a:p>
          <a:r>
            <a:rPr lang="cs-CZ" b="0" i="0" dirty="0"/>
            <a:t>Šlechtická heraldika </a:t>
          </a:r>
          <a:endParaRPr lang="en-US" dirty="0"/>
        </a:p>
      </dgm:t>
    </dgm:pt>
    <dgm:pt modelId="{F8F39CE9-F37B-4B67-81EF-BE9F4EE5BD54}" type="parTrans" cxnId="{1B214F79-184B-42EF-8317-0916C98D26D5}">
      <dgm:prSet/>
      <dgm:spPr/>
      <dgm:t>
        <a:bodyPr/>
        <a:lstStyle/>
        <a:p>
          <a:endParaRPr lang="en-US"/>
        </a:p>
      </dgm:t>
    </dgm:pt>
    <dgm:pt modelId="{283A014C-0D4B-4F3F-A959-A1CBC7B570F4}" type="sibTrans" cxnId="{1B214F79-184B-42EF-8317-0916C98D26D5}">
      <dgm:prSet/>
      <dgm:spPr/>
      <dgm:t>
        <a:bodyPr/>
        <a:lstStyle/>
        <a:p>
          <a:endParaRPr lang="en-US"/>
        </a:p>
      </dgm:t>
    </dgm:pt>
    <dgm:pt modelId="{1A742ABB-5A1E-4893-B029-17FFDC5747AF}">
      <dgm:prSet/>
      <dgm:spPr/>
      <dgm:t>
        <a:bodyPr/>
        <a:lstStyle/>
        <a:p>
          <a:r>
            <a:rPr lang="cs-CZ" b="0" i="0" dirty="0"/>
            <a:t>Městská a obecní heraldika</a:t>
          </a:r>
          <a:endParaRPr lang="en-US" dirty="0"/>
        </a:p>
      </dgm:t>
    </dgm:pt>
    <dgm:pt modelId="{D8E41CB0-2EAC-4F9C-9E39-299F59BA70F5}" type="parTrans" cxnId="{2C0C227F-DB46-4101-94C6-3207A03308BB}">
      <dgm:prSet/>
      <dgm:spPr/>
      <dgm:t>
        <a:bodyPr/>
        <a:lstStyle/>
        <a:p>
          <a:endParaRPr lang="en-US"/>
        </a:p>
      </dgm:t>
    </dgm:pt>
    <dgm:pt modelId="{ACECF52C-7EC1-4A32-831A-4E10810028E1}" type="sibTrans" cxnId="{2C0C227F-DB46-4101-94C6-3207A03308BB}">
      <dgm:prSet/>
      <dgm:spPr/>
      <dgm:t>
        <a:bodyPr/>
        <a:lstStyle/>
        <a:p>
          <a:endParaRPr lang="en-US"/>
        </a:p>
      </dgm:t>
    </dgm:pt>
    <dgm:pt modelId="{6A77E5BF-9D2B-465B-B774-A4AF44BB3BEC}">
      <dgm:prSet/>
      <dgm:spPr/>
      <dgm:t>
        <a:bodyPr/>
        <a:lstStyle/>
        <a:p>
          <a:r>
            <a:rPr lang="cs-CZ" b="0" i="0" dirty="0"/>
            <a:t>Církevní heraldika</a:t>
          </a:r>
          <a:endParaRPr lang="en-US" dirty="0"/>
        </a:p>
      </dgm:t>
    </dgm:pt>
    <dgm:pt modelId="{8F1AA100-2C57-498C-959F-41BDE93DC2B5}" type="parTrans" cxnId="{CF77B70E-24DB-4014-89FF-14B85724ADB0}">
      <dgm:prSet/>
      <dgm:spPr/>
      <dgm:t>
        <a:bodyPr/>
        <a:lstStyle/>
        <a:p>
          <a:endParaRPr lang="en-US"/>
        </a:p>
      </dgm:t>
    </dgm:pt>
    <dgm:pt modelId="{4935D1AD-C3FF-41F5-96D0-0B8E4029F2FE}" type="sibTrans" cxnId="{CF77B70E-24DB-4014-89FF-14B85724ADB0}">
      <dgm:prSet/>
      <dgm:spPr/>
      <dgm:t>
        <a:bodyPr/>
        <a:lstStyle/>
        <a:p>
          <a:endParaRPr lang="en-US"/>
        </a:p>
      </dgm:t>
    </dgm:pt>
    <dgm:pt modelId="{9FA6FB1E-24B7-43BE-84D6-A90D1995D851}">
      <dgm:prSet/>
      <dgm:spPr/>
      <dgm:t>
        <a:bodyPr/>
        <a:lstStyle/>
        <a:p>
          <a:r>
            <a:rPr lang="cs-CZ" b="0" i="0" dirty="0"/>
            <a:t>Cechovní heraldika</a:t>
          </a:r>
          <a:endParaRPr lang="en-US" dirty="0"/>
        </a:p>
      </dgm:t>
    </dgm:pt>
    <dgm:pt modelId="{880072DD-9463-4584-BA6F-FCF43CC43CEC}" type="parTrans" cxnId="{FB2355CE-29B6-4DBD-8308-FA3A1B7DC676}">
      <dgm:prSet/>
      <dgm:spPr/>
      <dgm:t>
        <a:bodyPr/>
        <a:lstStyle/>
        <a:p>
          <a:endParaRPr lang="en-US"/>
        </a:p>
      </dgm:t>
    </dgm:pt>
    <dgm:pt modelId="{66446A25-FFDD-499F-8C7A-1300FA82C7AD}" type="sibTrans" cxnId="{FB2355CE-29B6-4DBD-8308-FA3A1B7DC676}">
      <dgm:prSet/>
      <dgm:spPr/>
      <dgm:t>
        <a:bodyPr/>
        <a:lstStyle/>
        <a:p>
          <a:endParaRPr lang="en-US"/>
        </a:p>
      </dgm:t>
    </dgm:pt>
    <dgm:pt modelId="{9A1C9F6E-374F-440D-B39D-65FA3E959668}">
      <dgm:prSet/>
      <dgm:spPr/>
      <dgm:t>
        <a:bodyPr/>
        <a:lstStyle/>
        <a:p>
          <a:r>
            <a:rPr lang="cs-CZ" b="0" i="0" dirty="0"/>
            <a:t>Heraldika obyvatel měst a venkova</a:t>
          </a:r>
          <a:endParaRPr lang="en-US" dirty="0"/>
        </a:p>
      </dgm:t>
    </dgm:pt>
    <dgm:pt modelId="{2F15A13C-2C60-433B-A9F6-2DC17A9C80EE}" type="parTrans" cxnId="{C15C20F9-2754-4752-9F84-687F64A20A87}">
      <dgm:prSet/>
      <dgm:spPr/>
      <dgm:t>
        <a:bodyPr/>
        <a:lstStyle/>
        <a:p>
          <a:endParaRPr lang="en-US"/>
        </a:p>
      </dgm:t>
    </dgm:pt>
    <dgm:pt modelId="{99475F98-81B8-48C0-A57E-5B5BF1BD9E43}" type="sibTrans" cxnId="{C15C20F9-2754-4752-9F84-687F64A20A87}">
      <dgm:prSet/>
      <dgm:spPr/>
      <dgm:t>
        <a:bodyPr/>
        <a:lstStyle/>
        <a:p>
          <a:endParaRPr lang="en-US"/>
        </a:p>
      </dgm:t>
    </dgm:pt>
    <dgm:pt modelId="{D64A06A4-CD02-4DA3-886F-CEC4FF06A3CD}" type="pres">
      <dgm:prSet presAssocID="{AA28BA8B-B72E-4FD7-804A-37C9C1DD8CE1}" presName="diagram" presStyleCnt="0">
        <dgm:presLayoutVars>
          <dgm:dir/>
          <dgm:resizeHandles val="exact"/>
        </dgm:presLayoutVars>
      </dgm:prSet>
      <dgm:spPr/>
    </dgm:pt>
    <dgm:pt modelId="{0958AACF-7794-429B-A74F-9FBD61B4CC3D}" type="pres">
      <dgm:prSet presAssocID="{5629C912-8EB6-499F-817C-81ADC0CCDDDF}" presName="node" presStyleLbl="node1" presStyleIdx="0" presStyleCnt="6">
        <dgm:presLayoutVars>
          <dgm:bulletEnabled val="1"/>
        </dgm:presLayoutVars>
      </dgm:prSet>
      <dgm:spPr/>
    </dgm:pt>
    <dgm:pt modelId="{116492BB-86FB-4961-8409-36AA0E98FC1B}" type="pres">
      <dgm:prSet presAssocID="{F2123928-8C78-49C1-844B-B3579CB921A1}" presName="sibTrans" presStyleCnt="0"/>
      <dgm:spPr/>
    </dgm:pt>
    <dgm:pt modelId="{A56037C5-9FDD-475B-A251-E2729AA8D3D9}" type="pres">
      <dgm:prSet presAssocID="{8396D1F0-C69A-4D21-A7DA-5609B7CAF9DC}" presName="node" presStyleLbl="node1" presStyleIdx="1" presStyleCnt="6">
        <dgm:presLayoutVars>
          <dgm:bulletEnabled val="1"/>
        </dgm:presLayoutVars>
      </dgm:prSet>
      <dgm:spPr/>
    </dgm:pt>
    <dgm:pt modelId="{B6F1FF81-78E2-41AA-85D5-4FB68C7746CD}" type="pres">
      <dgm:prSet presAssocID="{283A014C-0D4B-4F3F-A959-A1CBC7B570F4}" presName="sibTrans" presStyleCnt="0"/>
      <dgm:spPr/>
    </dgm:pt>
    <dgm:pt modelId="{23EB5BAA-F348-49A4-A0E8-AA7BEA13C9BA}" type="pres">
      <dgm:prSet presAssocID="{1A742ABB-5A1E-4893-B029-17FFDC5747AF}" presName="node" presStyleLbl="node1" presStyleIdx="2" presStyleCnt="6">
        <dgm:presLayoutVars>
          <dgm:bulletEnabled val="1"/>
        </dgm:presLayoutVars>
      </dgm:prSet>
      <dgm:spPr/>
    </dgm:pt>
    <dgm:pt modelId="{A315BD23-601B-4266-8524-2883E453A90A}" type="pres">
      <dgm:prSet presAssocID="{ACECF52C-7EC1-4A32-831A-4E10810028E1}" presName="sibTrans" presStyleCnt="0"/>
      <dgm:spPr/>
    </dgm:pt>
    <dgm:pt modelId="{4F7246B5-64AF-4D7B-82B6-B687CA0A25DA}" type="pres">
      <dgm:prSet presAssocID="{6A77E5BF-9D2B-465B-B774-A4AF44BB3BEC}" presName="node" presStyleLbl="node1" presStyleIdx="3" presStyleCnt="6">
        <dgm:presLayoutVars>
          <dgm:bulletEnabled val="1"/>
        </dgm:presLayoutVars>
      </dgm:prSet>
      <dgm:spPr/>
    </dgm:pt>
    <dgm:pt modelId="{05629811-4BFB-4C64-A76A-34F3A0FDC781}" type="pres">
      <dgm:prSet presAssocID="{4935D1AD-C3FF-41F5-96D0-0B8E4029F2FE}" presName="sibTrans" presStyleCnt="0"/>
      <dgm:spPr/>
    </dgm:pt>
    <dgm:pt modelId="{6F17CEFE-3B6B-4E08-B16F-F5F8C40A9FA4}" type="pres">
      <dgm:prSet presAssocID="{9FA6FB1E-24B7-43BE-84D6-A90D1995D851}" presName="node" presStyleLbl="node1" presStyleIdx="4" presStyleCnt="6">
        <dgm:presLayoutVars>
          <dgm:bulletEnabled val="1"/>
        </dgm:presLayoutVars>
      </dgm:prSet>
      <dgm:spPr/>
    </dgm:pt>
    <dgm:pt modelId="{08DC78EE-B576-49DB-A09A-ADF097DBA536}" type="pres">
      <dgm:prSet presAssocID="{66446A25-FFDD-499F-8C7A-1300FA82C7AD}" presName="sibTrans" presStyleCnt="0"/>
      <dgm:spPr/>
    </dgm:pt>
    <dgm:pt modelId="{4EDABCF7-FEC0-4019-9917-E43651050469}" type="pres">
      <dgm:prSet presAssocID="{9A1C9F6E-374F-440D-B39D-65FA3E959668}" presName="node" presStyleLbl="node1" presStyleIdx="5" presStyleCnt="6">
        <dgm:presLayoutVars>
          <dgm:bulletEnabled val="1"/>
        </dgm:presLayoutVars>
      </dgm:prSet>
      <dgm:spPr/>
    </dgm:pt>
  </dgm:ptLst>
  <dgm:cxnLst>
    <dgm:cxn modelId="{3FC66007-D1E7-4A94-B110-17969C71F5BE}" type="presOf" srcId="{AA28BA8B-B72E-4FD7-804A-37C9C1DD8CE1}" destId="{D64A06A4-CD02-4DA3-886F-CEC4FF06A3CD}" srcOrd="0" destOrd="0" presId="urn:microsoft.com/office/officeart/2005/8/layout/default"/>
    <dgm:cxn modelId="{781EE207-5F22-42F5-A4FB-D3442ABBFF57}" type="presOf" srcId="{6A77E5BF-9D2B-465B-B774-A4AF44BB3BEC}" destId="{4F7246B5-64AF-4D7B-82B6-B687CA0A25DA}" srcOrd="0" destOrd="0" presId="urn:microsoft.com/office/officeart/2005/8/layout/default"/>
    <dgm:cxn modelId="{CF77B70E-24DB-4014-89FF-14B85724ADB0}" srcId="{AA28BA8B-B72E-4FD7-804A-37C9C1DD8CE1}" destId="{6A77E5BF-9D2B-465B-B774-A4AF44BB3BEC}" srcOrd="3" destOrd="0" parTransId="{8F1AA100-2C57-498C-959F-41BDE93DC2B5}" sibTransId="{4935D1AD-C3FF-41F5-96D0-0B8E4029F2FE}"/>
    <dgm:cxn modelId="{B5CF0123-2B30-4CFD-B8F6-970CE32C896D}" type="presOf" srcId="{9FA6FB1E-24B7-43BE-84D6-A90D1995D851}" destId="{6F17CEFE-3B6B-4E08-B16F-F5F8C40A9FA4}" srcOrd="0" destOrd="0" presId="urn:microsoft.com/office/officeart/2005/8/layout/default"/>
    <dgm:cxn modelId="{B69CBB57-6080-4A46-BC56-5C30D2AD1297}" type="presOf" srcId="{1A742ABB-5A1E-4893-B029-17FFDC5747AF}" destId="{23EB5BAA-F348-49A4-A0E8-AA7BEA13C9BA}" srcOrd="0" destOrd="0" presId="urn:microsoft.com/office/officeart/2005/8/layout/default"/>
    <dgm:cxn modelId="{1B214F79-184B-42EF-8317-0916C98D26D5}" srcId="{AA28BA8B-B72E-4FD7-804A-37C9C1DD8CE1}" destId="{8396D1F0-C69A-4D21-A7DA-5609B7CAF9DC}" srcOrd="1" destOrd="0" parTransId="{F8F39CE9-F37B-4B67-81EF-BE9F4EE5BD54}" sibTransId="{283A014C-0D4B-4F3F-A959-A1CBC7B570F4}"/>
    <dgm:cxn modelId="{2C0C227F-DB46-4101-94C6-3207A03308BB}" srcId="{AA28BA8B-B72E-4FD7-804A-37C9C1DD8CE1}" destId="{1A742ABB-5A1E-4893-B029-17FFDC5747AF}" srcOrd="2" destOrd="0" parTransId="{D8E41CB0-2EAC-4F9C-9E39-299F59BA70F5}" sibTransId="{ACECF52C-7EC1-4A32-831A-4E10810028E1}"/>
    <dgm:cxn modelId="{5E881786-D8A1-4C74-B053-4B288B982E18}" srcId="{AA28BA8B-B72E-4FD7-804A-37C9C1DD8CE1}" destId="{5629C912-8EB6-499F-817C-81ADC0CCDDDF}" srcOrd="0" destOrd="0" parTransId="{BCF9C651-23FC-471C-986B-962D5B071168}" sibTransId="{F2123928-8C78-49C1-844B-B3579CB921A1}"/>
    <dgm:cxn modelId="{979991A2-7DE9-49FB-B3E4-1F7F1DDAB181}" type="presOf" srcId="{9A1C9F6E-374F-440D-B39D-65FA3E959668}" destId="{4EDABCF7-FEC0-4019-9917-E43651050469}" srcOrd="0" destOrd="0" presId="urn:microsoft.com/office/officeart/2005/8/layout/default"/>
    <dgm:cxn modelId="{848CCACD-4E59-422A-82FC-ED87FCCB9791}" type="presOf" srcId="{8396D1F0-C69A-4D21-A7DA-5609B7CAF9DC}" destId="{A56037C5-9FDD-475B-A251-E2729AA8D3D9}" srcOrd="0" destOrd="0" presId="urn:microsoft.com/office/officeart/2005/8/layout/default"/>
    <dgm:cxn modelId="{FB2355CE-29B6-4DBD-8308-FA3A1B7DC676}" srcId="{AA28BA8B-B72E-4FD7-804A-37C9C1DD8CE1}" destId="{9FA6FB1E-24B7-43BE-84D6-A90D1995D851}" srcOrd="4" destOrd="0" parTransId="{880072DD-9463-4584-BA6F-FCF43CC43CEC}" sibTransId="{66446A25-FFDD-499F-8C7A-1300FA82C7AD}"/>
    <dgm:cxn modelId="{C15C20F9-2754-4752-9F84-687F64A20A87}" srcId="{AA28BA8B-B72E-4FD7-804A-37C9C1DD8CE1}" destId="{9A1C9F6E-374F-440D-B39D-65FA3E959668}" srcOrd="5" destOrd="0" parTransId="{2F15A13C-2C60-433B-A9F6-2DC17A9C80EE}" sibTransId="{99475F98-81B8-48C0-A57E-5B5BF1BD9E43}"/>
    <dgm:cxn modelId="{901BA5F9-0421-4BBF-A900-5DF8FAD6705A}" type="presOf" srcId="{5629C912-8EB6-499F-817C-81ADC0CCDDDF}" destId="{0958AACF-7794-429B-A74F-9FBD61B4CC3D}" srcOrd="0" destOrd="0" presId="urn:microsoft.com/office/officeart/2005/8/layout/default"/>
    <dgm:cxn modelId="{64237770-07CE-436C-B54B-F6AACD2F7E46}" type="presParOf" srcId="{D64A06A4-CD02-4DA3-886F-CEC4FF06A3CD}" destId="{0958AACF-7794-429B-A74F-9FBD61B4CC3D}" srcOrd="0" destOrd="0" presId="urn:microsoft.com/office/officeart/2005/8/layout/default"/>
    <dgm:cxn modelId="{69F2F69B-0490-4D9A-AD9B-8DD4F4A74FE0}" type="presParOf" srcId="{D64A06A4-CD02-4DA3-886F-CEC4FF06A3CD}" destId="{116492BB-86FB-4961-8409-36AA0E98FC1B}" srcOrd="1" destOrd="0" presId="urn:microsoft.com/office/officeart/2005/8/layout/default"/>
    <dgm:cxn modelId="{D21363C9-A3E8-4C37-B014-8570CFBA7528}" type="presParOf" srcId="{D64A06A4-CD02-4DA3-886F-CEC4FF06A3CD}" destId="{A56037C5-9FDD-475B-A251-E2729AA8D3D9}" srcOrd="2" destOrd="0" presId="urn:microsoft.com/office/officeart/2005/8/layout/default"/>
    <dgm:cxn modelId="{B184FADF-C7E1-4148-A196-9FAA4E9773AD}" type="presParOf" srcId="{D64A06A4-CD02-4DA3-886F-CEC4FF06A3CD}" destId="{B6F1FF81-78E2-41AA-85D5-4FB68C7746CD}" srcOrd="3" destOrd="0" presId="urn:microsoft.com/office/officeart/2005/8/layout/default"/>
    <dgm:cxn modelId="{DC2903BE-CE70-4829-AC00-294BC6D92307}" type="presParOf" srcId="{D64A06A4-CD02-4DA3-886F-CEC4FF06A3CD}" destId="{23EB5BAA-F348-49A4-A0E8-AA7BEA13C9BA}" srcOrd="4" destOrd="0" presId="urn:microsoft.com/office/officeart/2005/8/layout/default"/>
    <dgm:cxn modelId="{D1DD0474-E871-493B-8DD6-E8C415AE31E1}" type="presParOf" srcId="{D64A06A4-CD02-4DA3-886F-CEC4FF06A3CD}" destId="{A315BD23-601B-4266-8524-2883E453A90A}" srcOrd="5" destOrd="0" presId="urn:microsoft.com/office/officeart/2005/8/layout/default"/>
    <dgm:cxn modelId="{4BDFA990-5B56-4F06-8B50-0E9805C2D996}" type="presParOf" srcId="{D64A06A4-CD02-4DA3-886F-CEC4FF06A3CD}" destId="{4F7246B5-64AF-4D7B-82B6-B687CA0A25DA}" srcOrd="6" destOrd="0" presId="urn:microsoft.com/office/officeart/2005/8/layout/default"/>
    <dgm:cxn modelId="{D737234E-2A33-4028-99E1-96D397D835B0}" type="presParOf" srcId="{D64A06A4-CD02-4DA3-886F-CEC4FF06A3CD}" destId="{05629811-4BFB-4C64-A76A-34F3A0FDC781}" srcOrd="7" destOrd="0" presId="urn:microsoft.com/office/officeart/2005/8/layout/default"/>
    <dgm:cxn modelId="{283AD662-441F-4987-825E-1260E31B2F75}" type="presParOf" srcId="{D64A06A4-CD02-4DA3-886F-CEC4FF06A3CD}" destId="{6F17CEFE-3B6B-4E08-B16F-F5F8C40A9FA4}" srcOrd="8" destOrd="0" presId="urn:microsoft.com/office/officeart/2005/8/layout/default"/>
    <dgm:cxn modelId="{B4C31979-0FED-4E2F-8705-562028ADB438}" type="presParOf" srcId="{D64A06A4-CD02-4DA3-886F-CEC4FF06A3CD}" destId="{08DC78EE-B576-49DB-A09A-ADF097DBA536}" srcOrd="9" destOrd="0" presId="urn:microsoft.com/office/officeart/2005/8/layout/default"/>
    <dgm:cxn modelId="{805A57C9-40E6-4ED3-AD96-0512B187A225}" type="presParOf" srcId="{D64A06A4-CD02-4DA3-886F-CEC4FF06A3CD}" destId="{4EDABCF7-FEC0-4019-9917-E4365105046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E2BEE-1EB7-465F-9CD2-7225FFB2F07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0B6EA90-0F0F-40BD-B1A7-A0EA58645960}">
      <dgm:prSet/>
      <dgm:spPr/>
      <dgm:t>
        <a:bodyPr/>
        <a:lstStyle/>
        <a:p>
          <a:r>
            <a:rPr lang="cs-CZ" b="1" i="0" dirty="0" err="1"/>
            <a:t>Polcený</a:t>
          </a:r>
          <a:r>
            <a:rPr lang="cs-CZ" b="0" i="0" dirty="0"/>
            <a:t> štít – kolmá čára je uprostřed štítu. </a:t>
          </a:r>
          <a:r>
            <a:rPr lang="cs-CZ" b="0" i="0" dirty="0" err="1"/>
            <a:t>Polcení</a:t>
          </a:r>
          <a:r>
            <a:rPr lang="cs-CZ" b="0" i="0" dirty="0"/>
            <a:t> jednou,  dvěma nebo více čárami.</a:t>
          </a:r>
          <a:endParaRPr lang="en-US" dirty="0"/>
        </a:p>
      </dgm:t>
    </dgm:pt>
    <dgm:pt modelId="{52486933-C6DB-4702-B1E4-21FEA36AD881}" type="parTrans" cxnId="{AB86FD0D-195B-41E0-87BB-05CC1CCCDD12}">
      <dgm:prSet/>
      <dgm:spPr/>
      <dgm:t>
        <a:bodyPr/>
        <a:lstStyle/>
        <a:p>
          <a:endParaRPr lang="en-US"/>
        </a:p>
      </dgm:t>
    </dgm:pt>
    <dgm:pt modelId="{60A7086F-E52D-4678-9957-B1E8A6112C19}" type="sibTrans" cxnId="{AB86FD0D-195B-41E0-87BB-05CC1CCCDD12}">
      <dgm:prSet/>
      <dgm:spPr/>
      <dgm:t>
        <a:bodyPr/>
        <a:lstStyle/>
        <a:p>
          <a:endParaRPr lang="en-US"/>
        </a:p>
      </dgm:t>
    </dgm:pt>
    <dgm:pt modelId="{0518CECF-186A-41BF-A251-2BAACE5B9D72}">
      <dgm:prSet/>
      <dgm:spPr/>
      <dgm:t>
        <a:bodyPr/>
        <a:lstStyle/>
        <a:p>
          <a:r>
            <a:rPr lang="cs-CZ" b="1" i="0" dirty="0"/>
            <a:t>Dělený</a:t>
          </a:r>
          <a:r>
            <a:rPr lang="cs-CZ" b="0" i="0" dirty="0"/>
            <a:t> štít – vodorovná čára uprostřed štítu. Dělení jednou, dvěma nebo </a:t>
          </a:r>
          <a:r>
            <a:rPr lang="cs-CZ" b="0" i="0"/>
            <a:t>více čárami</a:t>
          </a:r>
          <a:r>
            <a:rPr lang="cs-CZ" b="0" i="0" dirty="0"/>
            <a:t>.</a:t>
          </a:r>
          <a:endParaRPr lang="en-US" dirty="0"/>
        </a:p>
      </dgm:t>
    </dgm:pt>
    <dgm:pt modelId="{B1632D05-44CC-4306-9400-B0F3102EE71B}" type="parTrans" cxnId="{F0FDB48A-73C6-4AC6-92E0-0F587A1DA7E4}">
      <dgm:prSet/>
      <dgm:spPr/>
      <dgm:t>
        <a:bodyPr/>
        <a:lstStyle/>
        <a:p>
          <a:endParaRPr lang="en-US"/>
        </a:p>
      </dgm:t>
    </dgm:pt>
    <dgm:pt modelId="{EE85A866-4C2A-49E9-B6F5-5A912F643701}" type="sibTrans" cxnId="{F0FDB48A-73C6-4AC6-92E0-0F587A1DA7E4}">
      <dgm:prSet/>
      <dgm:spPr/>
      <dgm:t>
        <a:bodyPr/>
        <a:lstStyle/>
        <a:p>
          <a:endParaRPr lang="en-US"/>
        </a:p>
      </dgm:t>
    </dgm:pt>
    <dgm:pt modelId="{7ABA83E3-6392-4243-BB80-1F5C04526D5E}">
      <dgm:prSet/>
      <dgm:spPr/>
      <dgm:t>
        <a:bodyPr/>
        <a:lstStyle/>
        <a:p>
          <a:r>
            <a:rPr lang="cs-CZ" b="1" i="0" dirty="0"/>
            <a:t>Kosmo dělený </a:t>
          </a:r>
          <a:r>
            <a:rPr lang="cs-CZ" b="0" i="0" dirty="0"/>
            <a:t>štít – vedení čáry z horního pravého rohu k levé straně dolů.</a:t>
          </a:r>
          <a:endParaRPr lang="en-US" dirty="0"/>
        </a:p>
      </dgm:t>
    </dgm:pt>
    <dgm:pt modelId="{55946DC9-E009-4E7B-8C32-4C69E46807BB}" type="parTrans" cxnId="{8EECF8A4-D07F-4B15-97EA-2B00FC02E65F}">
      <dgm:prSet/>
      <dgm:spPr/>
      <dgm:t>
        <a:bodyPr/>
        <a:lstStyle/>
        <a:p>
          <a:endParaRPr lang="en-US"/>
        </a:p>
      </dgm:t>
    </dgm:pt>
    <dgm:pt modelId="{4F2AC204-5315-45DB-A4BE-20E273808B11}" type="sibTrans" cxnId="{8EECF8A4-D07F-4B15-97EA-2B00FC02E65F}">
      <dgm:prSet/>
      <dgm:spPr/>
      <dgm:t>
        <a:bodyPr/>
        <a:lstStyle/>
        <a:p>
          <a:endParaRPr lang="en-US"/>
        </a:p>
      </dgm:t>
    </dgm:pt>
    <dgm:pt modelId="{F700B0E6-F209-483E-A13D-C110C8E8F629}">
      <dgm:prSet/>
      <dgm:spPr/>
      <dgm:t>
        <a:bodyPr/>
        <a:lstStyle/>
        <a:p>
          <a:r>
            <a:rPr lang="cs-CZ" b="1" i="0"/>
            <a:t>Šikmo dělený </a:t>
          </a:r>
          <a:r>
            <a:rPr lang="cs-CZ" b="0" i="0"/>
            <a:t>štít – vedení čáry z horního levého rohu k pravé straně dolů.</a:t>
          </a:r>
          <a:endParaRPr lang="en-US"/>
        </a:p>
      </dgm:t>
    </dgm:pt>
    <dgm:pt modelId="{E61645DD-3578-4765-AD25-C67FF3886A39}" type="parTrans" cxnId="{8EBA62B8-89EF-4D06-9732-8A4E1C45CECD}">
      <dgm:prSet/>
      <dgm:spPr/>
      <dgm:t>
        <a:bodyPr/>
        <a:lstStyle/>
        <a:p>
          <a:endParaRPr lang="en-US"/>
        </a:p>
      </dgm:t>
    </dgm:pt>
    <dgm:pt modelId="{FA78DF15-3A4E-4C44-BCCE-BB5FA3638254}" type="sibTrans" cxnId="{8EBA62B8-89EF-4D06-9732-8A4E1C45CECD}">
      <dgm:prSet/>
      <dgm:spPr/>
      <dgm:t>
        <a:bodyPr/>
        <a:lstStyle/>
        <a:p>
          <a:endParaRPr lang="en-US"/>
        </a:p>
      </dgm:t>
    </dgm:pt>
    <dgm:pt modelId="{059446A9-DA83-43AC-A081-429161C88B72}">
      <dgm:prSet/>
      <dgm:spPr/>
      <dgm:t>
        <a:bodyPr/>
        <a:lstStyle/>
        <a:p>
          <a:r>
            <a:rPr lang="cs-CZ" b="0" i="0"/>
            <a:t>Kombinace čar kolmých a vodorovných: kříž, mřížování atd.</a:t>
          </a:r>
          <a:endParaRPr lang="en-US"/>
        </a:p>
      </dgm:t>
    </dgm:pt>
    <dgm:pt modelId="{478A8A33-797C-4666-9C92-9F43162F4328}" type="parTrans" cxnId="{56F82BFA-31D0-4B8B-AD6B-18A4520DE3D5}">
      <dgm:prSet/>
      <dgm:spPr/>
      <dgm:t>
        <a:bodyPr/>
        <a:lstStyle/>
        <a:p>
          <a:endParaRPr lang="en-US"/>
        </a:p>
      </dgm:t>
    </dgm:pt>
    <dgm:pt modelId="{1E22B4B5-EAE6-4111-A94F-7160015212E1}" type="sibTrans" cxnId="{56F82BFA-31D0-4B8B-AD6B-18A4520DE3D5}">
      <dgm:prSet/>
      <dgm:spPr/>
      <dgm:t>
        <a:bodyPr/>
        <a:lstStyle/>
        <a:p>
          <a:endParaRPr lang="en-US"/>
        </a:p>
      </dgm:t>
    </dgm:pt>
    <dgm:pt modelId="{49EDF549-46CA-44D6-9948-103E5B0EB3ED}">
      <dgm:prSet/>
      <dgm:spPr/>
      <dgm:t>
        <a:bodyPr/>
        <a:lstStyle/>
        <a:p>
          <a:r>
            <a:rPr lang="cs-CZ" b="0" i="0" dirty="0"/>
            <a:t>Kombinace </a:t>
          </a:r>
          <a:r>
            <a:rPr lang="cs-CZ" b="0" i="0" dirty="0" err="1"/>
            <a:t>kosmého</a:t>
          </a:r>
          <a:r>
            <a:rPr lang="cs-CZ" b="0" i="0" dirty="0"/>
            <a:t> a šikmého dělení – </a:t>
          </a:r>
          <a:r>
            <a:rPr lang="cs-CZ" b="0" i="0" dirty="0" err="1"/>
            <a:t>kosmý</a:t>
          </a:r>
          <a:r>
            <a:rPr lang="cs-CZ" b="0" i="0" dirty="0"/>
            <a:t> (ondřejský) kříž, hrot, klín, krokev apod.</a:t>
          </a:r>
          <a:endParaRPr lang="en-US" dirty="0"/>
        </a:p>
      </dgm:t>
    </dgm:pt>
    <dgm:pt modelId="{FD639D1A-5585-4E0A-A09D-AF50E2FAA4AB}" type="parTrans" cxnId="{946A9957-7D8B-4F33-9AF7-D449902493C6}">
      <dgm:prSet/>
      <dgm:spPr/>
      <dgm:t>
        <a:bodyPr/>
        <a:lstStyle/>
        <a:p>
          <a:endParaRPr lang="en-US"/>
        </a:p>
      </dgm:t>
    </dgm:pt>
    <dgm:pt modelId="{7AE6DD47-2866-4427-BC9A-C537D0DF327D}" type="sibTrans" cxnId="{946A9957-7D8B-4F33-9AF7-D449902493C6}">
      <dgm:prSet/>
      <dgm:spPr/>
      <dgm:t>
        <a:bodyPr/>
        <a:lstStyle/>
        <a:p>
          <a:endParaRPr lang="en-US"/>
        </a:p>
      </dgm:t>
    </dgm:pt>
    <dgm:pt modelId="{8A2EC13F-8205-497A-AF72-9F5521F38594}">
      <dgm:prSet/>
      <dgm:spPr/>
      <dgm:t>
        <a:bodyPr/>
        <a:lstStyle/>
        <a:p>
          <a:r>
            <a:rPr lang="cs-CZ" b="0" i="0" dirty="0"/>
            <a:t>Kombinace </a:t>
          </a:r>
          <a:r>
            <a:rPr lang="cs-CZ" b="0" i="0" u="none" dirty="0"/>
            <a:t>dělení, </a:t>
          </a:r>
          <a:r>
            <a:rPr lang="cs-CZ" b="0" i="0" u="none" dirty="0" err="1"/>
            <a:t>polcení</a:t>
          </a:r>
          <a:r>
            <a:rPr lang="cs-CZ" b="0" i="0" u="none" dirty="0"/>
            <a:t>, </a:t>
          </a:r>
          <a:r>
            <a:rPr lang="cs-CZ" b="0" i="0" u="none" dirty="0" err="1"/>
            <a:t>kosmých</a:t>
          </a:r>
          <a:r>
            <a:rPr lang="cs-CZ" b="0" i="0" u="none" dirty="0"/>
            <a:t> a šikmých čar.</a:t>
          </a:r>
          <a:endParaRPr lang="en-US" u="none" dirty="0"/>
        </a:p>
      </dgm:t>
    </dgm:pt>
    <dgm:pt modelId="{151159AA-8993-4152-AA0C-9EC87B2049E1}" type="parTrans" cxnId="{988F1DD5-B4E2-4B85-ADE7-03699E079F6C}">
      <dgm:prSet/>
      <dgm:spPr/>
      <dgm:t>
        <a:bodyPr/>
        <a:lstStyle/>
        <a:p>
          <a:endParaRPr lang="en-US"/>
        </a:p>
      </dgm:t>
    </dgm:pt>
    <dgm:pt modelId="{9BC23AA0-D843-4FEB-8C9D-122E43CC6A88}" type="sibTrans" cxnId="{988F1DD5-B4E2-4B85-ADE7-03699E079F6C}">
      <dgm:prSet/>
      <dgm:spPr/>
      <dgm:t>
        <a:bodyPr/>
        <a:lstStyle/>
        <a:p>
          <a:endParaRPr lang="en-US"/>
        </a:p>
      </dgm:t>
    </dgm:pt>
    <dgm:pt modelId="{BCEF949E-A49E-4B2D-82A5-F6D1770C467B}" type="pres">
      <dgm:prSet presAssocID="{DE4E2BEE-1EB7-465F-9CD2-7225FFB2F0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2BF023-CF73-4027-A831-F6FDC6DB7A61}" type="pres">
      <dgm:prSet presAssocID="{40B6EA90-0F0F-40BD-B1A7-A0EA58645960}" presName="hierRoot1" presStyleCnt="0">
        <dgm:presLayoutVars>
          <dgm:hierBranch val="init"/>
        </dgm:presLayoutVars>
      </dgm:prSet>
      <dgm:spPr/>
    </dgm:pt>
    <dgm:pt modelId="{BA2FB88A-5DF8-46EB-ACD3-83BF93EE412B}" type="pres">
      <dgm:prSet presAssocID="{40B6EA90-0F0F-40BD-B1A7-A0EA58645960}" presName="rootComposite1" presStyleCnt="0"/>
      <dgm:spPr/>
    </dgm:pt>
    <dgm:pt modelId="{3E888AB9-981A-4651-ADDF-0ED9D6EE0F8D}" type="pres">
      <dgm:prSet presAssocID="{40B6EA90-0F0F-40BD-B1A7-A0EA58645960}" presName="rootText1" presStyleLbl="node0" presStyleIdx="0" presStyleCnt="5">
        <dgm:presLayoutVars>
          <dgm:chPref val="3"/>
        </dgm:presLayoutVars>
      </dgm:prSet>
      <dgm:spPr/>
    </dgm:pt>
    <dgm:pt modelId="{BCAC8A80-1986-4501-98D9-456DD6756B7B}" type="pres">
      <dgm:prSet presAssocID="{40B6EA90-0F0F-40BD-B1A7-A0EA58645960}" presName="rootConnector1" presStyleLbl="node1" presStyleIdx="0" presStyleCnt="0"/>
      <dgm:spPr/>
    </dgm:pt>
    <dgm:pt modelId="{638F4BD4-43E9-4297-95B3-E5FFFE1DE89F}" type="pres">
      <dgm:prSet presAssocID="{40B6EA90-0F0F-40BD-B1A7-A0EA58645960}" presName="hierChild2" presStyleCnt="0"/>
      <dgm:spPr/>
    </dgm:pt>
    <dgm:pt modelId="{A966B033-7502-4DF1-808E-EE4B0D085D1D}" type="pres">
      <dgm:prSet presAssocID="{40B6EA90-0F0F-40BD-B1A7-A0EA58645960}" presName="hierChild3" presStyleCnt="0"/>
      <dgm:spPr/>
    </dgm:pt>
    <dgm:pt modelId="{61C71260-E850-405A-84A5-A657B745AFA0}" type="pres">
      <dgm:prSet presAssocID="{0518CECF-186A-41BF-A251-2BAACE5B9D72}" presName="hierRoot1" presStyleCnt="0">
        <dgm:presLayoutVars>
          <dgm:hierBranch val="init"/>
        </dgm:presLayoutVars>
      </dgm:prSet>
      <dgm:spPr/>
    </dgm:pt>
    <dgm:pt modelId="{BFE442A3-108E-4618-AEE7-8083A896A284}" type="pres">
      <dgm:prSet presAssocID="{0518CECF-186A-41BF-A251-2BAACE5B9D72}" presName="rootComposite1" presStyleCnt="0"/>
      <dgm:spPr/>
    </dgm:pt>
    <dgm:pt modelId="{B563E171-5BB7-44AC-81CE-A49FE1CE77EB}" type="pres">
      <dgm:prSet presAssocID="{0518CECF-186A-41BF-A251-2BAACE5B9D72}" presName="rootText1" presStyleLbl="node0" presStyleIdx="1" presStyleCnt="5">
        <dgm:presLayoutVars>
          <dgm:chPref val="3"/>
        </dgm:presLayoutVars>
      </dgm:prSet>
      <dgm:spPr/>
    </dgm:pt>
    <dgm:pt modelId="{7E5E052A-13F9-415F-9C96-4B8917861A26}" type="pres">
      <dgm:prSet presAssocID="{0518CECF-186A-41BF-A251-2BAACE5B9D72}" presName="rootConnector1" presStyleLbl="node1" presStyleIdx="0" presStyleCnt="0"/>
      <dgm:spPr/>
    </dgm:pt>
    <dgm:pt modelId="{862A8926-1EE2-452C-9C57-ECA4B0767C02}" type="pres">
      <dgm:prSet presAssocID="{0518CECF-186A-41BF-A251-2BAACE5B9D72}" presName="hierChild2" presStyleCnt="0"/>
      <dgm:spPr/>
    </dgm:pt>
    <dgm:pt modelId="{7B07BE51-D1AB-4503-BC20-6E020919C4B8}" type="pres">
      <dgm:prSet presAssocID="{55946DC9-E009-4E7B-8C32-4C69E46807BB}" presName="Name64" presStyleLbl="parChTrans1D2" presStyleIdx="0" presStyleCnt="2"/>
      <dgm:spPr/>
    </dgm:pt>
    <dgm:pt modelId="{7F3BAF12-81CA-4636-8F01-162FE76CC465}" type="pres">
      <dgm:prSet presAssocID="{7ABA83E3-6392-4243-BB80-1F5C04526D5E}" presName="hierRoot2" presStyleCnt="0">
        <dgm:presLayoutVars>
          <dgm:hierBranch val="init"/>
        </dgm:presLayoutVars>
      </dgm:prSet>
      <dgm:spPr/>
    </dgm:pt>
    <dgm:pt modelId="{90DF445E-1A57-49CB-9C1A-A80FB5C284B8}" type="pres">
      <dgm:prSet presAssocID="{7ABA83E3-6392-4243-BB80-1F5C04526D5E}" presName="rootComposite" presStyleCnt="0"/>
      <dgm:spPr/>
    </dgm:pt>
    <dgm:pt modelId="{6F3B3E8E-FD1A-4514-AC20-8AC8F69FCC09}" type="pres">
      <dgm:prSet presAssocID="{7ABA83E3-6392-4243-BB80-1F5C04526D5E}" presName="rootText" presStyleLbl="node2" presStyleIdx="0" presStyleCnt="2">
        <dgm:presLayoutVars>
          <dgm:chPref val="3"/>
        </dgm:presLayoutVars>
      </dgm:prSet>
      <dgm:spPr/>
    </dgm:pt>
    <dgm:pt modelId="{80FE1D9A-AAA1-4E3A-9047-9EAA81E1E29B}" type="pres">
      <dgm:prSet presAssocID="{7ABA83E3-6392-4243-BB80-1F5C04526D5E}" presName="rootConnector" presStyleLbl="node2" presStyleIdx="0" presStyleCnt="2"/>
      <dgm:spPr/>
    </dgm:pt>
    <dgm:pt modelId="{0D6F89FE-BAD9-4AA3-A48B-173DFEAD13B6}" type="pres">
      <dgm:prSet presAssocID="{7ABA83E3-6392-4243-BB80-1F5C04526D5E}" presName="hierChild4" presStyleCnt="0"/>
      <dgm:spPr/>
    </dgm:pt>
    <dgm:pt modelId="{E2D95137-8A78-4846-B282-C6706EAAA490}" type="pres">
      <dgm:prSet presAssocID="{7ABA83E3-6392-4243-BB80-1F5C04526D5E}" presName="hierChild5" presStyleCnt="0"/>
      <dgm:spPr/>
    </dgm:pt>
    <dgm:pt modelId="{026FCD49-2879-4BAD-97DF-E91A350AC1B3}" type="pres">
      <dgm:prSet presAssocID="{E61645DD-3578-4765-AD25-C67FF3886A39}" presName="Name64" presStyleLbl="parChTrans1D2" presStyleIdx="1" presStyleCnt="2"/>
      <dgm:spPr/>
    </dgm:pt>
    <dgm:pt modelId="{E278824E-CB28-409C-BC73-3D1999E479DF}" type="pres">
      <dgm:prSet presAssocID="{F700B0E6-F209-483E-A13D-C110C8E8F629}" presName="hierRoot2" presStyleCnt="0">
        <dgm:presLayoutVars>
          <dgm:hierBranch val="init"/>
        </dgm:presLayoutVars>
      </dgm:prSet>
      <dgm:spPr/>
    </dgm:pt>
    <dgm:pt modelId="{672769D7-6943-45A7-929D-B0D9F237CF47}" type="pres">
      <dgm:prSet presAssocID="{F700B0E6-F209-483E-A13D-C110C8E8F629}" presName="rootComposite" presStyleCnt="0"/>
      <dgm:spPr/>
    </dgm:pt>
    <dgm:pt modelId="{E415F37B-B1B7-4D35-99D0-FDF258686005}" type="pres">
      <dgm:prSet presAssocID="{F700B0E6-F209-483E-A13D-C110C8E8F629}" presName="rootText" presStyleLbl="node2" presStyleIdx="1" presStyleCnt="2">
        <dgm:presLayoutVars>
          <dgm:chPref val="3"/>
        </dgm:presLayoutVars>
      </dgm:prSet>
      <dgm:spPr/>
    </dgm:pt>
    <dgm:pt modelId="{976FC12C-ECA3-4616-B653-E2D593712502}" type="pres">
      <dgm:prSet presAssocID="{F700B0E6-F209-483E-A13D-C110C8E8F629}" presName="rootConnector" presStyleLbl="node2" presStyleIdx="1" presStyleCnt="2"/>
      <dgm:spPr/>
    </dgm:pt>
    <dgm:pt modelId="{BBBC00BC-29AD-4744-B439-855E1CF23601}" type="pres">
      <dgm:prSet presAssocID="{F700B0E6-F209-483E-A13D-C110C8E8F629}" presName="hierChild4" presStyleCnt="0"/>
      <dgm:spPr/>
    </dgm:pt>
    <dgm:pt modelId="{3467982D-17B9-4760-A5A8-53473BA5FEFB}" type="pres">
      <dgm:prSet presAssocID="{F700B0E6-F209-483E-A13D-C110C8E8F629}" presName="hierChild5" presStyleCnt="0"/>
      <dgm:spPr/>
    </dgm:pt>
    <dgm:pt modelId="{6D4C007A-94A1-4703-BB51-05F8C9380431}" type="pres">
      <dgm:prSet presAssocID="{0518CECF-186A-41BF-A251-2BAACE5B9D72}" presName="hierChild3" presStyleCnt="0"/>
      <dgm:spPr/>
    </dgm:pt>
    <dgm:pt modelId="{4232270C-642B-4753-869E-393DB0713E61}" type="pres">
      <dgm:prSet presAssocID="{059446A9-DA83-43AC-A081-429161C88B72}" presName="hierRoot1" presStyleCnt="0">
        <dgm:presLayoutVars>
          <dgm:hierBranch val="init"/>
        </dgm:presLayoutVars>
      </dgm:prSet>
      <dgm:spPr/>
    </dgm:pt>
    <dgm:pt modelId="{DFFE5287-DE38-4248-89D0-5CC6738505AE}" type="pres">
      <dgm:prSet presAssocID="{059446A9-DA83-43AC-A081-429161C88B72}" presName="rootComposite1" presStyleCnt="0"/>
      <dgm:spPr/>
    </dgm:pt>
    <dgm:pt modelId="{58EDDF88-124F-404C-BBC1-16AB0B7186A9}" type="pres">
      <dgm:prSet presAssocID="{059446A9-DA83-43AC-A081-429161C88B72}" presName="rootText1" presStyleLbl="node0" presStyleIdx="2" presStyleCnt="5">
        <dgm:presLayoutVars>
          <dgm:chPref val="3"/>
        </dgm:presLayoutVars>
      </dgm:prSet>
      <dgm:spPr/>
    </dgm:pt>
    <dgm:pt modelId="{80D56D34-484E-462F-831C-452BDA485F5F}" type="pres">
      <dgm:prSet presAssocID="{059446A9-DA83-43AC-A081-429161C88B72}" presName="rootConnector1" presStyleLbl="node1" presStyleIdx="0" presStyleCnt="0"/>
      <dgm:spPr/>
    </dgm:pt>
    <dgm:pt modelId="{E6FB68C7-5C63-4F13-B73B-2761F5795D08}" type="pres">
      <dgm:prSet presAssocID="{059446A9-DA83-43AC-A081-429161C88B72}" presName="hierChild2" presStyleCnt="0"/>
      <dgm:spPr/>
    </dgm:pt>
    <dgm:pt modelId="{5B772CA2-E806-4BE5-8004-BE2935BF7F3D}" type="pres">
      <dgm:prSet presAssocID="{059446A9-DA83-43AC-A081-429161C88B72}" presName="hierChild3" presStyleCnt="0"/>
      <dgm:spPr/>
    </dgm:pt>
    <dgm:pt modelId="{EBDB956D-99E4-4205-870B-A9AB1D33D589}" type="pres">
      <dgm:prSet presAssocID="{49EDF549-46CA-44D6-9948-103E5B0EB3ED}" presName="hierRoot1" presStyleCnt="0">
        <dgm:presLayoutVars>
          <dgm:hierBranch val="init"/>
        </dgm:presLayoutVars>
      </dgm:prSet>
      <dgm:spPr/>
    </dgm:pt>
    <dgm:pt modelId="{54FF30FA-B69D-402B-8194-07310F1CE6CD}" type="pres">
      <dgm:prSet presAssocID="{49EDF549-46CA-44D6-9948-103E5B0EB3ED}" presName="rootComposite1" presStyleCnt="0"/>
      <dgm:spPr/>
    </dgm:pt>
    <dgm:pt modelId="{E283E727-5294-4B0B-9EEA-EAF1B9B48FAD}" type="pres">
      <dgm:prSet presAssocID="{49EDF549-46CA-44D6-9948-103E5B0EB3ED}" presName="rootText1" presStyleLbl="node0" presStyleIdx="3" presStyleCnt="5">
        <dgm:presLayoutVars>
          <dgm:chPref val="3"/>
        </dgm:presLayoutVars>
      </dgm:prSet>
      <dgm:spPr/>
    </dgm:pt>
    <dgm:pt modelId="{86A040E4-4062-4F5A-AA8B-23ACA54E33D0}" type="pres">
      <dgm:prSet presAssocID="{49EDF549-46CA-44D6-9948-103E5B0EB3ED}" presName="rootConnector1" presStyleLbl="node1" presStyleIdx="0" presStyleCnt="0"/>
      <dgm:spPr/>
    </dgm:pt>
    <dgm:pt modelId="{C7BA4499-6336-44AC-92F6-E07565DED623}" type="pres">
      <dgm:prSet presAssocID="{49EDF549-46CA-44D6-9948-103E5B0EB3ED}" presName="hierChild2" presStyleCnt="0"/>
      <dgm:spPr/>
    </dgm:pt>
    <dgm:pt modelId="{DF3871B4-D8CE-48C9-B4BF-BAC7BC92B4B7}" type="pres">
      <dgm:prSet presAssocID="{49EDF549-46CA-44D6-9948-103E5B0EB3ED}" presName="hierChild3" presStyleCnt="0"/>
      <dgm:spPr/>
    </dgm:pt>
    <dgm:pt modelId="{2739B04D-310F-4504-BD32-E613F8D6D8C8}" type="pres">
      <dgm:prSet presAssocID="{8A2EC13F-8205-497A-AF72-9F5521F38594}" presName="hierRoot1" presStyleCnt="0">
        <dgm:presLayoutVars>
          <dgm:hierBranch val="init"/>
        </dgm:presLayoutVars>
      </dgm:prSet>
      <dgm:spPr/>
    </dgm:pt>
    <dgm:pt modelId="{9B8A6A0C-9B25-4D1F-976E-13B5F8518904}" type="pres">
      <dgm:prSet presAssocID="{8A2EC13F-8205-497A-AF72-9F5521F38594}" presName="rootComposite1" presStyleCnt="0"/>
      <dgm:spPr/>
    </dgm:pt>
    <dgm:pt modelId="{25410E13-F56F-4911-9606-5AB7678A994D}" type="pres">
      <dgm:prSet presAssocID="{8A2EC13F-8205-497A-AF72-9F5521F38594}" presName="rootText1" presStyleLbl="node0" presStyleIdx="4" presStyleCnt="5">
        <dgm:presLayoutVars>
          <dgm:chPref val="3"/>
        </dgm:presLayoutVars>
      </dgm:prSet>
      <dgm:spPr/>
    </dgm:pt>
    <dgm:pt modelId="{35AD720B-D18B-496E-828F-194FC9A16D51}" type="pres">
      <dgm:prSet presAssocID="{8A2EC13F-8205-497A-AF72-9F5521F38594}" presName="rootConnector1" presStyleLbl="node1" presStyleIdx="0" presStyleCnt="0"/>
      <dgm:spPr/>
    </dgm:pt>
    <dgm:pt modelId="{1DAB6B70-7AC0-4154-9E98-0B9D382603FE}" type="pres">
      <dgm:prSet presAssocID="{8A2EC13F-8205-497A-AF72-9F5521F38594}" presName="hierChild2" presStyleCnt="0"/>
      <dgm:spPr/>
    </dgm:pt>
    <dgm:pt modelId="{917F7E79-6303-48D9-9805-01DD945A380C}" type="pres">
      <dgm:prSet presAssocID="{8A2EC13F-8205-497A-AF72-9F5521F38594}" presName="hierChild3" presStyleCnt="0"/>
      <dgm:spPr/>
    </dgm:pt>
  </dgm:ptLst>
  <dgm:cxnLst>
    <dgm:cxn modelId="{AB86FD0D-195B-41E0-87BB-05CC1CCCDD12}" srcId="{DE4E2BEE-1EB7-465F-9CD2-7225FFB2F072}" destId="{40B6EA90-0F0F-40BD-B1A7-A0EA58645960}" srcOrd="0" destOrd="0" parTransId="{52486933-C6DB-4702-B1E4-21FEA36AD881}" sibTransId="{60A7086F-E52D-4678-9957-B1E8A6112C19}"/>
    <dgm:cxn modelId="{5978250E-23A5-4870-BF03-8D821A72CE8F}" type="presOf" srcId="{40B6EA90-0F0F-40BD-B1A7-A0EA58645960}" destId="{3E888AB9-981A-4651-ADDF-0ED9D6EE0F8D}" srcOrd="0" destOrd="0" presId="urn:microsoft.com/office/officeart/2009/3/layout/HorizontalOrganizationChart"/>
    <dgm:cxn modelId="{822AAB1C-5408-4871-978B-78595EF15A68}" type="presOf" srcId="{7ABA83E3-6392-4243-BB80-1F5C04526D5E}" destId="{6F3B3E8E-FD1A-4514-AC20-8AC8F69FCC09}" srcOrd="0" destOrd="0" presId="urn:microsoft.com/office/officeart/2009/3/layout/HorizontalOrganizationChart"/>
    <dgm:cxn modelId="{F94C742D-0763-4C66-A03E-3B31C3ACD34D}" type="presOf" srcId="{49EDF549-46CA-44D6-9948-103E5B0EB3ED}" destId="{E283E727-5294-4B0B-9EEA-EAF1B9B48FAD}" srcOrd="0" destOrd="0" presId="urn:microsoft.com/office/officeart/2009/3/layout/HorizontalOrganizationChart"/>
    <dgm:cxn modelId="{2D3A3544-AF22-4665-AAFE-D3339100F568}" type="presOf" srcId="{E61645DD-3578-4765-AD25-C67FF3886A39}" destId="{026FCD49-2879-4BAD-97DF-E91A350AC1B3}" srcOrd="0" destOrd="0" presId="urn:microsoft.com/office/officeart/2009/3/layout/HorizontalOrganizationChart"/>
    <dgm:cxn modelId="{8DC07546-FB67-491A-BBB9-002AD0E092FE}" type="presOf" srcId="{7ABA83E3-6392-4243-BB80-1F5C04526D5E}" destId="{80FE1D9A-AAA1-4E3A-9047-9EAA81E1E29B}" srcOrd="1" destOrd="0" presId="urn:microsoft.com/office/officeart/2009/3/layout/HorizontalOrganizationChart"/>
    <dgm:cxn modelId="{EF31476C-2181-476E-A8AF-6F5E977B243E}" type="presOf" srcId="{49EDF549-46CA-44D6-9948-103E5B0EB3ED}" destId="{86A040E4-4062-4F5A-AA8B-23ACA54E33D0}" srcOrd="1" destOrd="0" presId="urn:microsoft.com/office/officeart/2009/3/layout/HorizontalOrganizationChart"/>
    <dgm:cxn modelId="{364A9B6E-CEF6-4285-B0C2-93EEA218BFDB}" type="presOf" srcId="{8A2EC13F-8205-497A-AF72-9F5521F38594}" destId="{35AD720B-D18B-496E-828F-194FC9A16D51}" srcOrd="1" destOrd="0" presId="urn:microsoft.com/office/officeart/2009/3/layout/HorizontalOrganizationChart"/>
    <dgm:cxn modelId="{28A13056-ABE8-4F53-94E5-216C60A59E34}" type="presOf" srcId="{40B6EA90-0F0F-40BD-B1A7-A0EA58645960}" destId="{BCAC8A80-1986-4501-98D9-456DD6756B7B}" srcOrd="1" destOrd="0" presId="urn:microsoft.com/office/officeart/2009/3/layout/HorizontalOrganizationChart"/>
    <dgm:cxn modelId="{946A9957-7D8B-4F33-9AF7-D449902493C6}" srcId="{DE4E2BEE-1EB7-465F-9CD2-7225FFB2F072}" destId="{49EDF549-46CA-44D6-9948-103E5B0EB3ED}" srcOrd="3" destOrd="0" parTransId="{FD639D1A-5585-4E0A-A09D-AF50E2FAA4AB}" sibTransId="{7AE6DD47-2866-4427-BC9A-C537D0DF327D}"/>
    <dgm:cxn modelId="{4834A77F-AF07-4FA2-A512-E3E3FE270CDF}" type="presOf" srcId="{0518CECF-186A-41BF-A251-2BAACE5B9D72}" destId="{7E5E052A-13F9-415F-9C96-4B8917861A26}" srcOrd="1" destOrd="0" presId="urn:microsoft.com/office/officeart/2009/3/layout/HorizontalOrganizationChart"/>
    <dgm:cxn modelId="{63899282-701E-4278-A682-D17911BEBD33}" type="presOf" srcId="{55946DC9-E009-4E7B-8C32-4C69E46807BB}" destId="{7B07BE51-D1AB-4503-BC20-6E020919C4B8}" srcOrd="0" destOrd="0" presId="urn:microsoft.com/office/officeart/2009/3/layout/HorizontalOrganizationChart"/>
    <dgm:cxn modelId="{F0FDB48A-73C6-4AC6-92E0-0F587A1DA7E4}" srcId="{DE4E2BEE-1EB7-465F-9CD2-7225FFB2F072}" destId="{0518CECF-186A-41BF-A251-2BAACE5B9D72}" srcOrd="1" destOrd="0" parTransId="{B1632D05-44CC-4306-9400-B0F3102EE71B}" sibTransId="{EE85A866-4C2A-49E9-B6F5-5A912F643701}"/>
    <dgm:cxn modelId="{B6C0C198-44E8-4708-BF63-688B53EAB8AB}" type="presOf" srcId="{DE4E2BEE-1EB7-465F-9CD2-7225FFB2F072}" destId="{BCEF949E-A49E-4B2D-82A5-F6D1770C467B}" srcOrd="0" destOrd="0" presId="urn:microsoft.com/office/officeart/2009/3/layout/HorizontalOrganizationChart"/>
    <dgm:cxn modelId="{8EECF8A4-D07F-4B15-97EA-2B00FC02E65F}" srcId="{0518CECF-186A-41BF-A251-2BAACE5B9D72}" destId="{7ABA83E3-6392-4243-BB80-1F5C04526D5E}" srcOrd="0" destOrd="0" parTransId="{55946DC9-E009-4E7B-8C32-4C69E46807BB}" sibTransId="{4F2AC204-5315-45DB-A4BE-20E273808B11}"/>
    <dgm:cxn modelId="{52F622A6-1185-4899-B0EF-D5D329D7FEA3}" type="presOf" srcId="{F700B0E6-F209-483E-A13D-C110C8E8F629}" destId="{976FC12C-ECA3-4616-B653-E2D593712502}" srcOrd="1" destOrd="0" presId="urn:microsoft.com/office/officeart/2009/3/layout/HorizontalOrganizationChart"/>
    <dgm:cxn modelId="{653474A6-0E52-4BDF-8169-735FD7494575}" type="presOf" srcId="{8A2EC13F-8205-497A-AF72-9F5521F38594}" destId="{25410E13-F56F-4911-9606-5AB7678A994D}" srcOrd="0" destOrd="0" presId="urn:microsoft.com/office/officeart/2009/3/layout/HorizontalOrganizationChart"/>
    <dgm:cxn modelId="{8EBA62B8-89EF-4D06-9732-8A4E1C45CECD}" srcId="{0518CECF-186A-41BF-A251-2BAACE5B9D72}" destId="{F700B0E6-F209-483E-A13D-C110C8E8F629}" srcOrd="1" destOrd="0" parTransId="{E61645DD-3578-4765-AD25-C67FF3886A39}" sibTransId="{FA78DF15-3A4E-4C44-BCCE-BB5FA3638254}"/>
    <dgm:cxn modelId="{420494C1-6836-4D8C-B78D-C738662317F3}" type="presOf" srcId="{059446A9-DA83-43AC-A081-429161C88B72}" destId="{58EDDF88-124F-404C-BBC1-16AB0B7186A9}" srcOrd="0" destOrd="0" presId="urn:microsoft.com/office/officeart/2009/3/layout/HorizontalOrganizationChart"/>
    <dgm:cxn modelId="{E8DECECF-BF48-4979-9AF6-D4851224E0EE}" type="presOf" srcId="{F700B0E6-F209-483E-A13D-C110C8E8F629}" destId="{E415F37B-B1B7-4D35-99D0-FDF258686005}" srcOrd="0" destOrd="0" presId="urn:microsoft.com/office/officeart/2009/3/layout/HorizontalOrganizationChart"/>
    <dgm:cxn modelId="{988F1DD5-B4E2-4B85-ADE7-03699E079F6C}" srcId="{DE4E2BEE-1EB7-465F-9CD2-7225FFB2F072}" destId="{8A2EC13F-8205-497A-AF72-9F5521F38594}" srcOrd="4" destOrd="0" parTransId="{151159AA-8993-4152-AA0C-9EC87B2049E1}" sibTransId="{9BC23AA0-D843-4FEB-8C9D-122E43CC6A88}"/>
    <dgm:cxn modelId="{B9E45FE6-F9A7-4991-B81D-130FB4D9E32C}" type="presOf" srcId="{059446A9-DA83-43AC-A081-429161C88B72}" destId="{80D56D34-484E-462F-831C-452BDA485F5F}" srcOrd="1" destOrd="0" presId="urn:microsoft.com/office/officeart/2009/3/layout/HorizontalOrganizationChart"/>
    <dgm:cxn modelId="{BA83E5ED-3B60-45F7-B587-F3CCCDE04339}" type="presOf" srcId="{0518CECF-186A-41BF-A251-2BAACE5B9D72}" destId="{B563E171-5BB7-44AC-81CE-A49FE1CE77EB}" srcOrd="0" destOrd="0" presId="urn:microsoft.com/office/officeart/2009/3/layout/HorizontalOrganizationChart"/>
    <dgm:cxn modelId="{56F82BFA-31D0-4B8B-AD6B-18A4520DE3D5}" srcId="{DE4E2BEE-1EB7-465F-9CD2-7225FFB2F072}" destId="{059446A9-DA83-43AC-A081-429161C88B72}" srcOrd="2" destOrd="0" parTransId="{478A8A33-797C-4666-9C92-9F43162F4328}" sibTransId="{1E22B4B5-EAE6-4111-A94F-7160015212E1}"/>
    <dgm:cxn modelId="{E65B88FD-17FA-48D1-BBFE-E0D31D261CD8}" type="presParOf" srcId="{BCEF949E-A49E-4B2D-82A5-F6D1770C467B}" destId="{7C2BF023-CF73-4027-A831-F6FDC6DB7A61}" srcOrd="0" destOrd="0" presId="urn:microsoft.com/office/officeart/2009/3/layout/HorizontalOrganizationChart"/>
    <dgm:cxn modelId="{4FF96749-4B75-49DD-9A00-9E9665D8D15B}" type="presParOf" srcId="{7C2BF023-CF73-4027-A831-F6FDC6DB7A61}" destId="{BA2FB88A-5DF8-46EB-ACD3-83BF93EE412B}" srcOrd="0" destOrd="0" presId="urn:microsoft.com/office/officeart/2009/3/layout/HorizontalOrganizationChart"/>
    <dgm:cxn modelId="{948EF298-0F8C-4109-8151-F3D1A2EB728B}" type="presParOf" srcId="{BA2FB88A-5DF8-46EB-ACD3-83BF93EE412B}" destId="{3E888AB9-981A-4651-ADDF-0ED9D6EE0F8D}" srcOrd="0" destOrd="0" presId="urn:microsoft.com/office/officeart/2009/3/layout/HorizontalOrganizationChart"/>
    <dgm:cxn modelId="{410B65F0-55E5-47E0-B595-B33579BB80C2}" type="presParOf" srcId="{BA2FB88A-5DF8-46EB-ACD3-83BF93EE412B}" destId="{BCAC8A80-1986-4501-98D9-456DD6756B7B}" srcOrd="1" destOrd="0" presId="urn:microsoft.com/office/officeart/2009/3/layout/HorizontalOrganizationChart"/>
    <dgm:cxn modelId="{31107568-F735-45BA-83E9-D99D35F23A92}" type="presParOf" srcId="{7C2BF023-CF73-4027-A831-F6FDC6DB7A61}" destId="{638F4BD4-43E9-4297-95B3-E5FFFE1DE89F}" srcOrd="1" destOrd="0" presId="urn:microsoft.com/office/officeart/2009/3/layout/HorizontalOrganizationChart"/>
    <dgm:cxn modelId="{AEDD7176-DE84-4B17-8B18-9D6CBD1CF514}" type="presParOf" srcId="{7C2BF023-CF73-4027-A831-F6FDC6DB7A61}" destId="{A966B033-7502-4DF1-808E-EE4B0D085D1D}" srcOrd="2" destOrd="0" presId="urn:microsoft.com/office/officeart/2009/3/layout/HorizontalOrganizationChart"/>
    <dgm:cxn modelId="{35313419-3833-47DC-AC70-FC6B089A03F6}" type="presParOf" srcId="{BCEF949E-A49E-4B2D-82A5-F6D1770C467B}" destId="{61C71260-E850-405A-84A5-A657B745AFA0}" srcOrd="1" destOrd="0" presId="urn:microsoft.com/office/officeart/2009/3/layout/HorizontalOrganizationChart"/>
    <dgm:cxn modelId="{D28D2E6D-BA09-47DC-8DCA-97709F5D8D07}" type="presParOf" srcId="{61C71260-E850-405A-84A5-A657B745AFA0}" destId="{BFE442A3-108E-4618-AEE7-8083A896A284}" srcOrd="0" destOrd="0" presId="urn:microsoft.com/office/officeart/2009/3/layout/HorizontalOrganizationChart"/>
    <dgm:cxn modelId="{254CB0D2-B109-4A6D-87A2-E7BFB9B21F22}" type="presParOf" srcId="{BFE442A3-108E-4618-AEE7-8083A896A284}" destId="{B563E171-5BB7-44AC-81CE-A49FE1CE77EB}" srcOrd="0" destOrd="0" presId="urn:microsoft.com/office/officeart/2009/3/layout/HorizontalOrganizationChart"/>
    <dgm:cxn modelId="{7D52F127-F4B3-481F-87AE-98E9621DC27A}" type="presParOf" srcId="{BFE442A3-108E-4618-AEE7-8083A896A284}" destId="{7E5E052A-13F9-415F-9C96-4B8917861A26}" srcOrd="1" destOrd="0" presId="urn:microsoft.com/office/officeart/2009/3/layout/HorizontalOrganizationChart"/>
    <dgm:cxn modelId="{F4401653-C248-4877-A82A-5E2B0638A878}" type="presParOf" srcId="{61C71260-E850-405A-84A5-A657B745AFA0}" destId="{862A8926-1EE2-452C-9C57-ECA4B0767C02}" srcOrd="1" destOrd="0" presId="urn:microsoft.com/office/officeart/2009/3/layout/HorizontalOrganizationChart"/>
    <dgm:cxn modelId="{B49A1071-9280-4D4A-A318-29A41DC25977}" type="presParOf" srcId="{862A8926-1EE2-452C-9C57-ECA4B0767C02}" destId="{7B07BE51-D1AB-4503-BC20-6E020919C4B8}" srcOrd="0" destOrd="0" presId="urn:microsoft.com/office/officeart/2009/3/layout/HorizontalOrganizationChart"/>
    <dgm:cxn modelId="{B059C72D-C171-43B9-9B37-202BEE7E3253}" type="presParOf" srcId="{862A8926-1EE2-452C-9C57-ECA4B0767C02}" destId="{7F3BAF12-81CA-4636-8F01-162FE76CC465}" srcOrd="1" destOrd="0" presId="urn:microsoft.com/office/officeart/2009/3/layout/HorizontalOrganizationChart"/>
    <dgm:cxn modelId="{FA12CB5B-3345-4EFB-AFF3-308196B556BB}" type="presParOf" srcId="{7F3BAF12-81CA-4636-8F01-162FE76CC465}" destId="{90DF445E-1A57-49CB-9C1A-A80FB5C284B8}" srcOrd="0" destOrd="0" presId="urn:microsoft.com/office/officeart/2009/3/layout/HorizontalOrganizationChart"/>
    <dgm:cxn modelId="{86CE1D99-63EC-46AF-9A54-14347ABD57CD}" type="presParOf" srcId="{90DF445E-1A57-49CB-9C1A-A80FB5C284B8}" destId="{6F3B3E8E-FD1A-4514-AC20-8AC8F69FCC09}" srcOrd="0" destOrd="0" presId="urn:microsoft.com/office/officeart/2009/3/layout/HorizontalOrganizationChart"/>
    <dgm:cxn modelId="{791F3D85-A733-455C-AA20-0EA67ABC6804}" type="presParOf" srcId="{90DF445E-1A57-49CB-9C1A-A80FB5C284B8}" destId="{80FE1D9A-AAA1-4E3A-9047-9EAA81E1E29B}" srcOrd="1" destOrd="0" presId="urn:microsoft.com/office/officeart/2009/3/layout/HorizontalOrganizationChart"/>
    <dgm:cxn modelId="{30C5CE3A-B6A2-4F68-A2E2-C3807A1349E9}" type="presParOf" srcId="{7F3BAF12-81CA-4636-8F01-162FE76CC465}" destId="{0D6F89FE-BAD9-4AA3-A48B-173DFEAD13B6}" srcOrd="1" destOrd="0" presId="urn:microsoft.com/office/officeart/2009/3/layout/HorizontalOrganizationChart"/>
    <dgm:cxn modelId="{45AFC26B-80E0-489B-8EF4-E0EAD6B96355}" type="presParOf" srcId="{7F3BAF12-81CA-4636-8F01-162FE76CC465}" destId="{E2D95137-8A78-4846-B282-C6706EAAA490}" srcOrd="2" destOrd="0" presId="urn:microsoft.com/office/officeart/2009/3/layout/HorizontalOrganizationChart"/>
    <dgm:cxn modelId="{5F16445A-7085-40E5-8DFA-D91FFE48852E}" type="presParOf" srcId="{862A8926-1EE2-452C-9C57-ECA4B0767C02}" destId="{026FCD49-2879-4BAD-97DF-E91A350AC1B3}" srcOrd="2" destOrd="0" presId="urn:microsoft.com/office/officeart/2009/3/layout/HorizontalOrganizationChart"/>
    <dgm:cxn modelId="{7FC9B889-F720-4433-AAAD-70D9BD03D7E0}" type="presParOf" srcId="{862A8926-1EE2-452C-9C57-ECA4B0767C02}" destId="{E278824E-CB28-409C-BC73-3D1999E479DF}" srcOrd="3" destOrd="0" presId="urn:microsoft.com/office/officeart/2009/3/layout/HorizontalOrganizationChart"/>
    <dgm:cxn modelId="{CACC6D13-97B1-4DEE-9891-354C713A463F}" type="presParOf" srcId="{E278824E-CB28-409C-BC73-3D1999E479DF}" destId="{672769D7-6943-45A7-929D-B0D9F237CF47}" srcOrd="0" destOrd="0" presId="urn:microsoft.com/office/officeart/2009/3/layout/HorizontalOrganizationChart"/>
    <dgm:cxn modelId="{83BE1EA2-5A2B-4D58-9784-831D296B0C2E}" type="presParOf" srcId="{672769D7-6943-45A7-929D-B0D9F237CF47}" destId="{E415F37B-B1B7-4D35-99D0-FDF258686005}" srcOrd="0" destOrd="0" presId="urn:microsoft.com/office/officeart/2009/3/layout/HorizontalOrganizationChart"/>
    <dgm:cxn modelId="{118AAEB1-D09D-4B7C-87E3-FB6CAC212F7F}" type="presParOf" srcId="{672769D7-6943-45A7-929D-B0D9F237CF47}" destId="{976FC12C-ECA3-4616-B653-E2D593712502}" srcOrd="1" destOrd="0" presId="urn:microsoft.com/office/officeart/2009/3/layout/HorizontalOrganizationChart"/>
    <dgm:cxn modelId="{BAD689BD-481E-49B9-97A2-3026FE8B0847}" type="presParOf" srcId="{E278824E-CB28-409C-BC73-3D1999E479DF}" destId="{BBBC00BC-29AD-4744-B439-855E1CF23601}" srcOrd="1" destOrd="0" presId="urn:microsoft.com/office/officeart/2009/3/layout/HorizontalOrganizationChart"/>
    <dgm:cxn modelId="{F6720B1E-BD35-47A9-BAE1-1113DA55183F}" type="presParOf" srcId="{E278824E-CB28-409C-BC73-3D1999E479DF}" destId="{3467982D-17B9-4760-A5A8-53473BA5FEFB}" srcOrd="2" destOrd="0" presId="urn:microsoft.com/office/officeart/2009/3/layout/HorizontalOrganizationChart"/>
    <dgm:cxn modelId="{2167A59F-59F8-4595-9644-5AC710158B35}" type="presParOf" srcId="{61C71260-E850-405A-84A5-A657B745AFA0}" destId="{6D4C007A-94A1-4703-BB51-05F8C9380431}" srcOrd="2" destOrd="0" presId="urn:microsoft.com/office/officeart/2009/3/layout/HorizontalOrganizationChart"/>
    <dgm:cxn modelId="{5E0528A2-1B75-4C7F-A55D-A9BA27A0A3DD}" type="presParOf" srcId="{BCEF949E-A49E-4B2D-82A5-F6D1770C467B}" destId="{4232270C-642B-4753-869E-393DB0713E61}" srcOrd="2" destOrd="0" presId="urn:microsoft.com/office/officeart/2009/3/layout/HorizontalOrganizationChart"/>
    <dgm:cxn modelId="{875E5379-D651-4521-A338-68175F9336CF}" type="presParOf" srcId="{4232270C-642B-4753-869E-393DB0713E61}" destId="{DFFE5287-DE38-4248-89D0-5CC6738505AE}" srcOrd="0" destOrd="0" presId="urn:microsoft.com/office/officeart/2009/3/layout/HorizontalOrganizationChart"/>
    <dgm:cxn modelId="{FF96A2DC-0BED-4580-B066-664988D92546}" type="presParOf" srcId="{DFFE5287-DE38-4248-89D0-5CC6738505AE}" destId="{58EDDF88-124F-404C-BBC1-16AB0B7186A9}" srcOrd="0" destOrd="0" presId="urn:microsoft.com/office/officeart/2009/3/layout/HorizontalOrganizationChart"/>
    <dgm:cxn modelId="{59DE4442-623A-4EF8-81B8-B6A31DEEFB1F}" type="presParOf" srcId="{DFFE5287-DE38-4248-89D0-5CC6738505AE}" destId="{80D56D34-484E-462F-831C-452BDA485F5F}" srcOrd="1" destOrd="0" presId="urn:microsoft.com/office/officeart/2009/3/layout/HorizontalOrganizationChart"/>
    <dgm:cxn modelId="{9601AE2D-6A21-4BE2-9980-4FEC02FA1009}" type="presParOf" srcId="{4232270C-642B-4753-869E-393DB0713E61}" destId="{E6FB68C7-5C63-4F13-B73B-2761F5795D08}" srcOrd="1" destOrd="0" presId="urn:microsoft.com/office/officeart/2009/3/layout/HorizontalOrganizationChart"/>
    <dgm:cxn modelId="{C02815D8-81A2-41F6-BED2-9E0D5AA1EB3F}" type="presParOf" srcId="{4232270C-642B-4753-869E-393DB0713E61}" destId="{5B772CA2-E806-4BE5-8004-BE2935BF7F3D}" srcOrd="2" destOrd="0" presId="urn:microsoft.com/office/officeart/2009/3/layout/HorizontalOrganizationChart"/>
    <dgm:cxn modelId="{282F1121-0E95-4603-AB82-750E82ABD7DD}" type="presParOf" srcId="{BCEF949E-A49E-4B2D-82A5-F6D1770C467B}" destId="{EBDB956D-99E4-4205-870B-A9AB1D33D589}" srcOrd="3" destOrd="0" presId="urn:microsoft.com/office/officeart/2009/3/layout/HorizontalOrganizationChart"/>
    <dgm:cxn modelId="{3D2421BB-A169-474A-85AE-6F59AF80456C}" type="presParOf" srcId="{EBDB956D-99E4-4205-870B-A9AB1D33D589}" destId="{54FF30FA-B69D-402B-8194-07310F1CE6CD}" srcOrd="0" destOrd="0" presId="urn:microsoft.com/office/officeart/2009/3/layout/HorizontalOrganizationChart"/>
    <dgm:cxn modelId="{9D53D154-FB78-418C-B290-3204F511E566}" type="presParOf" srcId="{54FF30FA-B69D-402B-8194-07310F1CE6CD}" destId="{E283E727-5294-4B0B-9EEA-EAF1B9B48FAD}" srcOrd="0" destOrd="0" presId="urn:microsoft.com/office/officeart/2009/3/layout/HorizontalOrganizationChart"/>
    <dgm:cxn modelId="{FBFE0732-62D8-4450-BE74-68209903DD81}" type="presParOf" srcId="{54FF30FA-B69D-402B-8194-07310F1CE6CD}" destId="{86A040E4-4062-4F5A-AA8B-23ACA54E33D0}" srcOrd="1" destOrd="0" presId="urn:microsoft.com/office/officeart/2009/3/layout/HorizontalOrganizationChart"/>
    <dgm:cxn modelId="{0C6CCF1C-2AE0-4B4A-B8BB-7081B3785B6D}" type="presParOf" srcId="{EBDB956D-99E4-4205-870B-A9AB1D33D589}" destId="{C7BA4499-6336-44AC-92F6-E07565DED623}" srcOrd="1" destOrd="0" presId="urn:microsoft.com/office/officeart/2009/3/layout/HorizontalOrganizationChart"/>
    <dgm:cxn modelId="{90EDE93D-2465-4B06-B279-6AFBC5E76F62}" type="presParOf" srcId="{EBDB956D-99E4-4205-870B-A9AB1D33D589}" destId="{DF3871B4-D8CE-48C9-B4BF-BAC7BC92B4B7}" srcOrd="2" destOrd="0" presId="urn:microsoft.com/office/officeart/2009/3/layout/HorizontalOrganizationChart"/>
    <dgm:cxn modelId="{A6C878AB-CD95-4205-AB15-7D7C1423FB8E}" type="presParOf" srcId="{BCEF949E-A49E-4B2D-82A5-F6D1770C467B}" destId="{2739B04D-310F-4504-BD32-E613F8D6D8C8}" srcOrd="4" destOrd="0" presId="urn:microsoft.com/office/officeart/2009/3/layout/HorizontalOrganizationChart"/>
    <dgm:cxn modelId="{5B25C7B8-AF3E-48B6-94A4-D5917BCF9035}" type="presParOf" srcId="{2739B04D-310F-4504-BD32-E613F8D6D8C8}" destId="{9B8A6A0C-9B25-4D1F-976E-13B5F8518904}" srcOrd="0" destOrd="0" presId="urn:microsoft.com/office/officeart/2009/3/layout/HorizontalOrganizationChart"/>
    <dgm:cxn modelId="{E4D10877-5D2D-49E6-82A3-A7D1D8016E41}" type="presParOf" srcId="{9B8A6A0C-9B25-4D1F-976E-13B5F8518904}" destId="{25410E13-F56F-4911-9606-5AB7678A994D}" srcOrd="0" destOrd="0" presId="urn:microsoft.com/office/officeart/2009/3/layout/HorizontalOrganizationChart"/>
    <dgm:cxn modelId="{B986B610-A425-49E1-A0AF-AF1061FA07B2}" type="presParOf" srcId="{9B8A6A0C-9B25-4D1F-976E-13B5F8518904}" destId="{35AD720B-D18B-496E-828F-194FC9A16D51}" srcOrd="1" destOrd="0" presId="urn:microsoft.com/office/officeart/2009/3/layout/HorizontalOrganizationChart"/>
    <dgm:cxn modelId="{2346B36A-69F7-4D24-B672-D1E37FF39F75}" type="presParOf" srcId="{2739B04D-310F-4504-BD32-E613F8D6D8C8}" destId="{1DAB6B70-7AC0-4154-9E98-0B9D382603FE}" srcOrd="1" destOrd="0" presId="urn:microsoft.com/office/officeart/2009/3/layout/HorizontalOrganizationChart"/>
    <dgm:cxn modelId="{577D14C0-F783-4D03-97BC-D3996D043322}" type="presParOf" srcId="{2739B04D-310F-4504-BD32-E613F8D6D8C8}" destId="{917F7E79-6303-48D9-9805-01DD945A380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4483A7-598B-4D10-9290-7B786DB76B8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46A875-41D5-47BA-BACB-C4D70F107B58}">
      <dgm:prSet/>
      <dgm:spPr/>
      <dgm:t>
        <a:bodyPr/>
        <a:lstStyle/>
        <a:p>
          <a:r>
            <a:rPr lang="cs-CZ" b="0" i="0"/>
            <a:t>1. Přirozené: </a:t>
          </a:r>
          <a:endParaRPr lang="en-US"/>
        </a:p>
      </dgm:t>
    </dgm:pt>
    <dgm:pt modelId="{6BE262C0-8E3C-4B9A-8C68-193887614746}" type="parTrans" cxnId="{8F98994A-4CD1-45AE-9567-9059EAE04346}">
      <dgm:prSet/>
      <dgm:spPr/>
      <dgm:t>
        <a:bodyPr/>
        <a:lstStyle/>
        <a:p>
          <a:endParaRPr lang="en-US"/>
        </a:p>
      </dgm:t>
    </dgm:pt>
    <dgm:pt modelId="{AB1728B7-E30D-4993-B81E-87B965CDADD8}" type="sibTrans" cxnId="{8F98994A-4CD1-45AE-9567-9059EAE04346}">
      <dgm:prSet/>
      <dgm:spPr/>
      <dgm:t>
        <a:bodyPr/>
        <a:lstStyle/>
        <a:p>
          <a:endParaRPr lang="en-US"/>
        </a:p>
      </dgm:t>
    </dgm:pt>
    <dgm:pt modelId="{E0047B94-1B3D-4A31-9DEF-5407E3F2C6F6}">
      <dgm:prSet/>
      <dgm:spPr/>
      <dgm:t>
        <a:bodyPr/>
        <a:lstStyle/>
        <a:p>
          <a:pPr algn="just"/>
          <a:r>
            <a:rPr lang="cs-CZ" b="0" i="0" dirty="0"/>
            <a:t>a) životné: člověk a jeho části, zvířata a rostliny.</a:t>
          </a:r>
          <a:endParaRPr lang="en-US" dirty="0"/>
        </a:p>
      </dgm:t>
    </dgm:pt>
    <dgm:pt modelId="{5D32941B-6FFE-444A-AC57-CBCC803056D1}" type="parTrans" cxnId="{D83962DF-D106-45AF-9FA2-629DD87658B5}">
      <dgm:prSet/>
      <dgm:spPr/>
      <dgm:t>
        <a:bodyPr/>
        <a:lstStyle/>
        <a:p>
          <a:endParaRPr lang="en-US"/>
        </a:p>
      </dgm:t>
    </dgm:pt>
    <dgm:pt modelId="{72E03924-A0FA-4F1D-A569-7C7324EFE0CA}" type="sibTrans" cxnId="{D83962DF-D106-45AF-9FA2-629DD87658B5}">
      <dgm:prSet/>
      <dgm:spPr/>
      <dgm:t>
        <a:bodyPr/>
        <a:lstStyle/>
        <a:p>
          <a:endParaRPr lang="en-US"/>
        </a:p>
      </dgm:t>
    </dgm:pt>
    <dgm:pt modelId="{AA69BD0A-913F-4166-A629-BAE67A037AC1}">
      <dgm:prSet/>
      <dgm:spPr/>
      <dgm:t>
        <a:bodyPr/>
        <a:lstStyle/>
        <a:p>
          <a:pPr algn="just"/>
          <a:r>
            <a:rPr lang="cs-CZ" b="0" i="0" dirty="0"/>
            <a:t>b) neživotné:</a:t>
          </a:r>
          <a:endParaRPr lang="en-US" dirty="0"/>
        </a:p>
      </dgm:t>
    </dgm:pt>
    <dgm:pt modelId="{2458BC18-704D-44AB-89B4-C27199C73DD3}" type="parTrans" cxnId="{B6D83890-F69D-429A-8919-640080D5773F}">
      <dgm:prSet/>
      <dgm:spPr/>
      <dgm:t>
        <a:bodyPr/>
        <a:lstStyle/>
        <a:p>
          <a:endParaRPr lang="en-US"/>
        </a:p>
      </dgm:t>
    </dgm:pt>
    <dgm:pt modelId="{9E444B6E-8AA9-4E33-BA2B-65014CB9F258}" type="sibTrans" cxnId="{B6D83890-F69D-429A-8919-640080D5773F}">
      <dgm:prSet/>
      <dgm:spPr/>
      <dgm:t>
        <a:bodyPr/>
        <a:lstStyle/>
        <a:p>
          <a:endParaRPr lang="en-US"/>
        </a:p>
      </dgm:t>
    </dgm:pt>
    <dgm:pt modelId="{7A4AE957-5E43-4498-A45C-61AA858E3E64}">
      <dgm:prSet/>
      <dgm:spPr/>
      <dgm:t>
        <a:bodyPr/>
        <a:lstStyle/>
        <a:p>
          <a:pPr algn="just"/>
          <a:r>
            <a:rPr lang="cs-CZ" b="0" i="0" dirty="0"/>
            <a:t>figury pozemské (oheň, voda, skály atd.)</a:t>
          </a:r>
          <a:endParaRPr lang="en-US" dirty="0"/>
        </a:p>
      </dgm:t>
    </dgm:pt>
    <dgm:pt modelId="{3CEB3796-9E92-42EF-B36A-39D9EEC84A65}" type="parTrans" cxnId="{D579B98B-471A-4859-93FB-27D9481069CB}">
      <dgm:prSet/>
      <dgm:spPr/>
      <dgm:t>
        <a:bodyPr/>
        <a:lstStyle/>
        <a:p>
          <a:endParaRPr lang="en-US"/>
        </a:p>
      </dgm:t>
    </dgm:pt>
    <dgm:pt modelId="{06A68AFB-68EB-40C2-AE41-61146117A29A}" type="sibTrans" cxnId="{D579B98B-471A-4859-93FB-27D9481069CB}">
      <dgm:prSet/>
      <dgm:spPr/>
      <dgm:t>
        <a:bodyPr/>
        <a:lstStyle/>
        <a:p>
          <a:endParaRPr lang="en-US"/>
        </a:p>
      </dgm:t>
    </dgm:pt>
    <dgm:pt modelId="{E7FC4804-7BFA-4EF5-99C8-73683C6E605F}">
      <dgm:prSet/>
      <dgm:spPr/>
      <dgm:t>
        <a:bodyPr/>
        <a:lstStyle/>
        <a:p>
          <a:pPr algn="just"/>
          <a:r>
            <a:rPr lang="cs-CZ" b="0" i="0" dirty="0"/>
            <a:t>figury nadpozemské (slunce, měsíc, hvězdy, oblaka atd.).</a:t>
          </a:r>
          <a:endParaRPr lang="en-US" dirty="0"/>
        </a:p>
      </dgm:t>
    </dgm:pt>
    <dgm:pt modelId="{0E73F067-0F7C-41FE-A826-27B53758DD0D}" type="parTrans" cxnId="{2C723E79-7128-4696-8D96-2345A538AE46}">
      <dgm:prSet/>
      <dgm:spPr/>
      <dgm:t>
        <a:bodyPr/>
        <a:lstStyle/>
        <a:p>
          <a:endParaRPr lang="en-US"/>
        </a:p>
      </dgm:t>
    </dgm:pt>
    <dgm:pt modelId="{687E90D3-9337-4594-969E-61B21A3A45DD}" type="sibTrans" cxnId="{2C723E79-7128-4696-8D96-2345A538AE46}">
      <dgm:prSet/>
      <dgm:spPr/>
      <dgm:t>
        <a:bodyPr/>
        <a:lstStyle/>
        <a:p>
          <a:endParaRPr lang="en-US"/>
        </a:p>
      </dgm:t>
    </dgm:pt>
    <dgm:pt modelId="{EAE148A9-E465-403C-86F3-56384C90FEEC}">
      <dgm:prSet/>
      <dgm:spPr/>
      <dgm:t>
        <a:bodyPr/>
        <a:lstStyle/>
        <a:p>
          <a:r>
            <a:rPr lang="cs-CZ" b="0" i="0"/>
            <a:t>2. Nadpřirozené:</a:t>
          </a:r>
          <a:endParaRPr lang="en-US"/>
        </a:p>
      </dgm:t>
    </dgm:pt>
    <dgm:pt modelId="{0D3D9580-A320-4703-B27B-AB5BBAB8F08B}" type="parTrans" cxnId="{22D22A84-4592-418F-9CAA-7351BF84820F}">
      <dgm:prSet/>
      <dgm:spPr/>
      <dgm:t>
        <a:bodyPr/>
        <a:lstStyle/>
        <a:p>
          <a:endParaRPr lang="en-US"/>
        </a:p>
      </dgm:t>
    </dgm:pt>
    <dgm:pt modelId="{80F52068-4D8E-465F-AAAC-EDB5E62A3CDA}" type="sibTrans" cxnId="{22D22A84-4592-418F-9CAA-7351BF84820F}">
      <dgm:prSet/>
      <dgm:spPr/>
      <dgm:t>
        <a:bodyPr/>
        <a:lstStyle/>
        <a:p>
          <a:endParaRPr lang="en-US"/>
        </a:p>
      </dgm:t>
    </dgm:pt>
    <dgm:pt modelId="{8AC347AE-D63B-4D42-8058-16FD59A9923C}">
      <dgm:prSet/>
      <dgm:spPr/>
      <dgm:t>
        <a:bodyPr/>
        <a:lstStyle/>
        <a:p>
          <a:pPr algn="just"/>
          <a:r>
            <a:rPr lang="cs-CZ" b="0" i="0" dirty="0"/>
            <a:t>vyšší bytosti (božstva, světci, andělé)</a:t>
          </a:r>
          <a:endParaRPr lang="en-US" dirty="0"/>
        </a:p>
      </dgm:t>
    </dgm:pt>
    <dgm:pt modelId="{935DCF89-485B-44C3-A905-41B00ABD12B4}" type="parTrans" cxnId="{6C96315B-F4D2-4D1F-88F5-D836F3BE1090}">
      <dgm:prSet/>
      <dgm:spPr/>
      <dgm:t>
        <a:bodyPr/>
        <a:lstStyle/>
        <a:p>
          <a:endParaRPr lang="en-US"/>
        </a:p>
      </dgm:t>
    </dgm:pt>
    <dgm:pt modelId="{19D93E21-182E-41ED-B487-2AB000071F5E}" type="sibTrans" cxnId="{6C96315B-F4D2-4D1F-88F5-D836F3BE1090}">
      <dgm:prSet/>
      <dgm:spPr/>
      <dgm:t>
        <a:bodyPr/>
        <a:lstStyle/>
        <a:p>
          <a:endParaRPr lang="en-US"/>
        </a:p>
      </dgm:t>
    </dgm:pt>
    <dgm:pt modelId="{E9489D52-8590-48B3-A685-7B8D362E7CAC}">
      <dgm:prSet/>
      <dgm:spPr/>
      <dgm:t>
        <a:bodyPr/>
        <a:lstStyle/>
        <a:p>
          <a:pPr algn="just"/>
          <a:r>
            <a:rPr lang="cs-CZ" b="0" i="0" dirty="0"/>
            <a:t>obludy a bájná zvířata (jednorožec, gryf, </a:t>
          </a:r>
          <a:r>
            <a:rPr lang="cs-CZ" b="0" i="0" dirty="0" err="1"/>
            <a:t>pegas</a:t>
          </a:r>
          <a:r>
            <a:rPr lang="cs-CZ" b="0" i="0" dirty="0"/>
            <a:t>, fénix, drak, saň, bazilišek atd.).</a:t>
          </a:r>
          <a:endParaRPr lang="en-US" dirty="0"/>
        </a:p>
      </dgm:t>
    </dgm:pt>
    <dgm:pt modelId="{93DF9A56-6F66-4590-962D-707A4ABC7DE0}" type="parTrans" cxnId="{49818B29-3F19-4D21-8F89-9A76FFB78014}">
      <dgm:prSet/>
      <dgm:spPr/>
      <dgm:t>
        <a:bodyPr/>
        <a:lstStyle/>
        <a:p>
          <a:endParaRPr lang="en-US"/>
        </a:p>
      </dgm:t>
    </dgm:pt>
    <dgm:pt modelId="{F0D15D37-D06D-46FD-A0F4-2B1689E4A51A}" type="sibTrans" cxnId="{49818B29-3F19-4D21-8F89-9A76FFB78014}">
      <dgm:prSet/>
      <dgm:spPr/>
      <dgm:t>
        <a:bodyPr/>
        <a:lstStyle/>
        <a:p>
          <a:endParaRPr lang="en-US"/>
        </a:p>
      </dgm:t>
    </dgm:pt>
    <dgm:pt modelId="{8EF47887-734B-42EE-B8E3-050DF349BEFA}">
      <dgm:prSet/>
      <dgm:spPr/>
      <dgm:t>
        <a:bodyPr/>
        <a:lstStyle/>
        <a:p>
          <a:r>
            <a:rPr lang="cs-CZ" b="0" i="0"/>
            <a:t>3. Umělé figury:</a:t>
          </a:r>
          <a:endParaRPr lang="en-US"/>
        </a:p>
      </dgm:t>
    </dgm:pt>
    <dgm:pt modelId="{4762FF2E-EE59-4622-820E-59509B03E159}" type="parTrans" cxnId="{80A0E2CB-8AB5-4CA2-93AE-5825DC95020C}">
      <dgm:prSet/>
      <dgm:spPr/>
      <dgm:t>
        <a:bodyPr/>
        <a:lstStyle/>
        <a:p>
          <a:endParaRPr lang="en-US"/>
        </a:p>
      </dgm:t>
    </dgm:pt>
    <dgm:pt modelId="{46D61EDF-C94D-4F55-8FF1-16233C8D8A47}" type="sibTrans" cxnId="{80A0E2CB-8AB5-4CA2-93AE-5825DC95020C}">
      <dgm:prSet/>
      <dgm:spPr/>
      <dgm:t>
        <a:bodyPr/>
        <a:lstStyle/>
        <a:p>
          <a:endParaRPr lang="en-US"/>
        </a:p>
      </dgm:t>
    </dgm:pt>
    <dgm:pt modelId="{9C03F854-0377-49E0-B2F8-871517B9F77F}">
      <dgm:prSet/>
      <dgm:spPr/>
      <dgm:t>
        <a:bodyPr/>
        <a:lstStyle/>
        <a:p>
          <a:r>
            <a:rPr lang="cs-CZ" b="0" i="0" dirty="0"/>
            <a:t>a.	zbraně a zbroj.</a:t>
          </a:r>
          <a:endParaRPr lang="en-US" dirty="0"/>
        </a:p>
      </dgm:t>
    </dgm:pt>
    <dgm:pt modelId="{E5AC7846-2F98-4D4D-8B2B-268263C0B023}" type="parTrans" cxnId="{19CCE677-9022-494A-9BD6-E9FA87E7041E}">
      <dgm:prSet/>
      <dgm:spPr/>
      <dgm:t>
        <a:bodyPr/>
        <a:lstStyle/>
        <a:p>
          <a:endParaRPr lang="en-US"/>
        </a:p>
      </dgm:t>
    </dgm:pt>
    <dgm:pt modelId="{EA7BE79A-179B-4DCA-9F20-858174029472}" type="sibTrans" cxnId="{19CCE677-9022-494A-9BD6-E9FA87E7041E}">
      <dgm:prSet/>
      <dgm:spPr/>
      <dgm:t>
        <a:bodyPr/>
        <a:lstStyle/>
        <a:p>
          <a:endParaRPr lang="en-US"/>
        </a:p>
      </dgm:t>
    </dgm:pt>
    <dgm:pt modelId="{005D5C05-74BB-492D-9780-6EF75B86FD0F}">
      <dgm:prSet/>
      <dgm:spPr/>
      <dgm:t>
        <a:bodyPr/>
        <a:lstStyle/>
        <a:p>
          <a:r>
            <a:rPr lang="cs-CZ" b="0" i="0" dirty="0"/>
            <a:t>b.	oděv, okrasy a šperky.</a:t>
          </a:r>
          <a:endParaRPr lang="en-US" dirty="0"/>
        </a:p>
      </dgm:t>
    </dgm:pt>
    <dgm:pt modelId="{EF70786F-3083-4917-BFBD-60819CC625C0}" type="parTrans" cxnId="{CEFC588D-7E06-4552-95B2-C8DF6B7710A0}">
      <dgm:prSet/>
      <dgm:spPr/>
      <dgm:t>
        <a:bodyPr/>
        <a:lstStyle/>
        <a:p>
          <a:endParaRPr lang="en-US"/>
        </a:p>
      </dgm:t>
    </dgm:pt>
    <dgm:pt modelId="{B2B65F3C-E6C8-482E-95EA-08B8DBE0FC5E}" type="sibTrans" cxnId="{CEFC588D-7E06-4552-95B2-C8DF6B7710A0}">
      <dgm:prSet/>
      <dgm:spPr/>
      <dgm:t>
        <a:bodyPr/>
        <a:lstStyle/>
        <a:p>
          <a:endParaRPr lang="en-US"/>
        </a:p>
      </dgm:t>
    </dgm:pt>
    <dgm:pt modelId="{6E195A54-FDB1-4BB8-A0DF-FE890088473C}">
      <dgm:prSet/>
      <dgm:spPr/>
      <dgm:t>
        <a:bodyPr/>
        <a:lstStyle/>
        <a:p>
          <a:r>
            <a:rPr lang="cs-CZ" b="0" i="0" dirty="0"/>
            <a:t>c.	nástroje a výrobky domácí, hospodářské a řemeslné.</a:t>
          </a:r>
          <a:endParaRPr lang="en-US" dirty="0"/>
        </a:p>
      </dgm:t>
    </dgm:pt>
    <dgm:pt modelId="{C6268D51-12F4-4FF5-8B99-887963280A41}" type="parTrans" cxnId="{F91F3E0C-4B33-496B-AD03-33A20BAA9735}">
      <dgm:prSet/>
      <dgm:spPr/>
      <dgm:t>
        <a:bodyPr/>
        <a:lstStyle/>
        <a:p>
          <a:endParaRPr lang="en-US"/>
        </a:p>
      </dgm:t>
    </dgm:pt>
    <dgm:pt modelId="{E38F28A6-D283-408E-9D41-99BA6DF71D5A}" type="sibTrans" cxnId="{F91F3E0C-4B33-496B-AD03-33A20BAA9735}">
      <dgm:prSet/>
      <dgm:spPr/>
      <dgm:t>
        <a:bodyPr/>
        <a:lstStyle/>
        <a:p>
          <a:endParaRPr lang="en-US"/>
        </a:p>
      </dgm:t>
    </dgm:pt>
    <dgm:pt modelId="{4A38927C-E298-42B4-8652-A5538F2913E8}">
      <dgm:prSet/>
      <dgm:spPr/>
      <dgm:t>
        <a:bodyPr/>
        <a:lstStyle/>
        <a:p>
          <a:r>
            <a:rPr lang="cs-CZ" b="0" i="0" dirty="0"/>
            <a:t>d.	nástroje hudební, zvony, rolničky.</a:t>
          </a:r>
          <a:endParaRPr lang="en-US" dirty="0"/>
        </a:p>
      </dgm:t>
    </dgm:pt>
    <dgm:pt modelId="{AD156ECD-4F8D-4500-8A95-1B99E1E5AC57}" type="parTrans" cxnId="{38E7CF37-B3A0-40FB-9185-9637AE896E30}">
      <dgm:prSet/>
      <dgm:spPr/>
      <dgm:t>
        <a:bodyPr/>
        <a:lstStyle/>
        <a:p>
          <a:endParaRPr lang="en-US"/>
        </a:p>
      </dgm:t>
    </dgm:pt>
    <dgm:pt modelId="{BB6FB8FE-C53B-42B7-A724-627097A5F29C}" type="sibTrans" cxnId="{38E7CF37-B3A0-40FB-9185-9637AE896E30}">
      <dgm:prSet/>
      <dgm:spPr/>
      <dgm:t>
        <a:bodyPr/>
        <a:lstStyle/>
        <a:p>
          <a:endParaRPr lang="en-US"/>
        </a:p>
      </dgm:t>
    </dgm:pt>
    <dgm:pt modelId="{F70C351F-14D5-41E4-853B-2690ED776D99}">
      <dgm:prSet/>
      <dgm:spPr/>
      <dgm:t>
        <a:bodyPr/>
        <a:lstStyle/>
        <a:p>
          <a:r>
            <a:rPr lang="cs-CZ" b="0" i="0" dirty="0"/>
            <a:t>e.	předměty z oboru mlynářství, rybářství a lodnictví.</a:t>
          </a:r>
          <a:endParaRPr lang="en-US" dirty="0"/>
        </a:p>
      </dgm:t>
    </dgm:pt>
    <dgm:pt modelId="{7416AC7D-047C-441C-87B2-4D4CAEDF5B1E}" type="parTrans" cxnId="{5FC6F607-C5B5-46BF-A59A-506175B012F4}">
      <dgm:prSet/>
      <dgm:spPr/>
      <dgm:t>
        <a:bodyPr/>
        <a:lstStyle/>
        <a:p>
          <a:endParaRPr lang="en-US"/>
        </a:p>
      </dgm:t>
    </dgm:pt>
    <dgm:pt modelId="{C268299C-65B7-4726-8598-D44D426BEFDE}" type="sibTrans" cxnId="{5FC6F607-C5B5-46BF-A59A-506175B012F4}">
      <dgm:prSet/>
      <dgm:spPr/>
      <dgm:t>
        <a:bodyPr/>
        <a:lstStyle/>
        <a:p>
          <a:endParaRPr lang="en-US"/>
        </a:p>
      </dgm:t>
    </dgm:pt>
    <dgm:pt modelId="{E93F10D6-7617-4C9F-A13C-478820450717}">
      <dgm:prSet/>
      <dgm:spPr/>
      <dgm:t>
        <a:bodyPr/>
        <a:lstStyle/>
        <a:p>
          <a:r>
            <a:rPr lang="cs-CZ" b="0" i="0" dirty="0"/>
            <a:t>f.	stavby a jejich části.</a:t>
          </a:r>
          <a:endParaRPr lang="en-US" dirty="0"/>
        </a:p>
      </dgm:t>
    </dgm:pt>
    <dgm:pt modelId="{7C1C5277-DBA3-444E-BD6F-51C3F07E551B}" type="parTrans" cxnId="{4261D432-A279-47EF-B56F-DFD196AD72B7}">
      <dgm:prSet/>
      <dgm:spPr/>
      <dgm:t>
        <a:bodyPr/>
        <a:lstStyle/>
        <a:p>
          <a:endParaRPr lang="en-US"/>
        </a:p>
      </dgm:t>
    </dgm:pt>
    <dgm:pt modelId="{FE7F95BE-0009-4462-B04B-A519D7BDEC46}" type="sibTrans" cxnId="{4261D432-A279-47EF-B56F-DFD196AD72B7}">
      <dgm:prSet/>
      <dgm:spPr/>
      <dgm:t>
        <a:bodyPr/>
        <a:lstStyle/>
        <a:p>
          <a:endParaRPr lang="en-US"/>
        </a:p>
      </dgm:t>
    </dgm:pt>
    <dgm:pt modelId="{ACA21D13-72EF-420C-819C-771CA8698815}">
      <dgm:prSet/>
      <dgm:spPr/>
      <dgm:t>
        <a:bodyPr/>
        <a:lstStyle/>
        <a:p>
          <a:r>
            <a:rPr lang="cs-CZ" b="0" i="0" dirty="0"/>
            <a:t>g.	odznaky světské a církevní.</a:t>
          </a:r>
          <a:endParaRPr lang="en-US" dirty="0"/>
        </a:p>
      </dgm:t>
    </dgm:pt>
    <dgm:pt modelId="{19A286D5-DA66-46B5-ADF9-1E0CB586BFBD}" type="parTrans" cxnId="{067A8024-D9F9-4706-981E-6DE6F98E956A}">
      <dgm:prSet/>
      <dgm:spPr/>
      <dgm:t>
        <a:bodyPr/>
        <a:lstStyle/>
        <a:p>
          <a:endParaRPr lang="en-US"/>
        </a:p>
      </dgm:t>
    </dgm:pt>
    <dgm:pt modelId="{D9F773CD-3F4A-4E6B-84B1-F030BC1A98D2}" type="sibTrans" cxnId="{067A8024-D9F9-4706-981E-6DE6F98E956A}">
      <dgm:prSet/>
      <dgm:spPr/>
      <dgm:t>
        <a:bodyPr/>
        <a:lstStyle/>
        <a:p>
          <a:endParaRPr lang="en-US"/>
        </a:p>
      </dgm:t>
    </dgm:pt>
    <dgm:pt modelId="{D1F327CA-B7E2-4974-842B-32C31F0E6357}">
      <dgm:prSet/>
      <dgm:spPr/>
      <dgm:t>
        <a:bodyPr/>
        <a:lstStyle/>
        <a:p>
          <a:r>
            <a:rPr lang="cs-CZ" b="0" i="0" dirty="0"/>
            <a:t>h.	koule, kotouče a kruhy.</a:t>
          </a:r>
          <a:endParaRPr lang="en-US" dirty="0"/>
        </a:p>
      </dgm:t>
    </dgm:pt>
    <dgm:pt modelId="{F14B201B-5A83-4DC2-BD69-6571E1C638C2}" type="parTrans" cxnId="{73E7DF4E-2DF6-424B-850E-DC38A29C2C75}">
      <dgm:prSet/>
      <dgm:spPr/>
      <dgm:t>
        <a:bodyPr/>
        <a:lstStyle/>
        <a:p>
          <a:endParaRPr lang="en-US"/>
        </a:p>
      </dgm:t>
    </dgm:pt>
    <dgm:pt modelId="{A18AF9AC-8523-461D-B467-8CB96A313038}" type="sibTrans" cxnId="{73E7DF4E-2DF6-424B-850E-DC38A29C2C75}">
      <dgm:prSet/>
      <dgm:spPr/>
      <dgm:t>
        <a:bodyPr/>
        <a:lstStyle/>
        <a:p>
          <a:endParaRPr lang="en-US"/>
        </a:p>
      </dgm:t>
    </dgm:pt>
    <dgm:pt modelId="{6FC52A01-1F9A-4F08-8771-742EB4DD59F4}">
      <dgm:prSet/>
      <dgm:spPr/>
      <dgm:t>
        <a:bodyPr/>
        <a:lstStyle/>
        <a:p>
          <a:r>
            <a:rPr lang="cs-CZ" b="0" i="0" dirty="0"/>
            <a:t>i.	písmena, značky.</a:t>
          </a:r>
          <a:endParaRPr lang="en-US" dirty="0"/>
        </a:p>
      </dgm:t>
    </dgm:pt>
    <dgm:pt modelId="{1CDDAB5B-D3F1-4BDD-8392-672DE4D18FF6}" type="parTrans" cxnId="{58DA525D-0B28-4D2C-B9D5-B89C80E4578F}">
      <dgm:prSet/>
      <dgm:spPr/>
      <dgm:t>
        <a:bodyPr/>
        <a:lstStyle/>
        <a:p>
          <a:endParaRPr lang="en-US"/>
        </a:p>
      </dgm:t>
    </dgm:pt>
    <dgm:pt modelId="{179D7EED-42EB-4A38-B67A-AD19F4E79679}" type="sibTrans" cxnId="{58DA525D-0B28-4D2C-B9D5-B89C80E4578F}">
      <dgm:prSet/>
      <dgm:spPr/>
      <dgm:t>
        <a:bodyPr/>
        <a:lstStyle/>
        <a:p>
          <a:endParaRPr lang="en-US"/>
        </a:p>
      </dgm:t>
    </dgm:pt>
    <dgm:pt modelId="{D272EF9C-2094-4486-AB81-7A9B56C1AAFE}">
      <dgm:prSet/>
      <dgm:spPr/>
      <dgm:t>
        <a:bodyPr/>
        <a:lstStyle/>
        <a:p>
          <a:pPr algn="just"/>
          <a:endParaRPr lang="en-US" dirty="0"/>
        </a:p>
      </dgm:t>
    </dgm:pt>
    <dgm:pt modelId="{9C9B893E-998C-481F-ACC0-B5F3A16D069B}" type="parTrans" cxnId="{76AC7BEB-021A-48BD-94FE-52007C9B1119}">
      <dgm:prSet/>
      <dgm:spPr/>
      <dgm:t>
        <a:bodyPr/>
        <a:lstStyle/>
        <a:p>
          <a:endParaRPr lang="cs-CZ"/>
        </a:p>
      </dgm:t>
    </dgm:pt>
    <dgm:pt modelId="{BBF982F0-EFB2-4AD0-9B0B-B01AA9807E25}" type="sibTrans" cxnId="{76AC7BEB-021A-48BD-94FE-52007C9B1119}">
      <dgm:prSet/>
      <dgm:spPr/>
      <dgm:t>
        <a:bodyPr/>
        <a:lstStyle/>
        <a:p>
          <a:endParaRPr lang="cs-CZ"/>
        </a:p>
      </dgm:t>
    </dgm:pt>
    <dgm:pt modelId="{4C120B39-86EF-4291-AF47-651FFC0D2ECF}">
      <dgm:prSet/>
      <dgm:spPr/>
      <dgm:t>
        <a:bodyPr/>
        <a:lstStyle/>
        <a:p>
          <a:pPr algn="just"/>
          <a:endParaRPr lang="en-US" dirty="0"/>
        </a:p>
      </dgm:t>
    </dgm:pt>
    <dgm:pt modelId="{57D91816-B401-4220-B118-A82F24DFB042}" type="parTrans" cxnId="{BD0E6B3F-FBF6-41E4-B836-88F1CA170CD5}">
      <dgm:prSet/>
      <dgm:spPr/>
      <dgm:t>
        <a:bodyPr/>
        <a:lstStyle/>
        <a:p>
          <a:endParaRPr lang="cs-CZ"/>
        </a:p>
      </dgm:t>
    </dgm:pt>
    <dgm:pt modelId="{2355A27E-B245-4DC0-B9EA-FB2D6AD2B643}" type="sibTrans" cxnId="{BD0E6B3F-FBF6-41E4-B836-88F1CA170CD5}">
      <dgm:prSet/>
      <dgm:spPr/>
      <dgm:t>
        <a:bodyPr/>
        <a:lstStyle/>
        <a:p>
          <a:endParaRPr lang="cs-CZ"/>
        </a:p>
      </dgm:t>
    </dgm:pt>
    <dgm:pt modelId="{CB5F7D33-B684-4375-80F6-9171B751E43C}" type="pres">
      <dgm:prSet presAssocID="{DB4483A7-598B-4D10-9290-7B786DB76B85}" presName="Name0" presStyleCnt="0">
        <dgm:presLayoutVars>
          <dgm:dir/>
          <dgm:animLvl val="lvl"/>
          <dgm:resizeHandles val="exact"/>
        </dgm:presLayoutVars>
      </dgm:prSet>
      <dgm:spPr/>
    </dgm:pt>
    <dgm:pt modelId="{E0715817-26DA-42E8-B185-76AC83A5EAE2}" type="pres">
      <dgm:prSet presAssocID="{8846A875-41D5-47BA-BACB-C4D70F107B58}" presName="composite" presStyleCnt="0"/>
      <dgm:spPr/>
    </dgm:pt>
    <dgm:pt modelId="{094E0F04-C72A-4721-9108-6E57201D3870}" type="pres">
      <dgm:prSet presAssocID="{8846A875-41D5-47BA-BACB-C4D70F107B5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E54C7C8-455D-4CD9-93CD-3B575930499F}" type="pres">
      <dgm:prSet presAssocID="{8846A875-41D5-47BA-BACB-C4D70F107B58}" presName="desTx" presStyleLbl="alignAccFollowNode1" presStyleIdx="0" presStyleCnt="3">
        <dgm:presLayoutVars>
          <dgm:bulletEnabled val="1"/>
        </dgm:presLayoutVars>
      </dgm:prSet>
      <dgm:spPr/>
    </dgm:pt>
    <dgm:pt modelId="{9BD24D49-1DDD-4754-A841-9CA963B79069}" type="pres">
      <dgm:prSet presAssocID="{AB1728B7-E30D-4993-B81E-87B965CDADD8}" presName="space" presStyleCnt="0"/>
      <dgm:spPr/>
    </dgm:pt>
    <dgm:pt modelId="{55011B11-CB73-4A53-8F40-E27695388B2C}" type="pres">
      <dgm:prSet presAssocID="{EAE148A9-E465-403C-86F3-56384C90FEEC}" presName="composite" presStyleCnt="0"/>
      <dgm:spPr/>
    </dgm:pt>
    <dgm:pt modelId="{646ADDD7-A51F-4109-914C-F0C191C1A122}" type="pres">
      <dgm:prSet presAssocID="{EAE148A9-E465-403C-86F3-56384C90FEE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42DF9EE-DD7C-49CF-BBA4-8448764577CC}" type="pres">
      <dgm:prSet presAssocID="{EAE148A9-E465-403C-86F3-56384C90FEEC}" presName="desTx" presStyleLbl="alignAccFollowNode1" presStyleIdx="1" presStyleCnt="3">
        <dgm:presLayoutVars>
          <dgm:bulletEnabled val="1"/>
        </dgm:presLayoutVars>
      </dgm:prSet>
      <dgm:spPr/>
    </dgm:pt>
    <dgm:pt modelId="{7529DD09-7ADE-4142-9814-600C60955B08}" type="pres">
      <dgm:prSet presAssocID="{80F52068-4D8E-465F-AAAC-EDB5E62A3CDA}" presName="space" presStyleCnt="0"/>
      <dgm:spPr/>
    </dgm:pt>
    <dgm:pt modelId="{B80F1595-34D9-45D3-BF26-DBD2B8446CC6}" type="pres">
      <dgm:prSet presAssocID="{8EF47887-734B-42EE-B8E3-050DF349BEFA}" presName="composite" presStyleCnt="0"/>
      <dgm:spPr/>
    </dgm:pt>
    <dgm:pt modelId="{CFCAC959-84D5-432B-A095-6F5235198647}" type="pres">
      <dgm:prSet presAssocID="{8EF47887-734B-42EE-B8E3-050DF349BEF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2A96B54-3C0B-45F9-A425-DEB41CCF5AE1}" type="pres">
      <dgm:prSet presAssocID="{8EF47887-734B-42EE-B8E3-050DF349BEF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E10AB02-BE7A-4706-A3EE-033ED9E5ABC9}" type="presOf" srcId="{E9489D52-8590-48B3-A685-7B8D362E7CAC}" destId="{942DF9EE-DD7C-49CF-BBA4-8448764577CC}" srcOrd="0" destOrd="2" presId="urn:microsoft.com/office/officeart/2005/8/layout/hList1"/>
    <dgm:cxn modelId="{5FC6F607-C5B5-46BF-A59A-506175B012F4}" srcId="{8EF47887-734B-42EE-B8E3-050DF349BEFA}" destId="{F70C351F-14D5-41E4-853B-2690ED776D99}" srcOrd="4" destOrd="0" parTransId="{7416AC7D-047C-441C-87B2-4D4CAEDF5B1E}" sibTransId="{C268299C-65B7-4726-8598-D44D426BEFDE}"/>
    <dgm:cxn modelId="{F91F3E0C-4B33-496B-AD03-33A20BAA9735}" srcId="{8EF47887-734B-42EE-B8E3-050DF349BEFA}" destId="{6E195A54-FDB1-4BB8-A0DF-FE890088473C}" srcOrd="2" destOrd="0" parTransId="{C6268D51-12F4-4FF5-8B99-887963280A41}" sibTransId="{E38F28A6-D283-408E-9D41-99BA6DF71D5A}"/>
    <dgm:cxn modelId="{87146116-2B67-4642-9EE9-49B8E6F53653}" type="presOf" srcId="{8EF47887-734B-42EE-B8E3-050DF349BEFA}" destId="{CFCAC959-84D5-432B-A095-6F5235198647}" srcOrd="0" destOrd="0" presId="urn:microsoft.com/office/officeart/2005/8/layout/hList1"/>
    <dgm:cxn modelId="{30A2401B-869F-4FA6-BDC1-513CA123EB5E}" type="presOf" srcId="{8846A875-41D5-47BA-BACB-C4D70F107B58}" destId="{094E0F04-C72A-4721-9108-6E57201D3870}" srcOrd="0" destOrd="0" presId="urn:microsoft.com/office/officeart/2005/8/layout/hList1"/>
    <dgm:cxn modelId="{AF273523-8EF0-46A1-B3C0-3C7B74E4FBE1}" type="presOf" srcId="{E0047B94-1B3D-4A31-9DEF-5407E3F2C6F6}" destId="{7E54C7C8-455D-4CD9-93CD-3B575930499F}" srcOrd="0" destOrd="0" presId="urn:microsoft.com/office/officeart/2005/8/layout/hList1"/>
    <dgm:cxn modelId="{067A8024-D9F9-4706-981E-6DE6F98E956A}" srcId="{8EF47887-734B-42EE-B8E3-050DF349BEFA}" destId="{ACA21D13-72EF-420C-819C-771CA8698815}" srcOrd="6" destOrd="0" parTransId="{19A286D5-DA66-46B5-ADF9-1E0CB586BFBD}" sibTransId="{D9F773CD-3F4A-4E6B-84B1-F030BC1A98D2}"/>
    <dgm:cxn modelId="{49818B29-3F19-4D21-8F89-9A76FFB78014}" srcId="{EAE148A9-E465-403C-86F3-56384C90FEEC}" destId="{E9489D52-8590-48B3-A685-7B8D362E7CAC}" srcOrd="2" destOrd="0" parTransId="{93DF9A56-6F66-4590-962D-707A4ABC7DE0}" sibTransId="{F0D15D37-D06D-46FD-A0F4-2B1689E4A51A}"/>
    <dgm:cxn modelId="{4261D432-A279-47EF-B56F-DFD196AD72B7}" srcId="{8EF47887-734B-42EE-B8E3-050DF349BEFA}" destId="{E93F10D6-7617-4C9F-A13C-478820450717}" srcOrd="5" destOrd="0" parTransId="{7C1C5277-DBA3-444E-BD6F-51C3F07E551B}" sibTransId="{FE7F95BE-0009-4462-B04B-A519D7BDEC46}"/>
    <dgm:cxn modelId="{86320433-D612-4A9B-9F0F-FDCD93911702}" type="presOf" srcId="{6FC52A01-1F9A-4F08-8771-742EB4DD59F4}" destId="{C2A96B54-3C0B-45F9-A425-DEB41CCF5AE1}" srcOrd="0" destOrd="8" presId="urn:microsoft.com/office/officeart/2005/8/layout/hList1"/>
    <dgm:cxn modelId="{38E7CF37-B3A0-40FB-9185-9637AE896E30}" srcId="{8EF47887-734B-42EE-B8E3-050DF349BEFA}" destId="{4A38927C-E298-42B4-8652-A5538F2913E8}" srcOrd="3" destOrd="0" parTransId="{AD156ECD-4F8D-4500-8A95-1B99E1E5AC57}" sibTransId="{BB6FB8FE-C53B-42B7-A724-627097A5F29C}"/>
    <dgm:cxn modelId="{BD0E6B3F-FBF6-41E4-B836-88F1CA170CD5}" srcId="{EAE148A9-E465-403C-86F3-56384C90FEEC}" destId="{4C120B39-86EF-4291-AF47-651FFC0D2ECF}" srcOrd="1" destOrd="0" parTransId="{57D91816-B401-4220-B118-A82F24DFB042}" sibTransId="{2355A27E-B245-4DC0-B9EA-FB2D6AD2B643}"/>
    <dgm:cxn modelId="{6C96315B-F4D2-4D1F-88F5-D836F3BE1090}" srcId="{EAE148A9-E465-403C-86F3-56384C90FEEC}" destId="{8AC347AE-D63B-4D42-8058-16FD59A9923C}" srcOrd="0" destOrd="0" parTransId="{935DCF89-485B-44C3-A905-41B00ABD12B4}" sibTransId="{19D93E21-182E-41ED-B487-2AB000071F5E}"/>
    <dgm:cxn modelId="{58DA525D-0B28-4D2C-B9D5-B89C80E4578F}" srcId="{8EF47887-734B-42EE-B8E3-050DF349BEFA}" destId="{6FC52A01-1F9A-4F08-8771-742EB4DD59F4}" srcOrd="8" destOrd="0" parTransId="{1CDDAB5B-D3F1-4BDD-8392-672DE4D18FF6}" sibTransId="{179D7EED-42EB-4A38-B67A-AD19F4E79679}"/>
    <dgm:cxn modelId="{94D2185F-C875-4EA0-A6E6-197CD0B1BE95}" type="presOf" srcId="{EAE148A9-E465-403C-86F3-56384C90FEEC}" destId="{646ADDD7-A51F-4109-914C-F0C191C1A122}" srcOrd="0" destOrd="0" presId="urn:microsoft.com/office/officeart/2005/8/layout/hList1"/>
    <dgm:cxn modelId="{523BC166-8729-42C7-AA6F-0E1DD6D79B43}" type="presOf" srcId="{4C120B39-86EF-4291-AF47-651FFC0D2ECF}" destId="{942DF9EE-DD7C-49CF-BBA4-8448764577CC}" srcOrd="0" destOrd="1" presId="urn:microsoft.com/office/officeart/2005/8/layout/hList1"/>
    <dgm:cxn modelId="{8F98994A-4CD1-45AE-9567-9059EAE04346}" srcId="{DB4483A7-598B-4D10-9290-7B786DB76B85}" destId="{8846A875-41D5-47BA-BACB-C4D70F107B58}" srcOrd="0" destOrd="0" parTransId="{6BE262C0-8E3C-4B9A-8C68-193887614746}" sibTransId="{AB1728B7-E30D-4993-B81E-87B965CDADD8}"/>
    <dgm:cxn modelId="{792E7F6D-BE30-44B0-88D2-27918FEDE163}" type="presOf" srcId="{DB4483A7-598B-4D10-9290-7B786DB76B85}" destId="{CB5F7D33-B684-4375-80F6-9171B751E43C}" srcOrd="0" destOrd="0" presId="urn:microsoft.com/office/officeart/2005/8/layout/hList1"/>
    <dgm:cxn modelId="{73E7DF4E-2DF6-424B-850E-DC38A29C2C75}" srcId="{8EF47887-734B-42EE-B8E3-050DF349BEFA}" destId="{D1F327CA-B7E2-4974-842B-32C31F0E6357}" srcOrd="7" destOrd="0" parTransId="{F14B201B-5A83-4DC2-BD69-6571E1C638C2}" sibTransId="{A18AF9AC-8523-461D-B467-8CB96A313038}"/>
    <dgm:cxn modelId="{9D103C72-F56A-4067-BA83-9F01E281FD9C}" type="presOf" srcId="{005D5C05-74BB-492D-9780-6EF75B86FD0F}" destId="{C2A96B54-3C0B-45F9-A425-DEB41CCF5AE1}" srcOrd="0" destOrd="1" presId="urn:microsoft.com/office/officeart/2005/8/layout/hList1"/>
    <dgm:cxn modelId="{D448F873-AD2A-466F-9225-C59A05DB6FD2}" type="presOf" srcId="{9C03F854-0377-49E0-B2F8-871517B9F77F}" destId="{C2A96B54-3C0B-45F9-A425-DEB41CCF5AE1}" srcOrd="0" destOrd="0" presId="urn:microsoft.com/office/officeart/2005/8/layout/hList1"/>
    <dgm:cxn modelId="{B9110777-7E42-444C-B2BD-D96E0B0A8B98}" type="presOf" srcId="{7A4AE957-5E43-4498-A45C-61AA858E3E64}" destId="{7E54C7C8-455D-4CD9-93CD-3B575930499F}" srcOrd="0" destOrd="3" presId="urn:microsoft.com/office/officeart/2005/8/layout/hList1"/>
    <dgm:cxn modelId="{19CCE677-9022-494A-9BD6-E9FA87E7041E}" srcId="{8EF47887-734B-42EE-B8E3-050DF349BEFA}" destId="{9C03F854-0377-49E0-B2F8-871517B9F77F}" srcOrd="0" destOrd="0" parTransId="{E5AC7846-2F98-4D4D-8B2B-268263C0B023}" sibTransId="{EA7BE79A-179B-4DCA-9F20-858174029472}"/>
    <dgm:cxn modelId="{2C723E79-7128-4696-8D96-2345A538AE46}" srcId="{AA69BD0A-913F-4166-A629-BAE67A037AC1}" destId="{E7FC4804-7BFA-4EF5-99C8-73683C6E605F}" srcOrd="1" destOrd="0" parTransId="{0E73F067-0F7C-41FE-A826-27B53758DD0D}" sibTransId="{687E90D3-9337-4594-969E-61B21A3A45DD}"/>
    <dgm:cxn modelId="{A694217E-A5E5-4ECB-918C-7C0507D395EA}" type="presOf" srcId="{F70C351F-14D5-41E4-853B-2690ED776D99}" destId="{C2A96B54-3C0B-45F9-A425-DEB41CCF5AE1}" srcOrd="0" destOrd="4" presId="urn:microsoft.com/office/officeart/2005/8/layout/hList1"/>
    <dgm:cxn modelId="{B8A70484-EB65-40CB-AFD7-52DF5FD4CA59}" type="presOf" srcId="{D1F327CA-B7E2-4974-842B-32C31F0E6357}" destId="{C2A96B54-3C0B-45F9-A425-DEB41CCF5AE1}" srcOrd="0" destOrd="7" presId="urn:microsoft.com/office/officeart/2005/8/layout/hList1"/>
    <dgm:cxn modelId="{22D22A84-4592-418F-9CAA-7351BF84820F}" srcId="{DB4483A7-598B-4D10-9290-7B786DB76B85}" destId="{EAE148A9-E465-403C-86F3-56384C90FEEC}" srcOrd="1" destOrd="0" parTransId="{0D3D9580-A320-4703-B27B-AB5BBAB8F08B}" sibTransId="{80F52068-4D8E-465F-AAAC-EDB5E62A3CDA}"/>
    <dgm:cxn modelId="{D579B98B-471A-4859-93FB-27D9481069CB}" srcId="{AA69BD0A-913F-4166-A629-BAE67A037AC1}" destId="{7A4AE957-5E43-4498-A45C-61AA858E3E64}" srcOrd="0" destOrd="0" parTransId="{3CEB3796-9E92-42EF-B36A-39D9EEC84A65}" sibTransId="{06A68AFB-68EB-40C2-AE41-61146117A29A}"/>
    <dgm:cxn modelId="{CEFC588D-7E06-4552-95B2-C8DF6B7710A0}" srcId="{8EF47887-734B-42EE-B8E3-050DF349BEFA}" destId="{005D5C05-74BB-492D-9780-6EF75B86FD0F}" srcOrd="1" destOrd="0" parTransId="{EF70786F-3083-4917-BFBD-60819CC625C0}" sibTransId="{B2B65F3C-E6C8-482E-95EA-08B8DBE0FC5E}"/>
    <dgm:cxn modelId="{D54CF58E-DC32-4571-A1CD-1210508996B0}" type="presOf" srcId="{8AC347AE-D63B-4D42-8058-16FD59A9923C}" destId="{942DF9EE-DD7C-49CF-BBA4-8448764577CC}" srcOrd="0" destOrd="0" presId="urn:microsoft.com/office/officeart/2005/8/layout/hList1"/>
    <dgm:cxn modelId="{9685888F-79F2-42BF-80FA-7E2AA924572E}" type="presOf" srcId="{AA69BD0A-913F-4166-A629-BAE67A037AC1}" destId="{7E54C7C8-455D-4CD9-93CD-3B575930499F}" srcOrd="0" destOrd="2" presId="urn:microsoft.com/office/officeart/2005/8/layout/hList1"/>
    <dgm:cxn modelId="{B6D83890-F69D-429A-8919-640080D5773F}" srcId="{8846A875-41D5-47BA-BACB-C4D70F107B58}" destId="{AA69BD0A-913F-4166-A629-BAE67A037AC1}" srcOrd="2" destOrd="0" parTransId="{2458BC18-704D-44AB-89B4-C27199C73DD3}" sibTransId="{9E444B6E-8AA9-4E33-BA2B-65014CB9F258}"/>
    <dgm:cxn modelId="{B1B4B695-8132-4FD4-8FB7-C40AA51AA0B5}" type="presOf" srcId="{E93F10D6-7617-4C9F-A13C-478820450717}" destId="{C2A96B54-3C0B-45F9-A425-DEB41CCF5AE1}" srcOrd="0" destOrd="5" presId="urn:microsoft.com/office/officeart/2005/8/layout/hList1"/>
    <dgm:cxn modelId="{AD5A1E9E-4E8F-4257-8353-CC6E5FD2BD56}" type="presOf" srcId="{E7FC4804-7BFA-4EF5-99C8-73683C6E605F}" destId="{7E54C7C8-455D-4CD9-93CD-3B575930499F}" srcOrd="0" destOrd="4" presId="urn:microsoft.com/office/officeart/2005/8/layout/hList1"/>
    <dgm:cxn modelId="{FADEBABF-ED07-48B4-92C9-4251C4C7F72E}" type="presOf" srcId="{ACA21D13-72EF-420C-819C-771CA8698815}" destId="{C2A96B54-3C0B-45F9-A425-DEB41CCF5AE1}" srcOrd="0" destOrd="6" presId="urn:microsoft.com/office/officeart/2005/8/layout/hList1"/>
    <dgm:cxn modelId="{80A0E2CB-8AB5-4CA2-93AE-5825DC95020C}" srcId="{DB4483A7-598B-4D10-9290-7B786DB76B85}" destId="{8EF47887-734B-42EE-B8E3-050DF349BEFA}" srcOrd="2" destOrd="0" parTransId="{4762FF2E-EE59-4622-820E-59509B03E159}" sibTransId="{46D61EDF-C94D-4F55-8FF1-16233C8D8A47}"/>
    <dgm:cxn modelId="{D83962DF-D106-45AF-9FA2-629DD87658B5}" srcId="{8846A875-41D5-47BA-BACB-C4D70F107B58}" destId="{E0047B94-1B3D-4A31-9DEF-5407E3F2C6F6}" srcOrd="0" destOrd="0" parTransId="{5D32941B-6FFE-444A-AC57-CBCC803056D1}" sibTransId="{72E03924-A0FA-4F1D-A569-7C7324EFE0CA}"/>
    <dgm:cxn modelId="{E9CF96E7-EB0A-4BE6-8A0E-8D51A63D16F3}" type="presOf" srcId="{6E195A54-FDB1-4BB8-A0DF-FE890088473C}" destId="{C2A96B54-3C0B-45F9-A425-DEB41CCF5AE1}" srcOrd="0" destOrd="2" presId="urn:microsoft.com/office/officeart/2005/8/layout/hList1"/>
    <dgm:cxn modelId="{76AC7BEB-021A-48BD-94FE-52007C9B1119}" srcId="{8846A875-41D5-47BA-BACB-C4D70F107B58}" destId="{D272EF9C-2094-4486-AB81-7A9B56C1AAFE}" srcOrd="1" destOrd="0" parTransId="{9C9B893E-998C-481F-ACC0-B5F3A16D069B}" sibTransId="{BBF982F0-EFB2-4AD0-9B0B-B01AA9807E25}"/>
    <dgm:cxn modelId="{AED1DBF0-DEC8-4D62-8534-EFBD415C15AD}" type="presOf" srcId="{D272EF9C-2094-4486-AB81-7A9B56C1AAFE}" destId="{7E54C7C8-455D-4CD9-93CD-3B575930499F}" srcOrd="0" destOrd="1" presId="urn:microsoft.com/office/officeart/2005/8/layout/hList1"/>
    <dgm:cxn modelId="{3C86E1F0-1C30-459F-99A9-54B1F4D892D9}" type="presOf" srcId="{4A38927C-E298-42B4-8652-A5538F2913E8}" destId="{C2A96B54-3C0B-45F9-A425-DEB41CCF5AE1}" srcOrd="0" destOrd="3" presId="urn:microsoft.com/office/officeart/2005/8/layout/hList1"/>
    <dgm:cxn modelId="{0709D972-2027-4FAA-9FE3-E138A7508448}" type="presParOf" srcId="{CB5F7D33-B684-4375-80F6-9171B751E43C}" destId="{E0715817-26DA-42E8-B185-76AC83A5EAE2}" srcOrd="0" destOrd="0" presId="urn:microsoft.com/office/officeart/2005/8/layout/hList1"/>
    <dgm:cxn modelId="{E1411298-4280-4AF6-AEBA-4A9247383900}" type="presParOf" srcId="{E0715817-26DA-42E8-B185-76AC83A5EAE2}" destId="{094E0F04-C72A-4721-9108-6E57201D3870}" srcOrd="0" destOrd="0" presId="urn:microsoft.com/office/officeart/2005/8/layout/hList1"/>
    <dgm:cxn modelId="{FA42661C-DBCC-405A-A241-C76012B3E417}" type="presParOf" srcId="{E0715817-26DA-42E8-B185-76AC83A5EAE2}" destId="{7E54C7C8-455D-4CD9-93CD-3B575930499F}" srcOrd="1" destOrd="0" presId="urn:microsoft.com/office/officeart/2005/8/layout/hList1"/>
    <dgm:cxn modelId="{31581E23-8A73-4AC1-B4A5-0941BCA57B2A}" type="presParOf" srcId="{CB5F7D33-B684-4375-80F6-9171B751E43C}" destId="{9BD24D49-1DDD-4754-A841-9CA963B79069}" srcOrd="1" destOrd="0" presId="urn:microsoft.com/office/officeart/2005/8/layout/hList1"/>
    <dgm:cxn modelId="{0F878B98-38DD-4A3E-A82F-1B1C60A37CF5}" type="presParOf" srcId="{CB5F7D33-B684-4375-80F6-9171B751E43C}" destId="{55011B11-CB73-4A53-8F40-E27695388B2C}" srcOrd="2" destOrd="0" presId="urn:microsoft.com/office/officeart/2005/8/layout/hList1"/>
    <dgm:cxn modelId="{BBCEF20F-C017-489B-B2AD-A2D126423296}" type="presParOf" srcId="{55011B11-CB73-4A53-8F40-E27695388B2C}" destId="{646ADDD7-A51F-4109-914C-F0C191C1A122}" srcOrd="0" destOrd="0" presId="urn:microsoft.com/office/officeart/2005/8/layout/hList1"/>
    <dgm:cxn modelId="{79E0AE66-F6AE-49F1-B2B8-CDAA4896C2DF}" type="presParOf" srcId="{55011B11-CB73-4A53-8F40-E27695388B2C}" destId="{942DF9EE-DD7C-49CF-BBA4-8448764577CC}" srcOrd="1" destOrd="0" presId="urn:microsoft.com/office/officeart/2005/8/layout/hList1"/>
    <dgm:cxn modelId="{AAF76C50-9EFC-4D9E-9654-ABAE0C2B644B}" type="presParOf" srcId="{CB5F7D33-B684-4375-80F6-9171B751E43C}" destId="{7529DD09-7ADE-4142-9814-600C60955B08}" srcOrd="3" destOrd="0" presId="urn:microsoft.com/office/officeart/2005/8/layout/hList1"/>
    <dgm:cxn modelId="{E9B05933-6978-4FB7-9132-DC67FD37039D}" type="presParOf" srcId="{CB5F7D33-B684-4375-80F6-9171B751E43C}" destId="{B80F1595-34D9-45D3-BF26-DBD2B8446CC6}" srcOrd="4" destOrd="0" presId="urn:microsoft.com/office/officeart/2005/8/layout/hList1"/>
    <dgm:cxn modelId="{2E5121A8-8B03-464B-9A67-73531F01FB8A}" type="presParOf" srcId="{B80F1595-34D9-45D3-BF26-DBD2B8446CC6}" destId="{CFCAC959-84D5-432B-A095-6F5235198647}" srcOrd="0" destOrd="0" presId="urn:microsoft.com/office/officeart/2005/8/layout/hList1"/>
    <dgm:cxn modelId="{6FE958FC-5BB7-4A83-977F-EE8D134118E2}" type="presParOf" srcId="{B80F1595-34D9-45D3-BF26-DBD2B8446CC6}" destId="{C2A96B54-3C0B-45F9-A425-DEB41CCF5AE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9DA654-2B86-4A92-8D9E-1C709A3483B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68C190-2938-431A-9BED-E7B3A029897C}">
      <dgm:prSet/>
      <dgm:spPr/>
      <dgm:t>
        <a:bodyPr/>
        <a:lstStyle/>
        <a:p>
          <a:r>
            <a:rPr lang="cs-CZ" b="0" i="0" dirty="0"/>
            <a:t>Výzbroj středověkých bojovníků</a:t>
          </a:r>
          <a:endParaRPr lang="en-US" dirty="0"/>
        </a:p>
      </dgm:t>
    </dgm:pt>
    <dgm:pt modelId="{ED570DC5-374D-458C-9315-8A9550546681}" type="parTrans" cxnId="{B1A97CFF-2A49-4DA9-8260-A2B41B82E6D1}">
      <dgm:prSet/>
      <dgm:spPr/>
      <dgm:t>
        <a:bodyPr/>
        <a:lstStyle/>
        <a:p>
          <a:endParaRPr lang="en-US"/>
        </a:p>
      </dgm:t>
    </dgm:pt>
    <dgm:pt modelId="{DCFD20B4-4354-4238-AE5C-AC897E03BFDE}" type="sibTrans" cxnId="{B1A97CFF-2A49-4DA9-8260-A2B41B82E6D1}">
      <dgm:prSet/>
      <dgm:spPr/>
      <dgm:t>
        <a:bodyPr/>
        <a:lstStyle/>
        <a:p>
          <a:endParaRPr lang="en-US"/>
        </a:p>
      </dgm:t>
    </dgm:pt>
    <dgm:pt modelId="{8BB904C0-1CB9-4020-859D-14215F348DBD}">
      <dgm:prSet/>
      <dgm:spPr/>
      <dgm:t>
        <a:bodyPr/>
        <a:lstStyle/>
        <a:p>
          <a:r>
            <a:rPr lang="cs-CZ" b="0" i="0"/>
            <a:t>štíty, přilby s klenoty, čabraky koní nebo praporce (dochovalo se velmi málo).</a:t>
          </a:r>
          <a:endParaRPr lang="en-US"/>
        </a:p>
      </dgm:t>
    </dgm:pt>
    <dgm:pt modelId="{B806E8F5-F55E-4FE0-8F09-B726F35E144A}" type="parTrans" cxnId="{CB4A684B-BC07-49B7-B357-092F197ECA55}">
      <dgm:prSet/>
      <dgm:spPr/>
      <dgm:t>
        <a:bodyPr/>
        <a:lstStyle/>
        <a:p>
          <a:endParaRPr lang="en-US"/>
        </a:p>
      </dgm:t>
    </dgm:pt>
    <dgm:pt modelId="{0EBB5416-1765-4554-8F73-5BB5AA7CAA74}" type="sibTrans" cxnId="{CB4A684B-BC07-49B7-B357-092F197ECA55}">
      <dgm:prSet/>
      <dgm:spPr/>
      <dgm:t>
        <a:bodyPr/>
        <a:lstStyle/>
        <a:p>
          <a:endParaRPr lang="en-US"/>
        </a:p>
      </dgm:t>
    </dgm:pt>
    <dgm:pt modelId="{F7112134-31A9-42B9-B0BD-3C108F085F91}">
      <dgm:prSet/>
      <dgm:spPr/>
      <dgm:t>
        <a:bodyPr/>
        <a:lstStyle/>
        <a:p>
          <a:r>
            <a:rPr lang="cs-CZ" b="0" i="0" dirty="0"/>
            <a:t>Pečeti</a:t>
          </a:r>
          <a:endParaRPr lang="en-US" dirty="0"/>
        </a:p>
      </dgm:t>
    </dgm:pt>
    <dgm:pt modelId="{B0093820-E429-4AC4-B132-B4183AEACF7E}" type="parTrans" cxnId="{98A81A9E-9B43-4008-AAA6-6C8B830765A6}">
      <dgm:prSet/>
      <dgm:spPr/>
      <dgm:t>
        <a:bodyPr/>
        <a:lstStyle/>
        <a:p>
          <a:endParaRPr lang="en-US"/>
        </a:p>
      </dgm:t>
    </dgm:pt>
    <dgm:pt modelId="{24C4C4DF-9EF6-45C4-A3ED-4C1779B3B547}" type="sibTrans" cxnId="{98A81A9E-9B43-4008-AAA6-6C8B830765A6}">
      <dgm:prSet/>
      <dgm:spPr/>
      <dgm:t>
        <a:bodyPr/>
        <a:lstStyle/>
        <a:p>
          <a:endParaRPr lang="en-US"/>
        </a:p>
      </dgm:t>
    </dgm:pt>
    <dgm:pt modelId="{1715F287-FD1B-496A-93D2-BD03870DD49D}">
      <dgm:prSet/>
      <dgm:spPr/>
      <dgm:t>
        <a:bodyPr/>
        <a:lstStyle/>
        <a:p>
          <a:r>
            <a:rPr lang="cs-CZ" b="0" i="0" dirty="0"/>
            <a:t>Mince a medaile</a:t>
          </a:r>
          <a:endParaRPr lang="en-US" dirty="0"/>
        </a:p>
      </dgm:t>
    </dgm:pt>
    <dgm:pt modelId="{4D5496AA-EB24-421E-91E2-1FFFC148065E}" type="parTrans" cxnId="{CE44B280-A26A-4A14-9CD1-94F1816258BA}">
      <dgm:prSet/>
      <dgm:spPr/>
      <dgm:t>
        <a:bodyPr/>
        <a:lstStyle/>
        <a:p>
          <a:endParaRPr lang="en-US"/>
        </a:p>
      </dgm:t>
    </dgm:pt>
    <dgm:pt modelId="{6FC7F397-3DEF-4336-B9A4-BD786CC676FC}" type="sibTrans" cxnId="{CE44B280-A26A-4A14-9CD1-94F1816258BA}">
      <dgm:prSet/>
      <dgm:spPr/>
      <dgm:t>
        <a:bodyPr/>
        <a:lstStyle/>
        <a:p>
          <a:endParaRPr lang="en-US"/>
        </a:p>
      </dgm:t>
    </dgm:pt>
    <dgm:pt modelId="{6EB30D02-8631-41C0-AF50-0B4B0872C5A0}">
      <dgm:prSet/>
      <dgm:spPr/>
      <dgm:t>
        <a:bodyPr/>
        <a:lstStyle/>
        <a:p>
          <a:r>
            <a:rPr lang="cs-CZ" b="0" i="0" dirty="0"/>
            <a:t>Náhrobky, náhrobníky a epitafy (funerální plastika)</a:t>
          </a:r>
          <a:endParaRPr lang="en-US" dirty="0"/>
        </a:p>
      </dgm:t>
    </dgm:pt>
    <dgm:pt modelId="{3110A5E1-E6D8-4A5B-B190-97ADC90018B8}" type="parTrans" cxnId="{4436CF47-45AC-433C-9BC2-92D466331D89}">
      <dgm:prSet/>
      <dgm:spPr/>
      <dgm:t>
        <a:bodyPr/>
        <a:lstStyle/>
        <a:p>
          <a:endParaRPr lang="en-US"/>
        </a:p>
      </dgm:t>
    </dgm:pt>
    <dgm:pt modelId="{F1363498-9781-4367-A229-3A7D9CC5162C}" type="sibTrans" cxnId="{4436CF47-45AC-433C-9BC2-92D466331D89}">
      <dgm:prSet/>
      <dgm:spPr/>
      <dgm:t>
        <a:bodyPr/>
        <a:lstStyle/>
        <a:p>
          <a:endParaRPr lang="en-US"/>
        </a:p>
      </dgm:t>
    </dgm:pt>
    <dgm:pt modelId="{A05C1934-FD15-4D0B-B4C7-B967F1F6B8A0}">
      <dgm:prSet/>
      <dgm:spPr/>
      <dgm:t>
        <a:bodyPr/>
        <a:lstStyle/>
        <a:p>
          <a:r>
            <a:rPr lang="cs-CZ" b="0" i="0"/>
            <a:t>a) náhrobníky, jejichž plochu vyplňuje pouze erb, doplněným jen příslušným nápisem.</a:t>
          </a:r>
          <a:endParaRPr lang="en-US"/>
        </a:p>
      </dgm:t>
    </dgm:pt>
    <dgm:pt modelId="{77604A99-E64C-4984-892F-FBB05FB35B40}" type="parTrans" cxnId="{2B851089-A481-4812-8CBE-DC23E64DDCDE}">
      <dgm:prSet/>
      <dgm:spPr/>
      <dgm:t>
        <a:bodyPr/>
        <a:lstStyle/>
        <a:p>
          <a:endParaRPr lang="en-US"/>
        </a:p>
      </dgm:t>
    </dgm:pt>
    <dgm:pt modelId="{6A825428-FC4F-45C8-ABAD-ED6D197395A9}" type="sibTrans" cxnId="{2B851089-A481-4812-8CBE-DC23E64DDCDE}">
      <dgm:prSet/>
      <dgm:spPr/>
      <dgm:t>
        <a:bodyPr/>
        <a:lstStyle/>
        <a:p>
          <a:endParaRPr lang="en-US"/>
        </a:p>
      </dgm:t>
    </dgm:pt>
    <dgm:pt modelId="{7A7593D2-E4A1-436B-83DD-441A3F147123}">
      <dgm:prSet/>
      <dgm:spPr/>
      <dgm:t>
        <a:bodyPr/>
        <a:lstStyle/>
        <a:p>
          <a:r>
            <a:rPr lang="cs-CZ" b="0" i="0"/>
            <a:t>b) postava zemřelého, kterou heraldická výzdoba pouze doprovází.</a:t>
          </a:r>
          <a:endParaRPr lang="en-US"/>
        </a:p>
      </dgm:t>
    </dgm:pt>
    <dgm:pt modelId="{0047FD5A-831C-49E3-8B40-41F4701413DE}" type="parTrans" cxnId="{27B1EB42-46B9-493E-A5CD-FB52FADDCBDB}">
      <dgm:prSet/>
      <dgm:spPr/>
      <dgm:t>
        <a:bodyPr/>
        <a:lstStyle/>
        <a:p>
          <a:endParaRPr lang="en-US"/>
        </a:p>
      </dgm:t>
    </dgm:pt>
    <dgm:pt modelId="{767214E0-1EAF-4B86-8933-760AEEC71F76}" type="sibTrans" cxnId="{27B1EB42-46B9-493E-A5CD-FB52FADDCBDB}">
      <dgm:prSet/>
      <dgm:spPr/>
      <dgm:t>
        <a:bodyPr/>
        <a:lstStyle/>
        <a:p>
          <a:endParaRPr lang="en-US"/>
        </a:p>
      </dgm:t>
    </dgm:pt>
    <dgm:pt modelId="{721E18C9-7C22-4A68-83B7-B225B495455D}" type="pres">
      <dgm:prSet presAssocID="{C39DA654-2B86-4A92-8D9E-1C709A3483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78603CD-BA8B-4FC8-BB13-9B96FEF012B4}" type="pres">
      <dgm:prSet presAssocID="{7968C190-2938-431A-9BED-E7B3A029897C}" presName="hierRoot1" presStyleCnt="0">
        <dgm:presLayoutVars>
          <dgm:hierBranch val="init"/>
        </dgm:presLayoutVars>
      </dgm:prSet>
      <dgm:spPr/>
    </dgm:pt>
    <dgm:pt modelId="{53FF179B-A155-4C87-9657-671CE77C0516}" type="pres">
      <dgm:prSet presAssocID="{7968C190-2938-431A-9BED-E7B3A029897C}" presName="rootComposite1" presStyleCnt="0"/>
      <dgm:spPr/>
    </dgm:pt>
    <dgm:pt modelId="{22E0F432-76BB-4F30-B62B-DFB67D558D93}" type="pres">
      <dgm:prSet presAssocID="{7968C190-2938-431A-9BED-E7B3A029897C}" presName="rootText1" presStyleLbl="node0" presStyleIdx="0" presStyleCnt="4">
        <dgm:presLayoutVars>
          <dgm:chPref val="3"/>
        </dgm:presLayoutVars>
      </dgm:prSet>
      <dgm:spPr/>
    </dgm:pt>
    <dgm:pt modelId="{257D5BCE-745B-4F35-9716-5D5E1F3B79D6}" type="pres">
      <dgm:prSet presAssocID="{7968C190-2938-431A-9BED-E7B3A029897C}" presName="rootConnector1" presStyleLbl="node1" presStyleIdx="0" presStyleCnt="0"/>
      <dgm:spPr/>
    </dgm:pt>
    <dgm:pt modelId="{8C0AB6AE-696C-4878-8835-4AA531191641}" type="pres">
      <dgm:prSet presAssocID="{7968C190-2938-431A-9BED-E7B3A029897C}" presName="hierChild2" presStyleCnt="0"/>
      <dgm:spPr/>
    </dgm:pt>
    <dgm:pt modelId="{A20488B1-DB6B-4E3D-B6F3-9296D41BDC8E}" type="pres">
      <dgm:prSet presAssocID="{B806E8F5-F55E-4FE0-8F09-B726F35E144A}" presName="Name64" presStyleLbl="parChTrans1D2" presStyleIdx="0" presStyleCnt="3"/>
      <dgm:spPr/>
    </dgm:pt>
    <dgm:pt modelId="{73B5580D-0D04-442C-8D9D-6D131F93F95C}" type="pres">
      <dgm:prSet presAssocID="{8BB904C0-1CB9-4020-859D-14215F348DBD}" presName="hierRoot2" presStyleCnt="0">
        <dgm:presLayoutVars>
          <dgm:hierBranch val="init"/>
        </dgm:presLayoutVars>
      </dgm:prSet>
      <dgm:spPr/>
    </dgm:pt>
    <dgm:pt modelId="{DD655498-9DFE-410A-8BF8-56A64260D884}" type="pres">
      <dgm:prSet presAssocID="{8BB904C0-1CB9-4020-859D-14215F348DBD}" presName="rootComposite" presStyleCnt="0"/>
      <dgm:spPr/>
    </dgm:pt>
    <dgm:pt modelId="{93098F52-D973-42E6-A5F3-71E214254340}" type="pres">
      <dgm:prSet presAssocID="{8BB904C0-1CB9-4020-859D-14215F348DBD}" presName="rootText" presStyleLbl="node2" presStyleIdx="0" presStyleCnt="3">
        <dgm:presLayoutVars>
          <dgm:chPref val="3"/>
        </dgm:presLayoutVars>
      </dgm:prSet>
      <dgm:spPr/>
    </dgm:pt>
    <dgm:pt modelId="{3F2E43F2-5FC4-410E-84EC-438194545629}" type="pres">
      <dgm:prSet presAssocID="{8BB904C0-1CB9-4020-859D-14215F348DBD}" presName="rootConnector" presStyleLbl="node2" presStyleIdx="0" presStyleCnt="3"/>
      <dgm:spPr/>
    </dgm:pt>
    <dgm:pt modelId="{9867AE49-F0CD-4581-818D-3F15B6F4A9FD}" type="pres">
      <dgm:prSet presAssocID="{8BB904C0-1CB9-4020-859D-14215F348DBD}" presName="hierChild4" presStyleCnt="0"/>
      <dgm:spPr/>
    </dgm:pt>
    <dgm:pt modelId="{4F536B96-71DC-45A7-8E46-04DC4A3F0D6F}" type="pres">
      <dgm:prSet presAssocID="{8BB904C0-1CB9-4020-859D-14215F348DBD}" presName="hierChild5" presStyleCnt="0"/>
      <dgm:spPr/>
    </dgm:pt>
    <dgm:pt modelId="{DCB545A2-953F-411D-B5B5-4DCEFEB10EC4}" type="pres">
      <dgm:prSet presAssocID="{7968C190-2938-431A-9BED-E7B3A029897C}" presName="hierChild3" presStyleCnt="0"/>
      <dgm:spPr/>
    </dgm:pt>
    <dgm:pt modelId="{0DFE4A1C-0B2B-4E64-B8D4-7B62260350E8}" type="pres">
      <dgm:prSet presAssocID="{F7112134-31A9-42B9-B0BD-3C108F085F91}" presName="hierRoot1" presStyleCnt="0">
        <dgm:presLayoutVars>
          <dgm:hierBranch val="init"/>
        </dgm:presLayoutVars>
      </dgm:prSet>
      <dgm:spPr/>
    </dgm:pt>
    <dgm:pt modelId="{A6022070-9999-4266-87A2-A7F3158E1AC2}" type="pres">
      <dgm:prSet presAssocID="{F7112134-31A9-42B9-B0BD-3C108F085F91}" presName="rootComposite1" presStyleCnt="0"/>
      <dgm:spPr/>
    </dgm:pt>
    <dgm:pt modelId="{B1F12881-72C6-4C03-8170-481FB94DFB28}" type="pres">
      <dgm:prSet presAssocID="{F7112134-31A9-42B9-B0BD-3C108F085F91}" presName="rootText1" presStyleLbl="node0" presStyleIdx="1" presStyleCnt="4">
        <dgm:presLayoutVars>
          <dgm:chPref val="3"/>
        </dgm:presLayoutVars>
      </dgm:prSet>
      <dgm:spPr/>
    </dgm:pt>
    <dgm:pt modelId="{B25ED603-5C65-43F4-8E64-26AAA770CFB8}" type="pres">
      <dgm:prSet presAssocID="{F7112134-31A9-42B9-B0BD-3C108F085F91}" presName="rootConnector1" presStyleLbl="node1" presStyleIdx="0" presStyleCnt="0"/>
      <dgm:spPr/>
    </dgm:pt>
    <dgm:pt modelId="{DB954F63-F005-423F-B7F3-51E8A9E4C72E}" type="pres">
      <dgm:prSet presAssocID="{F7112134-31A9-42B9-B0BD-3C108F085F91}" presName="hierChild2" presStyleCnt="0"/>
      <dgm:spPr/>
    </dgm:pt>
    <dgm:pt modelId="{B03CF8F4-1316-4DB9-BE6F-28573EF1AD46}" type="pres">
      <dgm:prSet presAssocID="{F7112134-31A9-42B9-B0BD-3C108F085F91}" presName="hierChild3" presStyleCnt="0"/>
      <dgm:spPr/>
    </dgm:pt>
    <dgm:pt modelId="{B50B38FA-271B-40E2-A23E-E4A636E4AA78}" type="pres">
      <dgm:prSet presAssocID="{1715F287-FD1B-496A-93D2-BD03870DD49D}" presName="hierRoot1" presStyleCnt="0">
        <dgm:presLayoutVars>
          <dgm:hierBranch val="init"/>
        </dgm:presLayoutVars>
      </dgm:prSet>
      <dgm:spPr/>
    </dgm:pt>
    <dgm:pt modelId="{3C5E7373-CE95-4DBA-B2E8-C100A50E8A7B}" type="pres">
      <dgm:prSet presAssocID="{1715F287-FD1B-496A-93D2-BD03870DD49D}" presName="rootComposite1" presStyleCnt="0"/>
      <dgm:spPr/>
    </dgm:pt>
    <dgm:pt modelId="{4A714FE2-47B1-45B2-93D9-92A324289530}" type="pres">
      <dgm:prSet presAssocID="{1715F287-FD1B-496A-93D2-BD03870DD49D}" presName="rootText1" presStyleLbl="node0" presStyleIdx="2" presStyleCnt="4">
        <dgm:presLayoutVars>
          <dgm:chPref val="3"/>
        </dgm:presLayoutVars>
      </dgm:prSet>
      <dgm:spPr/>
    </dgm:pt>
    <dgm:pt modelId="{CAC19AFD-F33C-4287-B1C0-458046FEFAA7}" type="pres">
      <dgm:prSet presAssocID="{1715F287-FD1B-496A-93D2-BD03870DD49D}" presName="rootConnector1" presStyleLbl="node1" presStyleIdx="0" presStyleCnt="0"/>
      <dgm:spPr/>
    </dgm:pt>
    <dgm:pt modelId="{397C1064-4461-4BAE-A70A-53202047F5B7}" type="pres">
      <dgm:prSet presAssocID="{1715F287-FD1B-496A-93D2-BD03870DD49D}" presName="hierChild2" presStyleCnt="0"/>
      <dgm:spPr/>
    </dgm:pt>
    <dgm:pt modelId="{52610514-8C8F-4419-937B-68014201B534}" type="pres">
      <dgm:prSet presAssocID="{1715F287-FD1B-496A-93D2-BD03870DD49D}" presName="hierChild3" presStyleCnt="0"/>
      <dgm:spPr/>
    </dgm:pt>
    <dgm:pt modelId="{10D76CE8-10C5-4BA8-BA15-4246E18E37D1}" type="pres">
      <dgm:prSet presAssocID="{6EB30D02-8631-41C0-AF50-0B4B0872C5A0}" presName="hierRoot1" presStyleCnt="0">
        <dgm:presLayoutVars>
          <dgm:hierBranch val="init"/>
        </dgm:presLayoutVars>
      </dgm:prSet>
      <dgm:spPr/>
    </dgm:pt>
    <dgm:pt modelId="{ECC2B78B-A3B3-48F1-8250-472004673D54}" type="pres">
      <dgm:prSet presAssocID="{6EB30D02-8631-41C0-AF50-0B4B0872C5A0}" presName="rootComposite1" presStyleCnt="0"/>
      <dgm:spPr/>
    </dgm:pt>
    <dgm:pt modelId="{B93F949D-BE48-41EA-B141-D64AE2D74E35}" type="pres">
      <dgm:prSet presAssocID="{6EB30D02-8631-41C0-AF50-0B4B0872C5A0}" presName="rootText1" presStyleLbl="node0" presStyleIdx="3" presStyleCnt="4">
        <dgm:presLayoutVars>
          <dgm:chPref val="3"/>
        </dgm:presLayoutVars>
      </dgm:prSet>
      <dgm:spPr/>
    </dgm:pt>
    <dgm:pt modelId="{2A47731E-0B15-4942-B451-CDD966C9346D}" type="pres">
      <dgm:prSet presAssocID="{6EB30D02-8631-41C0-AF50-0B4B0872C5A0}" presName="rootConnector1" presStyleLbl="node1" presStyleIdx="0" presStyleCnt="0"/>
      <dgm:spPr/>
    </dgm:pt>
    <dgm:pt modelId="{74D5FC92-E6B7-454F-9275-AC6D0F9409D4}" type="pres">
      <dgm:prSet presAssocID="{6EB30D02-8631-41C0-AF50-0B4B0872C5A0}" presName="hierChild2" presStyleCnt="0"/>
      <dgm:spPr/>
    </dgm:pt>
    <dgm:pt modelId="{BC816E15-8985-4CB7-B22B-7CD3EA8C6F1C}" type="pres">
      <dgm:prSet presAssocID="{77604A99-E64C-4984-892F-FBB05FB35B40}" presName="Name64" presStyleLbl="parChTrans1D2" presStyleIdx="1" presStyleCnt="3"/>
      <dgm:spPr/>
    </dgm:pt>
    <dgm:pt modelId="{0266FF82-30B8-4975-9919-A238AD7A2E93}" type="pres">
      <dgm:prSet presAssocID="{A05C1934-FD15-4D0B-B4C7-B967F1F6B8A0}" presName="hierRoot2" presStyleCnt="0">
        <dgm:presLayoutVars>
          <dgm:hierBranch val="init"/>
        </dgm:presLayoutVars>
      </dgm:prSet>
      <dgm:spPr/>
    </dgm:pt>
    <dgm:pt modelId="{C416BCD3-8C81-4F22-9CDC-F20F6DE7007F}" type="pres">
      <dgm:prSet presAssocID="{A05C1934-FD15-4D0B-B4C7-B967F1F6B8A0}" presName="rootComposite" presStyleCnt="0"/>
      <dgm:spPr/>
    </dgm:pt>
    <dgm:pt modelId="{45D431FD-1842-4FD0-86CD-7C53CF504579}" type="pres">
      <dgm:prSet presAssocID="{A05C1934-FD15-4D0B-B4C7-B967F1F6B8A0}" presName="rootText" presStyleLbl="node2" presStyleIdx="1" presStyleCnt="3">
        <dgm:presLayoutVars>
          <dgm:chPref val="3"/>
        </dgm:presLayoutVars>
      </dgm:prSet>
      <dgm:spPr/>
    </dgm:pt>
    <dgm:pt modelId="{843B5768-6A5C-4E88-8149-F74BCD3CE1C0}" type="pres">
      <dgm:prSet presAssocID="{A05C1934-FD15-4D0B-B4C7-B967F1F6B8A0}" presName="rootConnector" presStyleLbl="node2" presStyleIdx="1" presStyleCnt="3"/>
      <dgm:spPr/>
    </dgm:pt>
    <dgm:pt modelId="{180A37E0-3B88-4108-A807-8261072F29D1}" type="pres">
      <dgm:prSet presAssocID="{A05C1934-FD15-4D0B-B4C7-B967F1F6B8A0}" presName="hierChild4" presStyleCnt="0"/>
      <dgm:spPr/>
    </dgm:pt>
    <dgm:pt modelId="{58C3C0D6-BF92-4854-8E9F-1ED9FFC1E6A7}" type="pres">
      <dgm:prSet presAssocID="{A05C1934-FD15-4D0B-B4C7-B967F1F6B8A0}" presName="hierChild5" presStyleCnt="0"/>
      <dgm:spPr/>
    </dgm:pt>
    <dgm:pt modelId="{28EA36F4-BF14-47FB-9D1F-B5E6F9DB92E2}" type="pres">
      <dgm:prSet presAssocID="{0047FD5A-831C-49E3-8B40-41F4701413DE}" presName="Name64" presStyleLbl="parChTrans1D2" presStyleIdx="2" presStyleCnt="3"/>
      <dgm:spPr/>
    </dgm:pt>
    <dgm:pt modelId="{1EC58BB1-A5EF-4C96-981D-4B9084F83A3D}" type="pres">
      <dgm:prSet presAssocID="{7A7593D2-E4A1-436B-83DD-441A3F147123}" presName="hierRoot2" presStyleCnt="0">
        <dgm:presLayoutVars>
          <dgm:hierBranch val="init"/>
        </dgm:presLayoutVars>
      </dgm:prSet>
      <dgm:spPr/>
    </dgm:pt>
    <dgm:pt modelId="{CE58E7F9-28DE-45ED-A894-B895E1E279E3}" type="pres">
      <dgm:prSet presAssocID="{7A7593D2-E4A1-436B-83DD-441A3F147123}" presName="rootComposite" presStyleCnt="0"/>
      <dgm:spPr/>
    </dgm:pt>
    <dgm:pt modelId="{A06D846E-B124-4C92-AF64-4049A14E1572}" type="pres">
      <dgm:prSet presAssocID="{7A7593D2-E4A1-436B-83DD-441A3F147123}" presName="rootText" presStyleLbl="node2" presStyleIdx="2" presStyleCnt="3">
        <dgm:presLayoutVars>
          <dgm:chPref val="3"/>
        </dgm:presLayoutVars>
      </dgm:prSet>
      <dgm:spPr/>
    </dgm:pt>
    <dgm:pt modelId="{7F2B159E-817C-4F10-A656-C7A7673B6BB7}" type="pres">
      <dgm:prSet presAssocID="{7A7593D2-E4A1-436B-83DD-441A3F147123}" presName="rootConnector" presStyleLbl="node2" presStyleIdx="2" presStyleCnt="3"/>
      <dgm:spPr/>
    </dgm:pt>
    <dgm:pt modelId="{0F327999-3DE5-47CC-9555-7BF901B27738}" type="pres">
      <dgm:prSet presAssocID="{7A7593D2-E4A1-436B-83DD-441A3F147123}" presName="hierChild4" presStyleCnt="0"/>
      <dgm:spPr/>
    </dgm:pt>
    <dgm:pt modelId="{86CB86E6-9E00-46F3-A6D5-193A95F9FBC6}" type="pres">
      <dgm:prSet presAssocID="{7A7593D2-E4A1-436B-83DD-441A3F147123}" presName="hierChild5" presStyleCnt="0"/>
      <dgm:spPr/>
    </dgm:pt>
    <dgm:pt modelId="{D53B9E9B-71C4-44DB-A517-850EDCE435B0}" type="pres">
      <dgm:prSet presAssocID="{6EB30D02-8631-41C0-AF50-0B4B0872C5A0}" presName="hierChild3" presStyleCnt="0"/>
      <dgm:spPr/>
    </dgm:pt>
  </dgm:ptLst>
  <dgm:cxnLst>
    <dgm:cxn modelId="{42068118-E29F-478A-8F24-63613C4017E3}" type="presOf" srcId="{A05C1934-FD15-4D0B-B4C7-B967F1F6B8A0}" destId="{843B5768-6A5C-4E88-8149-F74BCD3CE1C0}" srcOrd="1" destOrd="0" presId="urn:microsoft.com/office/officeart/2009/3/layout/HorizontalOrganizationChart"/>
    <dgm:cxn modelId="{A14EDE18-9E15-4BE8-91F0-B328E937A5F7}" type="presOf" srcId="{7968C190-2938-431A-9BED-E7B3A029897C}" destId="{22E0F432-76BB-4F30-B62B-DFB67D558D93}" srcOrd="0" destOrd="0" presId="urn:microsoft.com/office/officeart/2009/3/layout/HorizontalOrganizationChart"/>
    <dgm:cxn modelId="{BCE6EE18-619E-4C4B-973F-33B60CF9B154}" type="presOf" srcId="{77604A99-E64C-4984-892F-FBB05FB35B40}" destId="{BC816E15-8985-4CB7-B22B-7CD3EA8C6F1C}" srcOrd="0" destOrd="0" presId="urn:microsoft.com/office/officeart/2009/3/layout/HorizontalOrganizationChart"/>
    <dgm:cxn modelId="{47847B1D-F446-49AF-B845-0F4C48DCA0A0}" type="presOf" srcId="{B806E8F5-F55E-4FE0-8F09-B726F35E144A}" destId="{A20488B1-DB6B-4E3D-B6F3-9296D41BDC8E}" srcOrd="0" destOrd="0" presId="urn:microsoft.com/office/officeart/2009/3/layout/HorizontalOrganizationChart"/>
    <dgm:cxn modelId="{C3962823-BAEE-4FE1-BE24-41A5357BED17}" type="presOf" srcId="{A05C1934-FD15-4D0B-B4C7-B967F1F6B8A0}" destId="{45D431FD-1842-4FD0-86CD-7C53CF504579}" srcOrd="0" destOrd="0" presId="urn:microsoft.com/office/officeart/2009/3/layout/HorizontalOrganizationChart"/>
    <dgm:cxn modelId="{18E9573E-C29D-4162-AE8C-CB3CB55F09FE}" type="presOf" srcId="{C39DA654-2B86-4A92-8D9E-1C709A3483B4}" destId="{721E18C9-7C22-4A68-83B7-B225B495455D}" srcOrd="0" destOrd="0" presId="urn:microsoft.com/office/officeart/2009/3/layout/HorizontalOrganizationChart"/>
    <dgm:cxn modelId="{0736B05F-2090-41ED-8868-47ECB87DC26F}" type="presOf" srcId="{8BB904C0-1CB9-4020-859D-14215F348DBD}" destId="{3F2E43F2-5FC4-410E-84EC-438194545629}" srcOrd="1" destOrd="0" presId="urn:microsoft.com/office/officeart/2009/3/layout/HorizontalOrganizationChart"/>
    <dgm:cxn modelId="{27B1EB42-46B9-493E-A5CD-FB52FADDCBDB}" srcId="{6EB30D02-8631-41C0-AF50-0B4B0872C5A0}" destId="{7A7593D2-E4A1-436B-83DD-441A3F147123}" srcOrd="1" destOrd="0" parTransId="{0047FD5A-831C-49E3-8B40-41F4701413DE}" sibTransId="{767214E0-1EAF-4B86-8933-760AEEC71F76}"/>
    <dgm:cxn modelId="{3442DA63-171C-4DE9-AACD-CE88B7ED2F91}" type="presOf" srcId="{7A7593D2-E4A1-436B-83DD-441A3F147123}" destId="{7F2B159E-817C-4F10-A656-C7A7673B6BB7}" srcOrd="1" destOrd="0" presId="urn:microsoft.com/office/officeart/2009/3/layout/HorizontalOrganizationChart"/>
    <dgm:cxn modelId="{4436CF47-45AC-433C-9BC2-92D466331D89}" srcId="{C39DA654-2B86-4A92-8D9E-1C709A3483B4}" destId="{6EB30D02-8631-41C0-AF50-0B4B0872C5A0}" srcOrd="3" destOrd="0" parTransId="{3110A5E1-E6D8-4A5B-B190-97ADC90018B8}" sibTransId="{F1363498-9781-4367-A229-3A7D9CC5162C}"/>
    <dgm:cxn modelId="{CB4A684B-BC07-49B7-B357-092F197ECA55}" srcId="{7968C190-2938-431A-9BED-E7B3A029897C}" destId="{8BB904C0-1CB9-4020-859D-14215F348DBD}" srcOrd="0" destOrd="0" parTransId="{B806E8F5-F55E-4FE0-8F09-B726F35E144A}" sibTransId="{0EBB5416-1765-4554-8F73-5BB5AA7CAA74}"/>
    <dgm:cxn modelId="{1E87794F-CA9B-463B-9C50-6658A7FA5376}" type="presOf" srcId="{7968C190-2938-431A-9BED-E7B3A029897C}" destId="{257D5BCE-745B-4F35-9716-5D5E1F3B79D6}" srcOrd="1" destOrd="0" presId="urn:microsoft.com/office/officeart/2009/3/layout/HorizontalOrganizationChart"/>
    <dgm:cxn modelId="{780BAB52-71E6-4B56-AE6B-48820798DCF7}" type="presOf" srcId="{F7112134-31A9-42B9-B0BD-3C108F085F91}" destId="{B1F12881-72C6-4C03-8170-481FB94DFB28}" srcOrd="0" destOrd="0" presId="urn:microsoft.com/office/officeart/2009/3/layout/HorizontalOrganizationChart"/>
    <dgm:cxn modelId="{556A3C77-6E7B-464A-AEED-B0028FC2ECBA}" type="presOf" srcId="{8BB904C0-1CB9-4020-859D-14215F348DBD}" destId="{93098F52-D973-42E6-A5F3-71E214254340}" srcOrd="0" destOrd="0" presId="urn:microsoft.com/office/officeart/2009/3/layout/HorizontalOrganizationChart"/>
    <dgm:cxn modelId="{7DAC1C7E-CCFB-4EAC-9A40-DB969E060177}" type="presOf" srcId="{F7112134-31A9-42B9-B0BD-3C108F085F91}" destId="{B25ED603-5C65-43F4-8E64-26AAA770CFB8}" srcOrd="1" destOrd="0" presId="urn:microsoft.com/office/officeart/2009/3/layout/HorizontalOrganizationChart"/>
    <dgm:cxn modelId="{CE44B280-A26A-4A14-9CD1-94F1816258BA}" srcId="{C39DA654-2B86-4A92-8D9E-1C709A3483B4}" destId="{1715F287-FD1B-496A-93D2-BD03870DD49D}" srcOrd="2" destOrd="0" parTransId="{4D5496AA-EB24-421E-91E2-1FFFC148065E}" sibTransId="{6FC7F397-3DEF-4336-B9A4-BD786CC676FC}"/>
    <dgm:cxn modelId="{2B851089-A481-4812-8CBE-DC23E64DDCDE}" srcId="{6EB30D02-8631-41C0-AF50-0B4B0872C5A0}" destId="{A05C1934-FD15-4D0B-B4C7-B967F1F6B8A0}" srcOrd="0" destOrd="0" parTransId="{77604A99-E64C-4984-892F-FBB05FB35B40}" sibTransId="{6A825428-FC4F-45C8-ABAD-ED6D197395A9}"/>
    <dgm:cxn modelId="{74A3798B-30D1-4BC1-9B25-B8787CADDF3C}" type="presOf" srcId="{6EB30D02-8631-41C0-AF50-0B4B0872C5A0}" destId="{B93F949D-BE48-41EA-B141-D64AE2D74E35}" srcOrd="0" destOrd="0" presId="urn:microsoft.com/office/officeart/2009/3/layout/HorizontalOrganizationChart"/>
    <dgm:cxn modelId="{9C2AB58D-E29F-4172-B36E-498A7EB76EFD}" type="presOf" srcId="{7A7593D2-E4A1-436B-83DD-441A3F147123}" destId="{A06D846E-B124-4C92-AF64-4049A14E1572}" srcOrd="0" destOrd="0" presId="urn:microsoft.com/office/officeart/2009/3/layout/HorizontalOrganizationChart"/>
    <dgm:cxn modelId="{98A81A9E-9B43-4008-AAA6-6C8B830765A6}" srcId="{C39DA654-2B86-4A92-8D9E-1C709A3483B4}" destId="{F7112134-31A9-42B9-B0BD-3C108F085F91}" srcOrd="1" destOrd="0" parTransId="{B0093820-E429-4AC4-B132-B4183AEACF7E}" sibTransId="{24C4C4DF-9EF6-45C4-A3ED-4C1779B3B547}"/>
    <dgm:cxn modelId="{B1452FC5-C73C-4796-8CFF-2BB97538AE0F}" type="presOf" srcId="{6EB30D02-8631-41C0-AF50-0B4B0872C5A0}" destId="{2A47731E-0B15-4942-B451-CDD966C9346D}" srcOrd="1" destOrd="0" presId="urn:microsoft.com/office/officeart/2009/3/layout/HorizontalOrganizationChart"/>
    <dgm:cxn modelId="{678EB8CF-3E79-45E0-9D6A-D1E0EB9ADEC3}" type="presOf" srcId="{0047FD5A-831C-49E3-8B40-41F4701413DE}" destId="{28EA36F4-BF14-47FB-9D1F-B5E6F9DB92E2}" srcOrd="0" destOrd="0" presId="urn:microsoft.com/office/officeart/2009/3/layout/HorizontalOrganizationChart"/>
    <dgm:cxn modelId="{ABCCEDD5-B59F-4DB8-9955-9238CFF45DE8}" type="presOf" srcId="{1715F287-FD1B-496A-93D2-BD03870DD49D}" destId="{CAC19AFD-F33C-4287-B1C0-458046FEFAA7}" srcOrd="1" destOrd="0" presId="urn:microsoft.com/office/officeart/2009/3/layout/HorizontalOrganizationChart"/>
    <dgm:cxn modelId="{D35A1DFF-4ED3-49D9-8B72-350E96E610A7}" type="presOf" srcId="{1715F287-FD1B-496A-93D2-BD03870DD49D}" destId="{4A714FE2-47B1-45B2-93D9-92A324289530}" srcOrd="0" destOrd="0" presId="urn:microsoft.com/office/officeart/2009/3/layout/HorizontalOrganizationChart"/>
    <dgm:cxn modelId="{B1A97CFF-2A49-4DA9-8260-A2B41B82E6D1}" srcId="{C39DA654-2B86-4A92-8D9E-1C709A3483B4}" destId="{7968C190-2938-431A-9BED-E7B3A029897C}" srcOrd="0" destOrd="0" parTransId="{ED570DC5-374D-458C-9315-8A9550546681}" sibTransId="{DCFD20B4-4354-4238-AE5C-AC897E03BFDE}"/>
    <dgm:cxn modelId="{E570713B-3E8C-4812-8049-3A5E1873C5CB}" type="presParOf" srcId="{721E18C9-7C22-4A68-83B7-B225B495455D}" destId="{A78603CD-BA8B-4FC8-BB13-9B96FEF012B4}" srcOrd="0" destOrd="0" presId="urn:microsoft.com/office/officeart/2009/3/layout/HorizontalOrganizationChart"/>
    <dgm:cxn modelId="{E8830737-BC52-4E20-A935-5D28E2676E7F}" type="presParOf" srcId="{A78603CD-BA8B-4FC8-BB13-9B96FEF012B4}" destId="{53FF179B-A155-4C87-9657-671CE77C0516}" srcOrd="0" destOrd="0" presId="urn:microsoft.com/office/officeart/2009/3/layout/HorizontalOrganizationChart"/>
    <dgm:cxn modelId="{9AD33550-FEA8-4955-89F5-D2467B91F89F}" type="presParOf" srcId="{53FF179B-A155-4C87-9657-671CE77C0516}" destId="{22E0F432-76BB-4F30-B62B-DFB67D558D93}" srcOrd="0" destOrd="0" presId="urn:microsoft.com/office/officeart/2009/3/layout/HorizontalOrganizationChart"/>
    <dgm:cxn modelId="{75337A62-B59E-4F99-80E5-DB2BFE5F6EBC}" type="presParOf" srcId="{53FF179B-A155-4C87-9657-671CE77C0516}" destId="{257D5BCE-745B-4F35-9716-5D5E1F3B79D6}" srcOrd="1" destOrd="0" presId="urn:microsoft.com/office/officeart/2009/3/layout/HorizontalOrganizationChart"/>
    <dgm:cxn modelId="{6C5D6A30-A4EE-4DB4-9DEF-498FF4EBE6F9}" type="presParOf" srcId="{A78603CD-BA8B-4FC8-BB13-9B96FEF012B4}" destId="{8C0AB6AE-696C-4878-8835-4AA531191641}" srcOrd="1" destOrd="0" presId="urn:microsoft.com/office/officeart/2009/3/layout/HorizontalOrganizationChart"/>
    <dgm:cxn modelId="{6BB40D3E-B506-48C8-BBDE-E12196A83910}" type="presParOf" srcId="{8C0AB6AE-696C-4878-8835-4AA531191641}" destId="{A20488B1-DB6B-4E3D-B6F3-9296D41BDC8E}" srcOrd="0" destOrd="0" presId="urn:microsoft.com/office/officeart/2009/3/layout/HorizontalOrganizationChart"/>
    <dgm:cxn modelId="{3B09E4A8-6186-4F1E-B72C-D30FE1F3E50A}" type="presParOf" srcId="{8C0AB6AE-696C-4878-8835-4AA531191641}" destId="{73B5580D-0D04-442C-8D9D-6D131F93F95C}" srcOrd="1" destOrd="0" presId="urn:microsoft.com/office/officeart/2009/3/layout/HorizontalOrganizationChart"/>
    <dgm:cxn modelId="{CF10BFC2-8E02-4C93-A3F8-A5D7BCF88616}" type="presParOf" srcId="{73B5580D-0D04-442C-8D9D-6D131F93F95C}" destId="{DD655498-9DFE-410A-8BF8-56A64260D884}" srcOrd="0" destOrd="0" presId="urn:microsoft.com/office/officeart/2009/3/layout/HorizontalOrganizationChart"/>
    <dgm:cxn modelId="{8B3B07DA-F1AE-471F-837C-FC519D3B5E36}" type="presParOf" srcId="{DD655498-9DFE-410A-8BF8-56A64260D884}" destId="{93098F52-D973-42E6-A5F3-71E214254340}" srcOrd="0" destOrd="0" presId="urn:microsoft.com/office/officeart/2009/3/layout/HorizontalOrganizationChart"/>
    <dgm:cxn modelId="{8E6EEB5C-F848-488F-AFA8-480DFBF008E8}" type="presParOf" srcId="{DD655498-9DFE-410A-8BF8-56A64260D884}" destId="{3F2E43F2-5FC4-410E-84EC-438194545629}" srcOrd="1" destOrd="0" presId="urn:microsoft.com/office/officeart/2009/3/layout/HorizontalOrganizationChart"/>
    <dgm:cxn modelId="{59D8DA92-DC5D-42E0-9EE7-305C0C9BA662}" type="presParOf" srcId="{73B5580D-0D04-442C-8D9D-6D131F93F95C}" destId="{9867AE49-F0CD-4581-818D-3F15B6F4A9FD}" srcOrd="1" destOrd="0" presId="urn:microsoft.com/office/officeart/2009/3/layout/HorizontalOrganizationChart"/>
    <dgm:cxn modelId="{26F5C8BF-3E6B-4AFF-A21F-4E5B85EB9206}" type="presParOf" srcId="{73B5580D-0D04-442C-8D9D-6D131F93F95C}" destId="{4F536B96-71DC-45A7-8E46-04DC4A3F0D6F}" srcOrd="2" destOrd="0" presId="urn:microsoft.com/office/officeart/2009/3/layout/HorizontalOrganizationChart"/>
    <dgm:cxn modelId="{34652CAA-6DB7-48AE-9A2D-67C010301E64}" type="presParOf" srcId="{A78603CD-BA8B-4FC8-BB13-9B96FEF012B4}" destId="{DCB545A2-953F-411D-B5B5-4DCEFEB10EC4}" srcOrd="2" destOrd="0" presId="urn:microsoft.com/office/officeart/2009/3/layout/HorizontalOrganizationChart"/>
    <dgm:cxn modelId="{A954AFF6-FB21-435C-B214-79AFC0B8EA7D}" type="presParOf" srcId="{721E18C9-7C22-4A68-83B7-B225B495455D}" destId="{0DFE4A1C-0B2B-4E64-B8D4-7B62260350E8}" srcOrd="1" destOrd="0" presId="urn:microsoft.com/office/officeart/2009/3/layout/HorizontalOrganizationChart"/>
    <dgm:cxn modelId="{B783134D-4D60-4B89-822F-BAC9F8100FE9}" type="presParOf" srcId="{0DFE4A1C-0B2B-4E64-B8D4-7B62260350E8}" destId="{A6022070-9999-4266-87A2-A7F3158E1AC2}" srcOrd="0" destOrd="0" presId="urn:microsoft.com/office/officeart/2009/3/layout/HorizontalOrganizationChart"/>
    <dgm:cxn modelId="{35B34D9E-8B9B-40D1-A35C-CC43A9F44AA7}" type="presParOf" srcId="{A6022070-9999-4266-87A2-A7F3158E1AC2}" destId="{B1F12881-72C6-4C03-8170-481FB94DFB28}" srcOrd="0" destOrd="0" presId="urn:microsoft.com/office/officeart/2009/3/layout/HorizontalOrganizationChart"/>
    <dgm:cxn modelId="{1E3017D3-36C9-4E5C-BFE4-04EC00D14625}" type="presParOf" srcId="{A6022070-9999-4266-87A2-A7F3158E1AC2}" destId="{B25ED603-5C65-43F4-8E64-26AAA770CFB8}" srcOrd="1" destOrd="0" presId="urn:microsoft.com/office/officeart/2009/3/layout/HorizontalOrganizationChart"/>
    <dgm:cxn modelId="{294C6CC1-851B-41AD-AE5F-7F57E2A33C2C}" type="presParOf" srcId="{0DFE4A1C-0B2B-4E64-B8D4-7B62260350E8}" destId="{DB954F63-F005-423F-B7F3-51E8A9E4C72E}" srcOrd="1" destOrd="0" presId="urn:microsoft.com/office/officeart/2009/3/layout/HorizontalOrganizationChart"/>
    <dgm:cxn modelId="{4B902E8D-D738-4CC7-8F37-99BBBDD76B68}" type="presParOf" srcId="{0DFE4A1C-0B2B-4E64-B8D4-7B62260350E8}" destId="{B03CF8F4-1316-4DB9-BE6F-28573EF1AD46}" srcOrd="2" destOrd="0" presId="urn:microsoft.com/office/officeart/2009/3/layout/HorizontalOrganizationChart"/>
    <dgm:cxn modelId="{57AE92DA-0675-494B-9C26-09AF4D133028}" type="presParOf" srcId="{721E18C9-7C22-4A68-83B7-B225B495455D}" destId="{B50B38FA-271B-40E2-A23E-E4A636E4AA78}" srcOrd="2" destOrd="0" presId="urn:microsoft.com/office/officeart/2009/3/layout/HorizontalOrganizationChart"/>
    <dgm:cxn modelId="{2E6D9057-027A-4007-B9D8-C93813E7299F}" type="presParOf" srcId="{B50B38FA-271B-40E2-A23E-E4A636E4AA78}" destId="{3C5E7373-CE95-4DBA-B2E8-C100A50E8A7B}" srcOrd="0" destOrd="0" presId="urn:microsoft.com/office/officeart/2009/3/layout/HorizontalOrganizationChart"/>
    <dgm:cxn modelId="{7FACF1B0-A2FA-4802-84B1-34BEA22986BA}" type="presParOf" srcId="{3C5E7373-CE95-4DBA-B2E8-C100A50E8A7B}" destId="{4A714FE2-47B1-45B2-93D9-92A324289530}" srcOrd="0" destOrd="0" presId="urn:microsoft.com/office/officeart/2009/3/layout/HorizontalOrganizationChart"/>
    <dgm:cxn modelId="{333EEBD8-8748-4726-B0C9-AC671EE2953B}" type="presParOf" srcId="{3C5E7373-CE95-4DBA-B2E8-C100A50E8A7B}" destId="{CAC19AFD-F33C-4287-B1C0-458046FEFAA7}" srcOrd="1" destOrd="0" presId="urn:microsoft.com/office/officeart/2009/3/layout/HorizontalOrganizationChart"/>
    <dgm:cxn modelId="{426DDF3F-3AF4-42C2-8C06-D6D83B9EF2A1}" type="presParOf" srcId="{B50B38FA-271B-40E2-A23E-E4A636E4AA78}" destId="{397C1064-4461-4BAE-A70A-53202047F5B7}" srcOrd="1" destOrd="0" presId="urn:microsoft.com/office/officeart/2009/3/layout/HorizontalOrganizationChart"/>
    <dgm:cxn modelId="{FB9D406E-8422-4031-A881-544AADB70E44}" type="presParOf" srcId="{B50B38FA-271B-40E2-A23E-E4A636E4AA78}" destId="{52610514-8C8F-4419-937B-68014201B534}" srcOrd="2" destOrd="0" presId="urn:microsoft.com/office/officeart/2009/3/layout/HorizontalOrganizationChart"/>
    <dgm:cxn modelId="{44BA86BF-B4C6-42EB-934F-DE8159D1F55E}" type="presParOf" srcId="{721E18C9-7C22-4A68-83B7-B225B495455D}" destId="{10D76CE8-10C5-4BA8-BA15-4246E18E37D1}" srcOrd="3" destOrd="0" presId="urn:microsoft.com/office/officeart/2009/3/layout/HorizontalOrganizationChart"/>
    <dgm:cxn modelId="{D8D47BD5-561C-4D18-AAAC-288B19ACFCBC}" type="presParOf" srcId="{10D76CE8-10C5-4BA8-BA15-4246E18E37D1}" destId="{ECC2B78B-A3B3-48F1-8250-472004673D54}" srcOrd="0" destOrd="0" presId="urn:microsoft.com/office/officeart/2009/3/layout/HorizontalOrganizationChart"/>
    <dgm:cxn modelId="{F3AD56FE-2E74-4502-B2A3-739C93C80C59}" type="presParOf" srcId="{ECC2B78B-A3B3-48F1-8250-472004673D54}" destId="{B93F949D-BE48-41EA-B141-D64AE2D74E35}" srcOrd="0" destOrd="0" presId="urn:microsoft.com/office/officeart/2009/3/layout/HorizontalOrganizationChart"/>
    <dgm:cxn modelId="{E1104491-4336-46EB-B0EA-F054A85AEE76}" type="presParOf" srcId="{ECC2B78B-A3B3-48F1-8250-472004673D54}" destId="{2A47731E-0B15-4942-B451-CDD966C9346D}" srcOrd="1" destOrd="0" presId="urn:microsoft.com/office/officeart/2009/3/layout/HorizontalOrganizationChart"/>
    <dgm:cxn modelId="{E2F99031-7470-4130-B9EC-20AC08723509}" type="presParOf" srcId="{10D76CE8-10C5-4BA8-BA15-4246E18E37D1}" destId="{74D5FC92-E6B7-454F-9275-AC6D0F9409D4}" srcOrd="1" destOrd="0" presId="urn:microsoft.com/office/officeart/2009/3/layout/HorizontalOrganizationChart"/>
    <dgm:cxn modelId="{4150A8C4-7508-4C9E-AB2A-BC2AE005433B}" type="presParOf" srcId="{74D5FC92-E6B7-454F-9275-AC6D0F9409D4}" destId="{BC816E15-8985-4CB7-B22B-7CD3EA8C6F1C}" srcOrd="0" destOrd="0" presId="urn:microsoft.com/office/officeart/2009/3/layout/HorizontalOrganizationChart"/>
    <dgm:cxn modelId="{2317FA18-3AEB-452D-8CEA-68C090136BE1}" type="presParOf" srcId="{74D5FC92-E6B7-454F-9275-AC6D0F9409D4}" destId="{0266FF82-30B8-4975-9919-A238AD7A2E93}" srcOrd="1" destOrd="0" presId="urn:microsoft.com/office/officeart/2009/3/layout/HorizontalOrganizationChart"/>
    <dgm:cxn modelId="{969F6E63-11C1-442D-B6DA-331FE355C3AD}" type="presParOf" srcId="{0266FF82-30B8-4975-9919-A238AD7A2E93}" destId="{C416BCD3-8C81-4F22-9CDC-F20F6DE7007F}" srcOrd="0" destOrd="0" presId="urn:microsoft.com/office/officeart/2009/3/layout/HorizontalOrganizationChart"/>
    <dgm:cxn modelId="{C15B3003-2585-4906-ACE5-7355F1F3FE38}" type="presParOf" srcId="{C416BCD3-8C81-4F22-9CDC-F20F6DE7007F}" destId="{45D431FD-1842-4FD0-86CD-7C53CF504579}" srcOrd="0" destOrd="0" presId="urn:microsoft.com/office/officeart/2009/3/layout/HorizontalOrganizationChart"/>
    <dgm:cxn modelId="{EFD7C5D0-CC9D-42B7-8CA9-18807D59105A}" type="presParOf" srcId="{C416BCD3-8C81-4F22-9CDC-F20F6DE7007F}" destId="{843B5768-6A5C-4E88-8149-F74BCD3CE1C0}" srcOrd="1" destOrd="0" presId="urn:microsoft.com/office/officeart/2009/3/layout/HorizontalOrganizationChart"/>
    <dgm:cxn modelId="{5239A6C0-A954-4C78-9158-F4A17D49B565}" type="presParOf" srcId="{0266FF82-30B8-4975-9919-A238AD7A2E93}" destId="{180A37E0-3B88-4108-A807-8261072F29D1}" srcOrd="1" destOrd="0" presId="urn:microsoft.com/office/officeart/2009/3/layout/HorizontalOrganizationChart"/>
    <dgm:cxn modelId="{5B5D9A75-957A-4EB6-A935-5A7898048900}" type="presParOf" srcId="{0266FF82-30B8-4975-9919-A238AD7A2E93}" destId="{58C3C0D6-BF92-4854-8E9F-1ED9FFC1E6A7}" srcOrd="2" destOrd="0" presId="urn:microsoft.com/office/officeart/2009/3/layout/HorizontalOrganizationChart"/>
    <dgm:cxn modelId="{DF334EF8-BCDC-419B-B118-28CE5A39A47F}" type="presParOf" srcId="{74D5FC92-E6B7-454F-9275-AC6D0F9409D4}" destId="{28EA36F4-BF14-47FB-9D1F-B5E6F9DB92E2}" srcOrd="2" destOrd="0" presId="urn:microsoft.com/office/officeart/2009/3/layout/HorizontalOrganizationChart"/>
    <dgm:cxn modelId="{E9A69434-6440-4B4B-BDC2-68C10D957641}" type="presParOf" srcId="{74D5FC92-E6B7-454F-9275-AC6D0F9409D4}" destId="{1EC58BB1-A5EF-4C96-981D-4B9084F83A3D}" srcOrd="3" destOrd="0" presId="urn:microsoft.com/office/officeart/2009/3/layout/HorizontalOrganizationChart"/>
    <dgm:cxn modelId="{2D255D9B-8CB8-489C-AD08-F0DAB029F89C}" type="presParOf" srcId="{1EC58BB1-A5EF-4C96-981D-4B9084F83A3D}" destId="{CE58E7F9-28DE-45ED-A894-B895E1E279E3}" srcOrd="0" destOrd="0" presId="urn:microsoft.com/office/officeart/2009/3/layout/HorizontalOrganizationChart"/>
    <dgm:cxn modelId="{CCC03B90-B9C3-47F8-AC05-403BEC1C4DF4}" type="presParOf" srcId="{CE58E7F9-28DE-45ED-A894-B895E1E279E3}" destId="{A06D846E-B124-4C92-AF64-4049A14E1572}" srcOrd="0" destOrd="0" presId="urn:microsoft.com/office/officeart/2009/3/layout/HorizontalOrganizationChart"/>
    <dgm:cxn modelId="{B956061A-FF6D-4A4D-8994-8D766AEAAE30}" type="presParOf" srcId="{CE58E7F9-28DE-45ED-A894-B895E1E279E3}" destId="{7F2B159E-817C-4F10-A656-C7A7673B6BB7}" srcOrd="1" destOrd="0" presId="urn:microsoft.com/office/officeart/2009/3/layout/HorizontalOrganizationChart"/>
    <dgm:cxn modelId="{B76757F8-4128-4BFA-B152-D66634D87468}" type="presParOf" srcId="{1EC58BB1-A5EF-4C96-981D-4B9084F83A3D}" destId="{0F327999-3DE5-47CC-9555-7BF901B27738}" srcOrd="1" destOrd="0" presId="urn:microsoft.com/office/officeart/2009/3/layout/HorizontalOrganizationChart"/>
    <dgm:cxn modelId="{12906CC1-95D5-4685-9063-2C2EFD36CF0B}" type="presParOf" srcId="{1EC58BB1-A5EF-4C96-981D-4B9084F83A3D}" destId="{86CB86E6-9E00-46F3-A6D5-193A95F9FBC6}" srcOrd="2" destOrd="0" presId="urn:microsoft.com/office/officeart/2009/3/layout/HorizontalOrganizationChart"/>
    <dgm:cxn modelId="{199B5ED9-0E06-46EE-B34A-489801E58ED1}" type="presParOf" srcId="{10D76CE8-10C5-4BA8-BA15-4246E18E37D1}" destId="{D53B9E9B-71C4-44DB-A517-850EDCE435B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4BDF74-8F13-4B27-8218-E6132D2493A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83E9BE-806A-43A8-96B3-DB787AC6F6DC}">
      <dgm:prSet/>
      <dgm:spPr/>
      <dgm:t>
        <a:bodyPr/>
        <a:lstStyle/>
        <a:p>
          <a:r>
            <a:rPr lang="cs-CZ" b="0" i="0"/>
            <a:t>erby na exteriérech staveb</a:t>
          </a:r>
          <a:endParaRPr lang="en-US"/>
        </a:p>
      </dgm:t>
    </dgm:pt>
    <dgm:pt modelId="{20DE7833-6C0E-40B1-9C1C-9AC030A738EE}" type="parTrans" cxnId="{A224A6EF-3B0B-4994-9A94-00AB388A9357}">
      <dgm:prSet/>
      <dgm:spPr/>
      <dgm:t>
        <a:bodyPr/>
        <a:lstStyle/>
        <a:p>
          <a:endParaRPr lang="en-US"/>
        </a:p>
      </dgm:t>
    </dgm:pt>
    <dgm:pt modelId="{DA3E1EB7-5FCD-461F-99AA-D554BA28F9E2}" type="sibTrans" cxnId="{A224A6EF-3B0B-4994-9A94-00AB388A9357}">
      <dgm:prSet/>
      <dgm:spPr/>
      <dgm:t>
        <a:bodyPr/>
        <a:lstStyle/>
        <a:p>
          <a:endParaRPr lang="en-US"/>
        </a:p>
      </dgm:t>
    </dgm:pt>
    <dgm:pt modelId="{A7B3B9CB-1A2E-4B6C-9209-D28E99182204}">
      <dgm:prSet/>
      <dgm:spPr/>
      <dgm:t>
        <a:bodyPr/>
        <a:lstStyle/>
        <a:p>
          <a:r>
            <a:rPr lang="cs-CZ" b="0" i="0"/>
            <a:t>erby v interiérech staveb</a:t>
          </a:r>
          <a:endParaRPr lang="en-US"/>
        </a:p>
      </dgm:t>
    </dgm:pt>
    <dgm:pt modelId="{2EEAA456-5080-4E6C-BF9F-5538E71BCBE3}" type="parTrans" cxnId="{760C29FB-4E3D-47A6-88F4-CCA73A704307}">
      <dgm:prSet/>
      <dgm:spPr/>
      <dgm:t>
        <a:bodyPr/>
        <a:lstStyle/>
        <a:p>
          <a:endParaRPr lang="en-US"/>
        </a:p>
      </dgm:t>
    </dgm:pt>
    <dgm:pt modelId="{1B6F259D-C332-4C24-BCB4-06D557B9B8C1}" type="sibTrans" cxnId="{760C29FB-4E3D-47A6-88F4-CCA73A704307}">
      <dgm:prSet/>
      <dgm:spPr/>
      <dgm:t>
        <a:bodyPr/>
        <a:lstStyle/>
        <a:p>
          <a:endParaRPr lang="en-US"/>
        </a:p>
      </dgm:t>
    </dgm:pt>
    <dgm:pt modelId="{865920A3-CE16-4CCE-8BF2-39A572BF69BA}">
      <dgm:prSet/>
      <dgm:spPr/>
      <dgm:t>
        <a:bodyPr/>
        <a:lstStyle/>
        <a:p>
          <a:r>
            <a:rPr lang="cs-CZ" b="0" i="0"/>
            <a:t>erby tesané v kameni</a:t>
          </a:r>
          <a:endParaRPr lang="en-US"/>
        </a:p>
      </dgm:t>
    </dgm:pt>
    <dgm:pt modelId="{DE839667-69AF-414A-B4D4-4EB023CFE19F}" type="parTrans" cxnId="{C7E01928-7550-4AFB-A6EF-DC87184FA59F}">
      <dgm:prSet/>
      <dgm:spPr/>
      <dgm:t>
        <a:bodyPr/>
        <a:lstStyle/>
        <a:p>
          <a:endParaRPr lang="en-US"/>
        </a:p>
      </dgm:t>
    </dgm:pt>
    <dgm:pt modelId="{BC2C75C8-AC66-404C-973D-A0292B3410E2}" type="sibTrans" cxnId="{C7E01928-7550-4AFB-A6EF-DC87184FA59F}">
      <dgm:prSet/>
      <dgm:spPr/>
      <dgm:t>
        <a:bodyPr/>
        <a:lstStyle/>
        <a:p>
          <a:endParaRPr lang="en-US"/>
        </a:p>
      </dgm:t>
    </dgm:pt>
    <dgm:pt modelId="{A32AE593-1DC3-4FFA-BD23-BFF1D958BB58}">
      <dgm:prSet/>
      <dgm:spPr/>
      <dgm:t>
        <a:bodyPr/>
        <a:lstStyle/>
        <a:p>
          <a:r>
            <a:rPr lang="cs-CZ" b="0" i="0" dirty="0"/>
            <a:t>erby malované</a:t>
          </a:r>
          <a:endParaRPr lang="en-US" dirty="0"/>
        </a:p>
      </dgm:t>
    </dgm:pt>
    <dgm:pt modelId="{33E130C4-5F3D-429D-8B53-3DE653448424}" type="parTrans" cxnId="{4CDF0230-0939-4EEE-BD54-DF20E0608FC5}">
      <dgm:prSet/>
      <dgm:spPr/>
      <dgm:t>
        <a:bodyPr/>
        <a:lstStyle/>
        <a:p>
          <a:endParaRPr lang="en-US"/>
        </a:p>
      </dgm:t>
    </dgm:pt>
    <dgm:pt modelId="{BE57924B-0AC7-4FDE-B3DA-1D30990CDFA3}" type="sibTrans" cxnId="{4CDF0230-0939-4EEE-BD54-DF20E0608FC5}">
      <dgm:prSet/>
      <dgm:spPr/>
      <dgm:t>
        <a:bodyPr/>
        <a:lstStyle/>
        <a:p>
          <a:endParaRPr lang="en-US"/>
        </a:p>
      </dgm:t>
    </dgm:pt>
    <dgm:pt modelId="{EB83ECCB-A9AD-4F93-BEFC-7B505E9DB20A}" type="pres">
      <dgm:prSet presAssocID="{254BDF74-8F13-4B27-8218-E6132D2493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01E430-494B-46CF-A46D-5E909FD16AB6}" type="pres">
      <dgm:prSet presAssocID="{FB83E9BE-806A-43A8-96B3-DB787AC6F6DC}" presName="hierRoot1" presStyleCnt="0"/>
      <dgm:spPr/>
    </dgm:pt>
    <dgm:pt modelId="{4C2F8691-3DC7-4AA9-9657-4A56C4703FC6}" type="pres">
      <dgm:prSet presAssocID="{FB83E9BE-806A-43A8-96B3-DB787AC6F6DC}" presName="composite" presStyleCnt="0"/>
      <dgm:spPr/>
    </dgm:pt>
    <dgm:pt modelId="{B84F19B8-695B-489D-B70F-868134F3A9FA}" type="pres">
      <dgm:prSet presAssocID="{FB83E9BE-806A-43A8-96B3-DB787AC6F6DC}" presName="background" presStyleLbl="node0" presStyleIdx="0" presStyleCnt="4"/>
      <dgm:spPr/>
    </dgm:pt>
    <dgm:pt modelId="{CB677DCF-EE3F-4991-889D-026E5C9DA91F}" type="pres">
      <dgm:prSet presAssocID="{FB83E9BE-806A-43A8-96B3-DB787AC6F6DC}" presName="text" presStyleLbl="fgAcc0" presStyleIdx="0" presStyleCnt="4">
        <dgm:presLayoutVars>
          <dgm:chPref val="3"/>
        </dgm:presLayoutVars>
      </dgm:prSet>
      <dgm:spPr/>
    </dgm:pt>
    <dgm:pt modelId="{CFE8B7A4-69A5-4C82-B8F4-196B14EA2949}" type="pres">
      <dgm:prSet presAssocID="{FB83E9BE-806A-43A8-96B3-DB787AC6F6DC}" presName="hierChild2" presStyleCnt="0"/>
      <dgm:spPr/>
    </dgm:pt>
    <dgm:pt modelId="{829CAC0C-4227-47BD-899C-7ED7FCD108C1}" type="pres">
      <dgm:prSet presAssocID="{A7B3B9CB-1A2E-4B6C-9209-D28E99182204}" presName="hierRoot1" presStyleCnt="0"/>
      <dgm:spPr/>
    </dgm:pt>
    <dgm:pt modelId="{FE605614-E139-43BF-A74E-FAFE0730491A}" type="pres">
      <dgm:prSet presAssocID="{A7B3B9CB-1A2E-4B6C-9209-D28E99182204}" presName="composite" presStyleCnt="0"/>
      <dgm:spPr/>
    </dgm:pt>
    <dgm:pt modelId="{E2B170A4-D6E6-4909-85D1-17B460F0849E}" type="pres">
      <dgm:prSet presAssocID="{A7B3B9CB-1A2E-4B6C-9209-D28E99182204}" presName="background" presStyleLbl="node0" presStyleIdx="1" presStyleCnt="4"/>
      <dgm:spPr/>
    </dgm:pt>
    <dgm:pt modelId="{1B69245D-F184-4936-825E-1B0E45BBACA9}" type="pres">
      <dgm:prSet presAssocID="{A7B3B9CB-1A2E-4B6C-9209-D28E99182204}" presName="text" presStyleLbl="fgAcc0" presStyleIdx="1" presStyleCnt="4">
        <dgm:presLayoutVars>
          <dgm:chPref val="3"/>
        </dgm:presLayoutVars>
      </dgm:prSet>
      <dgm:spPr/>
    </dgm:pt>
    <dgm:pt modelId="{A2C9C8E2-823E-479A-A4F0-C05207D4F52B}" type="pres">
      <dgm:prSet presAssocID="{A7B3B9CB-1A2E-4B6C-9209-D28E99182204}" presName="hierChild2" presStyleCnt="0"/>
      <dgm:spPr/>
    </dgm:pt>
    <dgm:pt modelId="{5281E15C-25CA-44BB-80C5-61CCF6D293EB}" type="pres">
      <dgm:prSet presAssocID="{865920A3-CE16-4CCE-8BF2-39A572BF69BA}" presName="hierRoot1" presStyleCnt="0"/>
      <dgm:spPr/>
    </dgm:pt>
    <dgm:pt modelId="{DA01796E-9526-41FA-A498-838A7BAC1C90}" type="pres">
      <dgm:prSet presAssocID="{865920A3-CE16-4CCE-8BF2-39A572BF69BA}" presName="composite" presStyleCnt="0"/>
      <dgm:spPr/>
    </dgm:pt>
    <dgm:pt modelId="{EBFA6F35-E2F6-410F-81E3-E568B0CD4B10}" type="pres">
      <dgm:prSet presAssocID="{865920A3-CE16-4CCE-8BF2-39A572BF69BA}" presName="background" presStyleLbl="node0" presStyleIdx="2" presStyleCnt="4"/>
      <dgm:spPr/>
    </dgm:pt>
    <dgm:pt modelId="{B94511BA-1ECE-4A26-B5CE-B45DA08D7B2B}" type="pres">
      <dgm:prSet presAssocID="{865920A3-CE16-4CCE-8BF2-39A572BF69BA}" presName="text" presStyleLbl="fgAcc0" presStyleIdx="2" presStyleCnt="4">
        <dgm:presLayoutVars>
          <dgm:chPref val="3"/>
        </dgm:presLayoutVars>
      </dgm:prSet>
      <dgm:spPr/>
    </dgm:pt>
    <dgm:pt modelId="{90EA8112-408E-4282-B0B7-0CF2EC79AC80}" type="pres">
      <dgm:prSet presAssocID="{865920A3-CE16-4CCE-8BF2-39A572BF69BA}" presName="hierChild2" presStyleCnt="0"/>
      <dgm:spPr/>
    </dgm:pt>
    <dgm:pt modelId="{703E3401-9C8A-49E0-9AAE-27122BCF2BE0}" type="pres">
      <dgm:prSet presAssocID="{A32AE593-1DC3-4FFA-BD23-BFF1D958BB58}" presName="hierRoot1" presStyleCnt="0"/>
      <dgm:spPr/>
    </dgm:pt>
    <dgm:pt modelId="{0356359B-FF40-44EE-8D4C-D1F5B1235DE3}" type="pres">
      <dgm:prSet presAssocID="{A32AE593-1DC3-4FFA-BD23-BFF1D958BB58}" presName="composite" presStyleCnt="0"/>
      <dgm:spPr/>
    </dgm:pt>
    <dgm:pt modelId="{5F0EB9CB-64B3-41A1-AAAA-F53ED7683AC1}" type="pres">
      <dgm:prSet presAssocID="{A32AE593-1DC3-4FFA-BD23-BFF1D958BB58}" presName="background" presStyleLbl="node0" presStyleIdx="3" presStyleCnt="4"/>
      <dgm:spPr/>
    </dgm:pt>
    <dgm:pt modelId="{89CCB351-BC3E-49D1-A84C-2C78844DDF23}" type="pres">
      <dgm:prSet presAssocID="{A32AE593-1DC3-4FFA-BD23-BFF1D958BB58}" presName="text" presStyleLbl="fgAcc0" presStyleIdx="3" presStyleCnt="4">
        <dgm:presLayoutVars>
          <dgm:chPref val="3"/>
        </dgm:presLayoutVars>
      </dgm:prSet>
      <dgm:spPr/>
    </dgm:pt>
    <dgm:pt modelId="{DB7899FD-BCCB-4564-B051-963814B80AD5}" type="pres">
      <dgm:prSet presAssocID="{A32AE593-1DC3-4FFA-BD23-BFF1D958BB58}" presName="hierChild2" presStyleCnt="0"/>
      <dgm:spPr/>
    </dgm:pt>
  </dgm:ptLst>
  <dgm:cxnLst>
    <dgm:cxn modelId="{C7E01928-7550-4AFB-A6EF-DC87184FA59F}" srcId="{254BDF74-8F13-4B27-8218-E6132D2493A5}" destId="{865920A3-CE16-4CCE-8BF2-39A572BF69BA}" srcOrd="2" destOrd="0" parTransId="{DE839667-69AF-414A-B4D4-4EB023CFE19F}" sibTransId="{BC2C75C8-AC66-404C-973D-A0292B3410E2}"/>
    <dgm:cxn modelId="{4CDF0230-0939-4EEE-BD54-DF20E0608FC5}" srcId="{254BDF74-8F13-4B27-8218-E6132D2493A5}" destId="{A32AE593-1DC3-4FFA-BD23-BFF1D958BB58}" srcOrd="3" destOrd="0" parTransId="{33E130C4-5F3D-429D-8B53-3DE653448424}" sibTransId="{BE57924B-0AC7-4FDE-B3DA-1D30990CDFA3}"/>
    <dgm:cxn modelId="{5B78BF34-E33A-4EC7-9C62-C823E4880EDA}" type="presOf" srcId="{A7B3B9CB-1A2E-4B6C-9209-D28E99182204}" destId="{1B69245D-F184-4936-825E-1B0E45BBACA9}" srcOrd="0" destOrd="0" presId="urn:microsoft.com/office/officeart/2005/8/layout/hierarchy1"/>
    <dgm:cxn modelId="{43587866-4F9E-448A-B159-794B9A2785C8}" type="presOf" srcId="{254BDF74-8F13-4B27-8218-E6132D2493A5}" destId="{EB83ECCB-A9AD-4F93-BEFC-7B505E9DB20A}" srcOrd="0" destOrd="0" presId="urn:microsoft.com/office/officeart/2005/8/layout/hierarchy1"/>
    <dgm:cxn modelId="{90EAB172-FF0C-4355-A4A2-18B9253F3CDD}" type="presOf" srcId="{A32AE593-1DC3-4FFA-BD23-BFF1D958BB58}" destId="{89CCB351-BC3E-49D1-A84C-2C78844DDF23}" srcOrd="0" destOrd="0" presId="urn:microsoft.com/office/officeart/2005/8/layout/hierarchy1"/>
    <dgm:cxn modelId="{68BE4473-1826-46AB-BB9B-D92485896664}" type="presOf" srcId="{865920A3-CE16-4CCE-8BF2-39A572BF69BA}" destId="{B94511BA-1ECE-4A26-B5CE-B45DA08D7B2B}" srcOrd="0" destOrd="0" presId="urn:microsoft.com/office/officeart/2005/8/layout/hierarchy1"/>
    <dgm:cxn modelId="{CAFB7E55-3361-4DB4-8D62-0BA8CA9F2DC7}" type="presOf" srcId="{FB83E9BE-806A-43A8-96B3-DB787AC6F6DC}" destId="{CB677DCF-EE3F-4991-889D-026E5C9DA91F}" srcOrd="0" destOrd="0" presId="urn:microsoft.com/office/officeart/2005/8/layout/hierarchy1"/>
    <dgm:cxn modelId="{A224A6EF-3B0B-4994-9A94-00AB388A9357}" srcId="{254BDF74-8F13-4B27-8218-E6132D2493A5}" destId="{FB83E9BE-806A-43A8-96B3-DB787AC6F6DC}" srcOrd="0" destOrd="0" parTransId="{20DE7833-6C0E-40B1-9C1C-9AC030A738EE}" sibTransId="{DA3E1EB7-5FCD-461F-99AA-D554BA28F9E2}"/>
    <dgm:cxn modelId="{760C29FB-4E3D-47A6-88F4-CCA73A704307}" srcId="{254BDF74-8F13-4B27-8218-E6132D2493A5}" destId="{A7B3B9CB-1A2E-4B6C-9209-D28E99182204}" srcOrd="1" destOrd="0" parTransId="{2EEAA456-5080-4E6C-BF9F-5538E71BCBE3}" sibTransId="{1B6F259D-C332-4C24-BCB4-06D557B9B8C1}"/>
    <dgm:cxn modelId="{6B2FC571-0F29-4E5C-962B-D2DFF8F548B5}" type="presParOf" srcId="{EB83ECCB-A9AD-4F93-BEFC-7B505E9DB20A}" destId="{8A01E430-494B-46CF-A46D-5E909FD16AB6}" srcOrd="0" destOrd="0" presId="urn:microsoft.com/office/officeart/2005/8/layout/hierarchy1"/>
    <dgm:cxn modelId="{92B4ADD8-168A-46BF-97DF-4CDF1905E0EE}" type="presParOf" srcId="{8A01E430-494B-46CF-A46D-5E909FD16AB6}" destId="{4C2F8691-3DC7-4AA9-9657-4A56C4703FC6}" srcOrd="0" destOrd="0" presId="urn:microsoft.com/office/officeart/2005/8/layout/hierarchy1"/>
    <dgm:cxn modelId="{B94D40B4-FFAD-457D-8F63-F4CA17A7F8DA}" type="presParOf" srcId="{4C2F8691-3DC7-4AA9-9657-4A56C4703FC6}" destId="{B84F19B8-695B-489D-B70F-868134F3A9FA}" srcOrd="0" destOrd="0" presId="urn:microsoft.com/office/officeart/2005/8/layout/hierarchy1"/>
    <dgm:cxn modelId="{ACEC2425-EFCD-4C8D-BBB3-F5FFE59C22E3}" type="presParOf" srcId="{4C2F8691-3DC7-4AA9-9657-4A56C4703FC6}" destId="{CB677DCF-EE3F-4991-889D-026E5C9DA91F}" srcOrd="1" destOrd="0" presId="urn:microsoft.com/office/officeart/2005/8/layout/hierarchy1"/>
    <dgm:cxn modelId="{CF42DFBC-0F74-4E33-B93C-6BA5767B0051}" type="presParOf" srcId="{8A01E430-494B-46CF-A46D-5E909FD16AB6}" destId="{CFE8B7A4-69A5-4C82-B8F4-196B14EA2949}" srcOrd="1" destOrd="0" presId="urn:microsoft.com/office/officeart/2005/8/layout/hierarchy1"/>
    <dgm:cxn modelId="{7E42FBED-6CBB-4270-8874-889C2B67BD58}" type="presParOf" srcId="{EB83ECCB-A9AD-4F93-BEFC-7B505E9DB20A}" destId="{829CAC0C-4227-47BD-899C-7ED7FCD108C1}" srcOrd="1" destOrd="0" presId="urn:microsoft.com/office/officeart/2005/8/layout/hierarchy1"/>
    <dgm:cxn modelId="{BF7821EE-60DA-4175-A8EF-C1E3CC0C0F14}" type="presParOf" srcId="{829CAC0C-4227-47BD-899C-7ED7FCD108C1}" destId="{FE605614-E139-43BF-A74E-FAFE0730491A}" srcOrd="0" destOrd="0" presId="urn:microsoft.com/office/officeart/2005/8/layout/hierarchy1"/>
    <dgm:cxn modelId="{65B474F7-A0D7-4316-9F95-9A4648AC1CBC}" type="presParOf" srcId="{FE605614-E139-43BF-A74E-FAFE0730491A}" destId="{E2B170A4-D6E6-4909-85D1-17B460F0849E}" srcOrd="0" destOrd="0" presId="urn:microsoft.com/office/officeart/2005/8/layout/hierarchy1"/>
    <dgm:cxn modelId="{25B41FE7-EA5B-4261-B70E-71BDB34D5140}" type="presParOf" srcId="{FE605614-E139-43BF-A74E-FAFE0730491A}" destId="{1B69245D-F184-4936-825E-1B0E45BBACA9}" srcOrd="1" destOrd="0" presId="urn:microsoft.com/office/officeart/2005/8/layout/hierarchy1"/>
    <dgm:cxn modelId="{AFBCA16C-CA29-4FC9-A794-4371DAA137DA}" type="presParOf" srcId="{829CAC0C-4227-47BD-899C-7ED7FCD108C1}" destId="{A2C9C8E2-823E-479A-A4F0-C05207D4F52B}" srcOrd="1" destOrd="0" presId="urn:microsoft.com/office/officeart/2005/8/layout/hierarchy1"/>
    <dgm:cxn modelId="{D27C837D-F9A1-4804-89C5-19DC527B6E33}" type="presParOf" srcId="{EB83ECCB-A9AD-4F93-BEFC-7B505E9DB20A}" destId="{5281E15C-25CA-44BB-80C5-61CCF6D293EB}" srcOrd="2" destOrd="0" presId="urn:microsoft.com/office/officeart/2005/8/layout/hierarchy1"/>
    <dgm:cxn modelId="{762F1C38-485B-4456-9808-84F07AF658BE}" type="presParOf" srcId="{5281E15C-25CA-44BB-80C5-61CCF6D293EB}" destId="{DA01796E-9526-41FA-A498-838A7BAC1C90}" srcOrd="0" destOrd="0" presId="urn:microsoft.com/office/officeart/2005/8/layout/hierarchy1"/>
    <dgm:cxn modelId="{2B24D5CC-4AED-4D3F-BD6B-99301FC57FC2}" type="presParOf" srcId="{DA01796E-9526-41FA-A498-838A7BAC1C90}" destId="{EBFA6F35-E2F6-410F-81E3-E568B0CD4B10}" srcOrd="0" destOrd="0" presId="urn:microsoft.com/office/officeart/2005/8/layout/hierarchy1"/>
    <dgm:cxn modelId="{97D72943-7654-431B-878E-8C770F871502}" type="presParOf" srcId="{DA01796E-9526-41FA-A498-838A7BAC1C90}" destId="{B94511BA-1ECE-4A26-B5CE-B45DA08D7B2B}" srcOrd="1" destOrd="0" presId="urn:microsoft.com/office/officeart/2005/8/layout/hierarchy1"/>
    <dgm:cxn modelId="{9A8DBBB0-ED42-477F-A037-CFC07B2CEECD}" type="presParOf" srcId="{5281E15C-25CA-44BB-80C5-61CCF6D293EB}" destId="{90EA8112-408E-4282-B0B7-0CF2EC79AC80}" srcOrd="1" destOrd="0" presId="urn:microsoft.com/office/officeart/2005/8/layout/hierarchy1"/>
    <dgm:cxn modelId="{AB9FD679-D85A-467A-8805-B340D774D0A0}" type="presParOf" srcId="{EB83ECCB-A9AD-4F93-BEFC-7B505E9DB20A}" destId="{703E3401-9C8A-49E0-9AAE-27122BCF2BE0}" srcOrd="3" destOrd="0" presId="urn:microsoft.com/office/officeart/2005/8/layout/hierarchy1"/>
    <dgm:cxn modelId="{1F3914E3-A01C-45DE-8538-72C1DF39C496}" type="presParOf" srcId="{703E3401-9C8A-49E0-9AAE-27122BCF2BE0}" destId="{0356359B-FF40-44EE-8D4C-D1F5B1235DE3}" srcOrd="0" destOrd="0" presId="urn:microsoft.com/office/officeart/2005/8/layout/hierarchy1"/>
    <dgm:cxn modelId="{4121CAD1-4717-46B4-A63E-5573CEC06354}" type="presParOf" srcId="{0356359B-FF40-44EE-8D4C-D1F5B1235DE3}" destId="{5F0EB9CB-64B3-41A1-AAAA-F53ED7683AC1}" srcOrd="0" destOrd="0" presId="urn:microsoft.com/office/officeart/2005/8/layout/hierarchy1"/>
    <dgm:cxn modelId="{EB5030F3-AADE-44E1-AA95-31063AFE5625}" type="presParOf" srcId="{0356359B-FF40-44EE-8D4C-D1F5B1235DE3}" destId="{89CCB351-BC3E-49D1-A84C-2C78844DDF23}" srcOrd="1" destOrd="0" presId="urn:microsoft.com/office/officeart/2005/8/layout/hierarchy1"/>
    <dgm:cxn modelId="{43F8BCF9-6055-4E51-BFE1-32BC010A0A5F}" type="presParOf" srcId="{703E3401-9C8A-49E0-9AAE-27122BCF2BE0}" destId="{DB7899FD-BCCB-4564-B051-963814B80A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CE624B-FA3E-4197-8341-8793A7A179D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8FE1FF0-DAFF-412A-980E-69B978569512}">
      <dgm:prSet/>
      <dgm:spPr/>
      <dgm:t>
        <a:bodyPr/>
        <a:lstStyle/>
        <a:p>
          <a:r>
            <a:rPr lang="cs-CZ" b="0" i="0"/>
            <a:t>Kronika tak řečeného Dalimila – erbovní pověsti.</a:t>
          </a:r>
          <a:endParaRPr lang="en-US"/>
        </a:p>
      </dgm:t>
    </dgm:pt>
    <dgm:pt modelId="{E1BD8E32-66F8-4D84-BD3C-DCAB72798296}" type="parTrans" cxnId="{915E8424-C7BF-4282-B9CC-DF99386F5957}">
      <dgm:prSet/>
      <dgm:spPr/>
      <dgm:t>
        <a:bodyPr/>
        <a:lstStyle/>
        <a:p>
          <a:endParaRPr lang="en-US"/>
        </a:p>
      </dgm:t>
    </dgm:pt>
    <dgm:pt modelId="{F5115D35-A703-4C66-B2B0-C7D39422B52F}" type="sibTrans" cxnId="{915E8424-C7BF-4282-B9CC-DF99386F5957}">
      <dgm:prSet/>
      <dgm:spPr/>
      <dgm:t>
        <a:bodyPr/>
        <a:lstStyle/>
        <a:p>
          <a:endParaRPr lang="en-US"/>
        </a:p>
      </dgm:t>
    </dgm:pt>
    <dgm:pt modelId="{BC132FA5-F6E2-4C0F-BD3F-73E4A360EDA9}">
      <dgm:prSet/>
      <dgm:spPr/>
      <dgm:t>
        <a:bodyPr/>
        <a:lstStyle/>
        <a:p>
          <a:r>
            <a:rPr lang="cs-CZ" b="0" i="0"/>
            <a:t>Bartoloměj Paprocký z Hlohol (1540-1614):</a:t>
          </a:r>
          <a:endParaRPr lang="en-US"/>
        </a:p>
      </dgm:t>
    </dgm:pt>
    <dgm:pt modelId="{31D27856-E29E-4C70-B7B8-83B0752CEEB1}" type="parTrans" cxnId="{9776F9C5-6A64-4FB4-8E22-0C672A80AE90}">
      <dgm:prSet/>
      <dgm:spPr/>
      <dgm:t>
        <a:bodyPr/>
        <a:lstStyle/>
        <a:p>
          <a:endParaRPr lang="en-US"/>
        </a:p>
      </dgm:t>
    </dgm:pt>
    <dgm:pt modelId="{03CF81EC-A185-48C6-9660-7F53579F4BDB}" type="sibTrans" cxnId="{9776F9C5-6A64-4FB4-8E22-0C672A80AE90}">
      <dgm:prSet/>
      <dgm:spPr/>
      <dgm:t>
        <a:bodyPr/>
        <a:lstStyle/>
        <a:p>
          <a:endParaRPr lang="en-US"/>
        </a:p>
      </dgm:t>
    </dgm:pt>
    <dgm:pt modelId="{1F7A005A-9654-40D5-9FD4-A347BE47EA6E}">
      <dgm:prSet/>
      <dgm:spPr/>
      <dgm:t>
        <a:bodyPr/>
        <a:lstStyle/>
        <a:p>
          <a:r>
            <a:rPr lang="cs-CZ" b="0" i="0"/>
            <a:t>Diadochus id est successio, jinak Posloupnost knížat a králův českých, biskupův a arcibiskupův pražských a všech tří stavů (1602)</a:t>
          </a:r>
          <a:endParaRPr lang="en-US"/>
        </a:p>
      </dgm:t>
    </dgm:pt>
    <dgm:pt modelId="{CA15773C-3307-4434-BDE1-776D0161299F}" type="parTrans" cxnId="{4705C677-DF34-42A5-B221-26D19C3615DC}">
      <dgm:prSet/>
      <dgm:spPr/>
      <dgm:t>
        <a:bodyPr/>
        <a:lstStyle/>
        <a:p>
          <a:endParaRPr lang="en-US"/>
        </a:p>
      </dgm:t>
    </dgm:pt>
    <dgm:pt modelId="{9737DD57-EE9C-4304-84F2-BA2D1F9075C6}" type="sibTrans" cxnId="{4705C677-DF34-42A5-B221-26D19C3615DC}">
      <dgm:prSet/>
      <dgm:spPr/>
      <dgm:t>
        <a:bodyPr/>
        <a:lstStyle/>
        <a:p>
          <a:endParaRPr lang="en-US"/>
        </a:p>
      </dgm:t>
    </dgm:pt>
    <dgm:pt modelId="{D76F5C7B-807E-4CF1-8934-9D7BDDF53829}">
      <dgm:prSet/>
      <dgm:spPr/>
      <dgm:t>
        <a:bodyPr/>
        <a:lstStyle/>
        <a:p>
          <a:r>
            <a:rPr lang="cs-CZ" b="0" i="0"/>
            <a:t>Zrcadlo slavného markrabství moravského (1593)</a:t>
          </a:r>
          <a:endParaRPr lang="en-US"/>
        </a:p>
      </dgm:t>
    </dgm:pt>
    <dgm:pt modelId="{8BD107F5-E3DB-49B0-8F7A-4802CA5ADD24}" type="parTrans" cxnId="{544558CC-C139-4986-B222-D1687DA7E921}">
      <dgm:prSet/>
      <dgm:spPr/>
      <dgm:t>
        <a:bodyPr/>
        <a:lstStyle/>
        <a:p>
          <a:endParaRPr lang="en-US"/>
        </a:p>
      </dgm:t>
    </dgm:pt>
    <dgm:pt modelId="{01E9478B-0DE3-45DD-8F5A-55E6AAD7ED44}" type="sibTrans" cxnId="{544558CC-C139-4986-B222-D1687DA7E921}">
      <dgm:prSet/>
      <dgm:spPr/>
      <dgm:t>
        <a:bodyPr/>
        <a:lstStyle/>
        <a:p>
          <a:endParaRPr lang="en-US"/>
        </a:p>
      </dgm:t>
    </dgm:pt>
    <dgm:pt modelId="{0AE6D0F5-38E8-4CC5-BE55-F0EF51B2194C}">
      <dgm:prSet/>
      <dgm:spPr/>
      <dgm:t>
        <a:bodyPr/>
        <a:lstStyle/>
        <a:p>
          <a:r>
            <a:rPr lang="cs-CZ" b="0" i="0"/>
            <a:t>Štambuch slezský (1609)</a:t>
          </a:r>
          <a:endParaRPr lang="en-US"/>
        </a:p>
      </dgm:t>
    </dgm:pt>
    <dgm:pt modelId="{24F1BBDA-6D0A-41E1-BA58-CA7CD1474D0D}" type="parTrans" cxnId="{7476A274-D009-4B7E-9461-4FC47740CDC0}">
      <dgm:prSet/>
      <dgm:spPr/>
      <dgm:t>
        <a:bodyPr/>
        <a:lstStyle/>
        <a:p>
          <a:endParaRPr lang="en-US"/>
        </a:p>
      </dgm:t>
    </dgm:pt>
    <dgm:pt modelId="{A71C3525-1405-41A0-9A00-5950A7ABA740}" type="sibTrans" cxnId="{7476A274-D009-4B7E-9461-4FC47740CDC0}">
      <dgm:prSet/>
      <dgm:spPr/>
      <dgm:t>
        <a:bodyPr/>
        <a:lstStyle/>
        <a:p>
          <a:endParaRPr lang="en-US"/>
        </a:p>
      </dgm:t>
    </dgm:pt>
    <dgm:pt modelId="{5B6B8794-0962-4A49-95BF-FB103F82CC62}" type="pres">
      <dgm:prSet presAssocID="{91CE624B-FA3E-4197-8341-8793A7A179D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E95DA08-2FF2-4A0C-9E94-9EB694C50EF0}" type="pres">
      <dgm:prSet presAssocID="{08FE1FF0-DAFF-412A-980E-69B978569512}" presName="root1" presStyleCnt="0"/>
      <dgm:spPr/>
    </dgm:pt>
    <dgm:pt modelId="{3478E793-38C3-4256-A3E8-16AA11B0C2AC}" type="pres">
      <dgm:prSet presAssocID="{08FE1FF0-DAFF-412A-980E-69B978569512}" presName="LevelOneTextNode" presStyleLbl="node0" presStyleIdx="0" presStyleCnt="2">
        <dgm:presLayoutVars>
          <dgm:chPref val="3"/>
        </dgm:presLayoutVars>
      </dgm:prSet>
      <dgm:spPr/>
    </dgm:pt>
    <dgm:pt modelId="{B68BF7BC-9F1B-4F3A-BC43-98779DE8177B}" type="pres">
      <dgm:prSet presAssocID="{08FE1FF0-DAFF-412A-980E-69B978569512}" presName="level2hierChild" presStyleCnt="0"/>
      <dgm:spPr/>
    </dgm:pt>
    <dgm:pt modelId="{5B1D508C-41CE-4431-9D48-D1245C775A2E}" type="pres">
      <dgm:prSet presAssocID="{BC132FA5-F6E2-4C0F-BD3F-73E4A360EDA9}" presName="root1" presStyleCnt="0"/>
      <dgm:spPr/>
    </dgm:pt>
    <dgm:pt modelId="{782D9B6C-C867-4092-9FC5-D00267D2999C}" type="pres">
      <dgm:prSet presAssocID="{BC132FA5-F6E2-4C0F-BD3F-73E4A360EDA9}" presName="LevelOneTextNode" presStyleLbl="node0" presStyleIdx="1" presStyleCnt="2">
        <dgm:presLayoutVars>
          <dgm:chPref val="3"/>
        </dgm:presLayoutVars>
      </dgm:prSet>
      <dgm:spPr/>
    </dgm:pt>
    <dgm:pt modelId="{2D7A8C6B-AF60-43BD-B7E0-0A1181098266}" type="pres">
      <dgm:prSet presAssocID="{BC132FA5-F6E2-4C0F-BD3F-73E4A360EDA9}" presName="level2hierChild" presStyleCnt="0"/>
      <dgm:spPr/>
    </dgm:pt>
    <dgm:pt modelId="{41737770-37C9-449C-90BC-04554504AC1B}" type="pres">
      <dgm:prSet presAssocID="{CA15773C-3307-4434-BDE1-776D0161299F}" presName="conn2-1" presStyleLbl="parChTrans1D2" presStyleIdx="0" presStyleCnt="3"/>
      <dgm:spPr/>
    </dgm:pt>
    <dgm:pt modelId="{8A05F607-E05A-43C5-BB35-690B30EAD9DD}" type="pres">
      <dgm:prSet presAssocID="{CA15773C-3307-4434-BDE1-776D0161299F}" presName="connTx" presStyleLbl="parChTrans1D2" presStyleIdx="0" presStyleCnt="3"/>
      <dgm:spPr/>
    </dgm:pt>
    <dgm:pt modelId="{7A92BBAD-D246-4572-B0E6-5F39E8249041}" type="pres">
      <dgm:prSet presAssocID="{1F7A005A-9654-40D5-9FD4-A347BE47EA6E}" presName="root2" presStyleCnt="0"/>
      <dgm:spPr/>
    </dgm:pt>
    <dgm:pt modelId="{5561EDB1-6390-48E0-969F-217F0FFA3E62}" type="pres">
      <dgm:prSet presAssocID="{1F7A005A-9654-40D5-9FD4-A347BE47EA6E}" presName="LevelTwoTextNode" presStyleLbl="node2" presStyleIdx="0" presStyleCnt="3">
        <dgm:presLayoutVars>
          <dgm:chPref val="3"/>
        </dgm:presLayoutVars>
      </dgm:prSet>
      <dgm:spPr/>
    </dgm:pt>
    <dgm:pt modelId="{91215B3F-E366-48D3-BC01-2C769BC49FBA}" type="pres">
      <dgm:prSet presAssocID="{1F7A005A-9654-40D5-9FD4-A347BE47EA6E}" presName="level3hierChild" presStyleCnt="0"/>
      <dgm:spPr/>
    </dgm:pt>
    <dgm:pt modelId="{FE9B05F2-09B1-4CC4-A2A0-8CDFB9B90CA9}" type="pres">
      <dgm:prSet presAssocID="{8BD107F5-E3DB-49B0-8F7A-4802CA5ADD24}" presName="conn2-1" presStyleLbl="parChTrans1D2" presStyleIdx="1" presStyleCnt="3"/>
      <dgm:spPr/>
    </dgm:pt>
    <dgm:pt modelId="{09EE770A-AC20-4F13-B0AE-E4EA12DD6DEC}" type="pres">
      <dgm:prSet presAssocID="{8BD107F5-E3DB-49B0-8F7A-4802CA5ADD24}" presName="connTx" presStyleLbl="parChTrans1D2" presStyleIdx="1" presStyleCnt="3"/>
      <dgm:spPr/>
    </dgm:pt>
    <dgm:pt modelId="{DC7C4ACE-95BC-43AA-8342-48473AB1F665}" type="pres">
      <dgm:prSet presAssocID="{D76F5C7B-807E-4CF1-8934-9D7BDDF53829}" presName="root2" presStyleCnt="0"/>
      <dgm:spPr/>
    </dgm:pt>
    <dgm:pt modelId="{D082FC9D-8335-46F6-A27D-F8AADF554E1E}" type="pres">
      <dgm:prSet presAssocID="{D76F5C7B-807E-4CF1-8934-9D7BDDF53829}" presName="LevelTwoTextNode" presStyleLbl="node2" presStyleIdx="1" presStyleCnt="3">
        <dgm:presLayoutVars>
          <dgm:chPref val="3"/>
        </dgm:presLayoutVars>
      </dgm:prSet>
      <dgm:spPr/>
    </dgm:pt>
    <dgm:pt modelId="{C6A42138-58E1-456F-AE83-537CB8D092E7}" type="pres">
      <dgm:prSet presAssocID="{D76F5C7B-807E-4CF1-8934-9D7BDDF53829}" presName="level3hierChild" presStyleCnt="0"/>
      <dgm:spPr/>
    </dgm:pt>
    <dgm:pt modelId="{8B9CDE31-D7BC-4AAB-A473-5A4DDFC32D59}" type="pres">
      <dgm:prSet presAssocID="{24F1BBDA-6D0A-41E1-BA58-CA7CD1474D0D}" presName="conn2-1" presStyleLbl="parChTrans1D2" presStyleIdx="2" presStyleCnt="3"/>
      <dgm:spPr/>
    </dgm:pt>
    <dgm:pt modelId="{7EA40C03-2A6E-46C5-9907-EA5508A46A1D}" type="pres">
      <dgm:prSet presAssocID="{24F1BBDA-6D0A-41E1-BA58-CA7CD1474D0D}" presName="connTx" presStyleLbl="parChTrans1D2" presStyleIdx="2" presStyleCnt="3"/>
      <dgm:spPr/>
    </dgm:pt>
    <dgm:pt modelId="{3822CF57-3475-494B-806A-EC7F8C369C7E}" type="pres">
      <dgm:prSet presAssocID="{0AE6D0F5-38E8-4CC5-BE55-F0EF51B2194C}" presName="root2" presStyleCnt="0"/>
      <dgm:spPr/>
    </dgm:pt>
    <dgm:pt modelId="{25F54AE8-3770-47A8-9BCE-4A9CF4DE0714}" type="pres">
      <dgm:prSet presAssocID="{0AE6D0F5-38E8-4CC5-BE55-F0EF51B2194C}" presName="LevelTwoTextNode" presStyleLbl="node2" presStyleIdx="2" presStyleCnt="3">
        <dgm:presLayoutVars>
          <dgm:chPref val="3"/>
        </dgm:presLayoutVars>
      </dgm:prSet>
      <dgm:spPr/>
    </dgm:pt>
    <dgm:pt modelId="{87FAB3A2-0EF8-404E-A173-9A965F17D5EE}" type="pres">
      <dgm:prSet presAssocID="{0AE6D0F5-38E8-4CC5-BE55-F0EF51B2194C}" presName="level3hierChild" presStyleCnt="0"/>
      <dgm:spPr/>
    </dgm:pt>
  </dgm:ptLst>
  <dgm:cxnLst>
    <dgm:cxn modelId="{915E8424-C7BF-4282-B9CC-DF99386F5957}" srcId="{91CE624B-FA3E-4197-8341-8793A7A179D3}" destId="{08FE1FF0-DAFF-412A-980E-69B978569512}" srcOrd="0" destOrd="0" parTransId="{E1BD8E32-66F8-4D84-BD3C-DCAB72798296}" sibTransId="{F5115D35-A703-4C66-B2B0-C7D39422B52F}"/>
    <dgm:cxn modelId="{2D067A33-9935-4423-A067-91328C7D939D}" type="presOf" srcId="{CA15773C-3307-4434-BDE1-776D0161299F}" destId="{41737770-37C9-449C-90BC-04554504AC1B}" srcOrd="0" destOrd="0" presId="urn:microsoft.com/office/officeart/2005/8/layout/hierarchy2"/>
    <dgm:cxn modelId="{D0C5C85D-B425-4C0B-95E8-D75FCCFF38AB}" type="presOf" srcId="{24F1BBDA-6D0A-41E1-BA58-CA7CD1474D0D}" destId="{8B9CDE31-D7BC-4AAB-A473-5A4DDFC32D59}" srcOrd="0" destOrd="0" presId="urn:microsoft.com/office/officeart/2005/8/layout/hierarchy2"/>
    <dgm:cxn modelId="{A7F0B049-FF7F-46D5-A471-A7A63C8EDEE8}" type="presOf" srcId="{0AE6D0F5-38E8-4CC5-BE55-F0EF51B2194C}" destId="{25F54AE8-3770-47A8-9BCE-4A9CF4DE0714}" srcOrd="0" destOrd="0" presId="urn:microsoft.com/office/officeart/2005/8/layout/hierarchy2"/>
    <dgm:cxn modelId="{5895F54C-4864-4568-A50E-90227D1A66C5}" type="presOf" srcId="{1F7A005A-9654-40D5-9FD4-A347BE47EA6E}" destId="{5561EDB1-6390-48E0-969F-217F0FFA3E62}" srcOrd="0" destOrd="0" presId="urn:microsoft.com/office/officeart/2005/8/layout/hierarchy2"/>
    <dgm:cxn modelId="{7476A274-D009-4B7E-9461-4FC47740CDC0}" srcId="{BC132FA5-F6E2-4C0F-BD3F-73E4A360EDA9}" destId="{0AE6D0F5-38E8-4CC5-BE55-F0EF51B2194C}" srcOrd="2" destOrd="0" parTransId="{24F1BBDA-6D0A-41E1-BA58-CA7CD1474D0D}" sibTransId="{A71C3525-1405-41A0-9A00-5950A7ABA740}"/>
    <dgm:cxn modelId="{193A8577-0BEB-42EB-BB3C-43C56E911F11}" type="presOf" srcId="{08FE1FF0-DAFF-412A-980E-69B978569512}" destId="{3478E793-38C3-4256-A3E8-16AA11B0C2AC}" srcOrd="0" destOrd="0" presId="urn:microsoft.com/office/officeart/2005/8/layout/hierarchy2"/>
    <dgm:cxn modelId="{4705C677-DF34-42A5-B221-26D19C3615DC}" srcId="{BC132FA5-F6E2-4C0F-BD3F-73E4A360EDA9}" destId="{1F7A005A-9654-40D5-9FD4-A347BE47EA6E}" srcOrd="0" destOrd="0" parTransId="{CA15773C-3307-4434-BDE1-776D0161299F}" sibTransId="{9737DD57-EE9C-4304-84F2-BA2D1F9075C6}"/>
    <dgm:cxn modelId="{C0A8DC77-6871-436A-BDDB-E7ED6B462FB9}" type="presOf" srcId="{8BD107F5-E3DB-49B0-8F7A-4802CA5ADD24}" destId="{09EE770A-AC20-4F13-B0AE-E4EA12DD6DEC}" srcOrd="1" destOrd="0" presId="urn:microsoft.com/office/officeart/2005/8/layout/hierarchy2"/>
    <dgm:cxn modelId="{23D92259-13B4-4CD1-9CC8-DDB0804901C6}" type="presOf" srcId="{D76F5C7B-807E-4CF1-8934-9D7BDDF53829}" destId="{D082FC9D-8335-46F6-A27D-F8AADF554E1E}" srcOrd="0" destOrd="0" presId="urn:microsoft.com/office/officeart/2005/8/layout/hierarchy2"/>
    <dgm:cxn modelId="{EBD748A4-7DCA-44E1-9B02-AD2858DD6B27}" type="presOf" srcId="{BC132FA5-F6E2-4C0F-BD3F-73E4A360EDA9}" destId="{782D9B6C-C867-4092-9FC5-D00267D2999C}" srcOrd="0" destOrd="0" presId="urn:microsoft.com/office/officeart/2005/8/layout/hierarchy2"/>
    <dgm:cxn modelId="{75F956A9-E49F-4CAF-B81D-654959D47156}" type="presOf" srcId="{CA15773C-3307-4434-BDE1-776D0161299F}" destId="{8A05F607-E05A-43C5-BB35-690B30EAD9DD}" srcOrd="1" destOrd="0" presId="urn:microsoft.com/office/officeart/2005/8/layout/hierarchy2"/>
    <dgm:cxn modelId="{9776F9C5-6A64-4FB4-8E22-0C672A80AE90}" srcId="{91CE624B-FA3E-4197-8341-8793A7A179D3}" destId="{BC132FA5-F6E2-4C0F-BD3F-73E4A360EDA9}" srcOrd="1" destOrd="0" parTransId="{31D27856-E29E-4C70-B7B8-83B0752CEEB1}" sibTransId="{03CF81EC-A185-48C6-9660-7F53579F4BDB}"/>
    <dgm:cxn modelId="{544558CC-C139-4986-B222-D1687DA7E921}" srcId="{BC132FA5-F6E2-4C0F-BD3F-73E4A360EDA9}" destId="{D76F5C7B-807E-4CF1-8934-9D7BDDF53829}" srcOrd="1" destOrd="0" parTransId="{8BD107F5-E3DB-49B0-8F7A-4802CA5ADD24}" sibTransId="{01E9478B-0DE3-45DD-8F5A-55E6AAD7ED44}"/>
    <dgm:cxn modelId="{F5474FD0-25BA-4A0F-994D-9DC52EA26824}" type="presOf" srcId="{8BD107F5-E3DB-49B0-8F7A-4802CA5ADD24}" destId="{FE9B05F2-09B1-4CC4-A2A0-8CDFB9B90CA9}" srcOrd="0" destOrd="0" presId="urn:microsoft.com/office/officeart/2005/8/layout/hierarchy2"/>
    <dgm:cxn modelId="{4C2188E5-E556-4102-966F-43C8979751BB}" type="presOf" srcId="{91CE624B-FA3E-4197-8341-8793A7A179D3}" destId="{5B6B8794-0962-4A49-95BF-FB103F82CC62}" srcOrd="0" destOrd="0" presId="urn:microsoft.com/office/officeart/2005/8/layout/hierarchy2"/>
    <dgm:cxn modelId="{F6DB8DED-62FF-484E-8AA2-1EDF33E4672A}" type="presOf" srcId="{24F1BBDA-6D0A-41E1-BA58-CA7CD1474D0D}" destId="{7EA40C03-2A6E-46C5-9907-EA5508A46A1D}" srcOrd="1" destOrd="0" presId="urn:microsoft.com/office/officeart/2005/8/layout/hierarchy2"/>
    <dgm:cxn modelId="{0F976E12-2E70-4751-A497-56E7C6C64C57}" type="presParOf" srcId="{5B6B8794-0962-4A49-95BF-FB103F82CC62}" destId="{3E95DA08-2FF2-4A0C-9E94-9EB694C50EF0}" srcOrd="0" destOrd="0" presId="urn:microsoft.com/office/officeart/2005/8/layout/hierarchy2"/>
    <dgm:cxn modelId="{3E3D9CE6-F5B7-47A6-BF95-B66A2D0C8E18}" type="presParOf" srcId="{3E95DA08-2FF2-4A0C-9E94-9EB694C50EF0}" destId="{3478E793-38C3-4256-A3E8-16AA11B0C2AC}" srcOrd="0" destOrd="0" presId="urn:microsoft.com/office/officeart/2005/8/layout/hierarchy2"/>
    <dgm:cxn modelId="{EF25D640-162F-4DE1-AD09-8B1E6F7510FB}" type="presParOf" srcId="{3E95DA08-2FF2-4A0C-9E94-9EB694C50EF0}" destId="{B68BF7BC-9F1B-4F3A-BC43-98779DE8177B}" srcOrd="1" destOrd="0" presId="urn:microsoft.com/office/officeart/2005/8/layout/hierarchy2"/>
    <dgm:cxn modelId="{B3B259C2-7A6D-4B4C-91A1-FA26DD223B11}" type="presParOf" srcId="{5B6B8794-0962-4A49-95BF-FB103F82CC62}" destId="{5B1D508C-41CE-4431-9D48-D1245C775A2E}" srcOrd="1" destOrd="0" presId="urn:microsoft.com/office/officeart/2005/8/layout/hierarchy2"/>
    <dgm:cxn modelId="{556F6656-FED2-430B-B54D-D22A37A23D94}" type="presParOf" srcId="{5B1D508C-41CE-4431-9D48-D1245C775A2E}" destId="{782D9B6C-C867-4092-9FC5-D00267D2999C}" srcOrd="0" destOrd="0" presId="urn:microsoft.com/office/officeart/2005/8/layout/hierarchy2"/>
    <dgm:cxn modelId="{33ED5FB3-21AB-4774-9A71-BC278E5D53A5}" type="presParOf" srcId="{5B1D508C-41CE-4431-9D48-D1245C775A2E}" destId="{2D7A8C6B-AF60-43BD-B7E0-0A1181098266}" srcOrd="1" destOrd="0" presId="urn:microsoft.com/office/officeart/2005/8/layout/hierarchy2"/>
    <dgm:cxn modelId="{84E1A196-DC76-403D-AE4E-29B7563BB0C4}" type="presParOf" srcId="{2D7A8C6B-AF60-43BD-B7E0-0A1181098266}" destId="{41737770-37C9-449C-90BC-04554504AC1B}" srcOrd="0" destOrd="0" presId="urn:microsoft.com/office/officeart/2005/8/layout/hierarchy2"/>
    <dgm:cxn modelId="{7257526B-9BF3-452D-A20E-2BEFB8FED55E}" type="presParOf" srcId="{41737770-37C9-449C-90BC-04554504AC1B}" destId="{8A05F607-E05A-43C5-BB35-690B30EAD9DD}" srcOrd="0" destOrd="0" presId="urn:microsoft.com/office/officeart/2005/8/layout/hierarchy2"/>
    <dgm:cxn modelId="{A885D2B5-5D58-4B50-B47A-032102869018}" type="presParOf" srcId="{2D7A8C6B-AF60-43BD-B7E0-0A1181098266}" destId="{7A92BBAD-D246-4572-B0E6-5F39E8249041}" srcOrd="1" destOrd="0" presId="urn:microsoft.com/office/officeart/2005/8/layout/hierarchy2"/>
    <dgm:cxn modelId="{4C5184F6-1E3A-480B-93B5-8F5588543858}" type="presParOf" srcId="{7A92BBAD-D246-4572-B0E6-5F39E8249041}" destId="{5561EDB1-6390-48E0-969F-217F0FFA3E62}" srcOrd="0" destOrd="0" presId="urn:microsoft.com/office/officeart/2005/8/layout/hierarchy2"/>
    <dgm:cxn modelId="{DFE4881E-FB65-4563-AE52-122B61A6121C}" type="presParOf" srcId="{7A92BBAD-D246-4572-B0E6-5F39E8249041}" destId="{91215B3F-E366-48D3-BC01-2C769BC49FBA}" srcOrd="1" destOrd="0" presId="urn:microsoft.com/office/officeart/2005/8/layout/hierarchy2"/>
    <dgm:cxn modelId="{098211BC-FEC4-40DE-8CB3-21193256AFE2}" type="presParOf" srcId="{2D7A8C6B-AF60-43BD-B7E0-0A1181098266}" destId="{FE9B05F2-09B1-4CC4-A2A0-8CDFB9B90CA9}" srcOrd="2" destOrd="0" presId="urn:microsoft.com/office/officeart/2005/8/layout/hierarchy2"/>
    <dgm:cxn modelId="{023414AB-A3E0-47DD-8974-E63D5FE0B4A3}" type="presParOf" srcId="{FE9B05F2-09B1-4CC4-A2A0-8CDFB9B90CA9}" destId="{09EE770A-AC20-4F13-B0AE-E4EA12DD6DEC}" srcOrd="0" destOrd="0" presId="urn:microsoft.com/office/officeart/2005/8/layout/hierarchy2"/>
    <dgm:cxn modelId="{AC621922-117F-4C47-9DCD-E34A09866F2B}" type="presParOf" srcId="{2D7A8C6B-AF60-43BD-B7E0-0A1181098266}" destId="{DC7C4ACE-95BC-43AA-8342-48473AB1F665}" srcOrd="3" destOrd="0" presId="urn:microsoft.com/office/officeart/2005/8/layout/hierarchy2"/>
    <dgm:cxn modelId="{254D06AD-5F4B-40F1-80AC-2A5E75783FED}" type="presParOf" srcId="{DC7C4ACE-95BC-43AA-8342-48473AB1F665}" destId="{D082FC9D-8335-46F6-A27D-F8AADF554E1E}" srcOrd="0" destOrd="0" presId="urn:microsoft.com/office/officeart/2005/8/layout/hierarchy2"/>
    <dgm:cxn modelId="{C3384C87-7F2E-4934-99ED-54E664F1E97A}" type="presParOf" srcId="{DC7C4ACE-95BC-43AA-8342-48473AB1F665}" destId="{C6A42138-58E1-456F-AE83-537CB8D092E7}" srcOrd="1" destOrd="0" presId="urn:microsoft.com/office/officeart/2005/8/layout/hierarchy2"/>
    <dgm:cxn modelId="{ADFB9A68-1D7D-4EEB-AEEF-E0487979CB1D}" type="presParOf" srcId="{2D7A8C6B-AF60-43BD-B7E0-0A1181098266}" destId="{8B9CDE31-D7BC-4AAB-A473-5A4DDFC32D59}" srcOrd="4" destOrd="0" presId="urn:microsoft.com/office/officeart/2005/8/layout/hierarchy2"/>
    <dgm:cxn modelId="{227C6A24-50B0-4D91-B9CF-635FD06AD48B}" type="presParOf" srcId="{8B9CDE31-D7BC-4AAB-A473-5A4DDFC32D59}" destId="{7EA40C03-2A6E-46C5-9907-EA5508A46A1D}" srcOrd="0" destOrd="0" presId="urn:microsoft.com/office/officeart/2005/8/layout/hierarchy2"/>
    <dgm:cxn modelId="{7759211E-C9BE-4E76-AD3B-3318FF5F5E68}" type="presParOf" srcId="{2D7A8C6B-AF60-43BD-B7E0-0A1181098266}" destId="{3822CF57-3475-494B-806A-EC7F8C369C7E}" srcOrd="5" destOrd="0" presId="urn:microsoft.com/office/officeart/2005/8/layout/hierarchy2"/>
    <dgm:cxn modelId="{B0BD24E9-7251-440F-90D2-9753ECEC0F72}" type="presParOf" srcId="{3822CF57-3475-494B-806A-EC7F8C369C7E}" destId="{25F54AE8-3770-47A8-9BCE-4A9CF4DE0714}" srcOrd="0" destOrd="0" presId="urn:microsoft.com/office/officeart/2005/8/layout/hierarchy2"/>
    <dgm:cxn modelId="{43216119-9CEE-4498-A378-ADE90D0653E4}" type="presParOf" srcId="{3822CF57-3475-494B-806A-EC7F8C369C7E}" destId="{87FAB3A2-0EF8-404E-A173-9A965F17D5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8F1FBD-C6F4-4C73-93FA-0FEF80AF969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985A3F0-9CAE-421C-8624-2E1B6B447739}">
      <dgm:prSet/>
      <dgm:spPr/>
      <dgm:t>
        <a:bodyPr/>
        <a:lstStyle/>
        <a:p>
          <a:r>
            <a:rPr lang="cs-CZ" b="0" i="0"/>
            <a:t>První systematizující práce:</a:t>
          </a:r>
          <a:endParaRPr lang="en-US"/>
        </a:p>
      </dgm:t>
    </dgm:pt>
    <dgm:pt modelId="{4495D064-4A47-4493-9FC1-234F4F45F47C}" type="parTrans" cxnId="{69EA6560-B53E-4504-BD82-2E6BBF2A44B7}">
      <dgm:prSet/>
      <dgm:spPr/>
      <dgm:t>
        <a:bodyPr/>
        <a:lstStyle/>
        <a:p>
          <a:endParaRPr lang="en-US"/>
        </a:p>
      </dgm:t>
    </dgm:pt>
    <dgm:pt modelId="{33CF64B6-F940-4A14-86DA-34D0B8734646}" type="sibTrans" cxnId="{69EA6560-B53E-4504-BD82-2E6BBF2A44B7}">
      <dgm:prSet/>
      <dgm:spPr/>
      <dgm:t>
        <a:bodyPr/>
        <a:lstStyle/>
        <a:p>
          <a:endParaRPr lang="en-US"/>
        </a:p>
      </dgm:t>
    </dgm:pt>
    <dgm:pt modelId="{F5B8AD92-6652-4D6C-8BAD-5C2A2ED968AD}">
      <dgm:prSet/>
      <dgm:spPr/>
      <dgm:t>
        <a:bodyPr/>
        <a:lstStyle/>
        <a:p>
          <a:r>
            <a:rPr lang="cs-CZ" b="0" i="0" dirty="0"/>
            <a:t>Vojtěch Král z Dobré Vody (1844-1913).</a:t>
          </a:r>
          <a:endParaRPr lang="en-US" dirty="0"/>
        </a:p>
      </dgm:t>
    </dgm:pt>
    <dgm:pt modelId="{38CCCD3D-0EFC-4625-A19B-2D2EF6A60D2F}" type="parTrans" cxnId="{35973AA6-792B-4157-AE54-E957151FB11A}">
      <dgm:prSet/>
      <dgm:spPr/>
      <dgm:t>
        <a:bodyPr/>
        <a:lstStyle/>
        <a:p>
          <a:endParaRPr lang="en-US"/>
        </a:p>
      </dgm:t>
    </dgm:pt>
    <dgm:pt modelId="{E83824F1-EBE7-4C0A-A355-5B3E88364894}" type="sibTrans" cxnId="{35973AA6-792B-4157-AE54-E957151FB11A}">
      <dgm:prSet/>
      <dgm:spPr/>
      <dgm:t>
        <a:bodyPr/>
        <a:lstStyle/>
        <a:p>
          <a:endParaRPr lang="en-US"/>
        </a:p>
      </dgm:t>
    </dgm:pt>
    <dgm:pt modelId="{A753CDED-76E9-42A5-9333-95D4967D1ECD}">
      <dgm:prSet/>
      <dgm:spPr/>
      <dgm:t>
        <a:bodyPr/>
        <a:lstStyle/>
        <a:p>
          <a:r>
            <a:rPr lang="cs-CZ" b="0" i="0" dirty="0"/>
            <a:t>Karel Schwarzenberg (1911-1986).</a:t>
          </a:r>
          <a:endParaRPr lang="en-US" dirty="0"/>
        </a:p>
      </dgm:t>
    </dgm:pt>
    <dgm:pt modelId="{2CCF35C9-4899-4526-8444-E190C4BCD229}" type="parTrans" cxnId="{D08BD721-37A2-4E96-942F-A280D98F1628}">
      <dgm:prSet/>
      <dgm:spPr/>
      <dgm:t>
        <a:bodyPr/>
        <a:lstStyle/>
        <a:p>
          <a:endParaRPr lang="en-US"/>
        </a:p>
      </dgm:t>
    </dgm:pt>
    <dgm:pt modelId="{E9136294-C044-4528-833E-1D7D40F822E1}" type="sibTrans" cxnId="{D08BD721-37A2-4E96-942F-A280D98F1628}">
      <dgm:prSet/>
      <dgm:spPr/>
      <dgm:t>
        <a:bodyPr/>
        <a:lstStyle/>
        <a:p>
          <a:endParaRPr lang="en-US"/>
        </a:p>
      </dgm:t>
    </dgm:pt>
    <dgm:pt modelId="{BA618492-DDCC-4A70-9808-6DC6ECB38B28}">
      <dgm:prSet/>
      <dgm:spPr/>
      <dgm:t>
        <a:bodyPr/>
        <a:lstStyle/>
        <a:p>
          <a:r>
            <a:rPr lang="cs-CZ" b="0" i="0"/>
            <a:t>August Sedláček (1843-1926) – Hrady, zámky a tvrze království českého, a hesla v Ottově slovníku naučném.</a:t>
          </a:r>
          <a:endParaRPr lang="en-US" dirty="0"/>
        </a:p>
      </dgm:t>
    </dgm:pt>
    <dgm:pt modelId="{89BAFD93-3FDD-4C97-9F89-DF462F1D3BEB}" type="parTrans" cxnId="{4BAF0A77-DA1B-4BF2-8607-448F4BD2446A}">
      <dgm:prSet/>
      <dgm:spPr/>
      <dgm:t>
        <a:bodyPr/>
        <a:lstStyle/>
        <a:p>
          <a:endParaRPr lang="en-US"/>
        </a:p>
      </dgm:t>
    </dgm:pt>
    <dgm:pt modelId="{690CB190-E0A6-4974-9341-F227F1E22FD3}" type="sibTrans" cxnId="{4BAF0A77-DA1B-4BF2-8607-448F4BD2446A}">
      <dgm:prSet/>
      <dgm:spPr/>
      <dgm:t>
        <a:bodyPr/>
        <a:lstStyle/>
        <a:p>
          <a:endParaRPr lang="en-US"/>
        </a:p>
      </dgm:t>
    </dgm:pt>
    <dgm:pt modelId="{A62908FA-B4F1-449B-A913-100CEE9EA2AC}">
      <dgm:prSet/>
      <dgm:spPr/>
      <dgm:t>
        <a:bodyPr/>
        <a:lstStyle/>
        <a:p>
          <a:r>
            <a:rPr lang="cs-CZ" b="0" i="0"/>
            <a:t>Václav Vojtíšek (1883-1974):</a:t>
          </a:r>
          <a:endParaRPr lang="en-US" dirty="0"/>
        </a:p>
      </dgm:t>
    </dgm:pt>
    <dgm:pt modelId="{0294E9BE-5882-4637-9718-2CF42B59829D}" type="parTrans" cxnId="{CF535FDD-FB32-4498-AF80-2EE6B1EEDE2E}">
      <dgm:prSet/>
      <dgm:spPr/>
      <dgm:t>
        <a:bodyPr/>
        <a:lstStyle/>
        <a:p>
          <a:endParaRPr lang="en-US"/>
        </a:p>
      </dgm:t>
    </dgm:pt>
    <dgm:pt modelId="{1905F139-30F9-495E-AC60-5703FD73953B}" type="sibTrans" cxnId="{CF535FDD-FB32-4498-AF80-2EE6B1EEDE2E}">
      <dgm:prSet/>
      <dgm:spPr/>
      <dgm:t>
        <a:bodyPr/>
        <a:lstStyle/>
        <a:p>
          <a:endParaRPr lang="en-US"/>
        </a:p>
      </dgm:t>
    </dgm:pt>
    <dgm:pt modelId="{1BD9D1BD-EAED-4007-98AA-7349C8C0D667}">
      <dgm:prSet/>
      <dgm:spPr/>
      <dgm:t>
        <a:bodyPr/>
        <a:lstStyle/>
        <a:p>
          <a:r>
            <a:rPr lang="cs-CZ" b="0" i="0"/>
            <a:t>Ředitel městského archivu v Praze (od. r. 1921). Byl v komisi pro vytvoření československého znaku. Metodické otázky heraldiky. O pečetěch a erbech měst pražských a jiných měst českých, 1928; Znak hlav. města Prahy, 1928.</a:t>
          </a:r>
          <a:endParaRPr lang="en-US"/>
        </a:p>
      </dgm:t>
    </dgm:pt>
    <dgm:pt modelId="{19A0A43C-AAC7-412D-B15C-CB3F6BC05799}" type="parTrans" cxnId="{DD805DB6-227A-4011-8506-CA78FB65BB2D}">
      <dgm:prSet/>
      <dgm:spPr/>
      <dgm:t>
        <a:bodyPr/>
        <a:lstStyle/>
        <a:p>
          <a:endParaRPr lang="en-US"/>
        </a:p>
      </dgm:t>
    </dgm:pt>
    <dgm:pt modelId="{5506A71B-3658-4FEF-B4E2-94238749D0A8}" type="sibTrans" cxnId="{DD805DB6-227A-4011-8506-CA78FB65BB2D}">
      <dgm:prSet/>
      <dgm:spPr/>
      <dgm:t>
        <a:bodyPr/>
        <a:lstStyle/>
        <a:p>
          <a:endParaRPr lang="en-US"/>
        </a:p>
      </dgm:t>
    </dgm:pt>
    <dgm:pt modelId="{7838B534-56C7-462B-8375-F0FC9E1661FF}">
      <dgm:prSet/>
      <dgm:spPr/>
      <dgm:t>
        <a:bodyPr/>
        <a:lstStyle/>
        <a:p>
          <a:r>
            <a:rPr lang="cs-CZ" b="0" i="0" dirty="0"/>
            <a:t>Česká genealogická a heraldická společnost v Praze (1969) – genealogie, heraldika a PVH. Časopis </a:t>
          </a:r>
          <a:r>
            <a:rPr lang="cs-CZ" b="0" i="1" dirty="0"/>
            <a:t>Genealogické a heraldické listy</a:t>
          </a:r>
          <a:r>
            <a:rPr lang="cs-CZ" b="0" i="0" dirty="0"/>
            <a:t>. Provozuje registr osobních znaků, který si zde může registrovat (za poplatek) kterýkoliv občan České republiky.</a:t>
          </a:r>
          <a:endParaRPr lang="en-US" dirty="0"/>
        </a:p>
      </dgm:t>
    </dgm:pt>
    <dgm:pt modelId="{A60675D6-89EB-4134-A6AF-475B647F1F6D}" type="parTrans" cxnId="{3630EF8B-BF83-4D8F-8C33-DE2D19628ECC}">
      <dgm:prSet/>
      <dgm:spPr/>
      <dgm:t>
        <a:bodyPr/>
        <a:lstStyle/>
        <a:p>
          <a:endParaRPr lang="en-US"/>
        </a:p>
      </dgm:t>
    </dgm:pt>
    <dgm:pt modelId="{B443ABA4-4092-4505-911E-3BD975CAC90B}" type="sibTrans" cxnId="{3630EF8B-BF83-4D8F-8C33-DE2D19628ECC}">
      <dgm:prSet/>
      <dgm:spPr/>
      <dgm:t>
        <a:bodyPr/>
        <a:lstStyle/>
        <a:p>
          <a:endParaRPr lang="en-US"/>
        </a:p>
      </dgm:t>
    </dgm:pt>
    <dgm:pt modelId="{4E117770-0603-409D-9BE9-829DAE19C1D9}" type="pres">
      <dgm:prSet presAssocID="{4D8F1FBD-C6F4-4C73-93FA-0FEF80AF9692}" presName="root" presStyleCnt="0">
        <dgm:presLayoutVars>
          <dgm:dir/>
          <dgm:resizeHandles val="exact"/>
        </dgm:presLayoutVars>
      </dgm:prSet>
      <dgm:spPr/>
    </dgm:pt>
    <dgm:pt modelId="{014B8840-2D78-44FD-9853-C759A6D6653D}" type="pres">
      <dgm:prSet presAssocID="{B985A3F0-9CAE-421C-8624-2E1B6B447739}" presName="compNode" presStyleCnt="0"/>
      <dgm:spPr/>
    </dgm:pt>
    <dgm:pt modelId="{F6FB3387-B154-4B7E-9AB7-4607BF294C10}" type="pres">
      <dgm:prSet presAssocID="{B985A3F0-9CAE-421C-8624-2E1B6B447739}" presName="bgRect" presStyleLbl="bgShp" presStyleIdx="0" presStyleCnt="3"/>
      <dgm:spPr/>
    </dgm:pt>
    <dgm:pt modelId="{4A6336E7-D393-49CD-9EF9-49BB38B588CD}" type="pres">
      <dgm:prSet presAssocID="{B985A3F0-9CAE-421C-8624-2E1B6B4477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C075B8F-9CD8-4F4B-B2F4-C1A71F16B263}" type="pres">
      <dgm:prSet presAssocID="{B985A3F0-9CAE-421C-8624-2E1B6B447739}" presName="spaceRect" presStyleCnt="0"/>
      <dgm:spPr/>
    </dgm:pt>
    <dgm:pt modelId="{812E38D4-B1E0-4F3C-BE13-CA25E6FAB652}" type="pres">
      <dgm:prSet presAssocID="{B985A3F0-9CAE-421C-8624-2E1B6B447739}" presName="parTx" presStyleLbl="revTx" presStyleIdx="0" presStyleCnt="5">
        <dgm:presLayoutVars>
          <dgm:chMax val="0"/>
          <dgm:chPref val="0"/>
        </dgm:presLayoutVars>
      </dgm:prSet>
      <dgm:spPr/>
    </dgm:pt>
    <dgm:pt modelId="{481ABFDA-7AC2-4C69-9F63-266292CDB185}" type="pres">
      <dgm:prSet presAssocID="{B985A3F0-9CAE-421C-8624-2E1B6B447739}" presName="desTx" presStyleLbl="revTx" presStyleIdx="1" presStyleCnt="5">
        <dgm:presLayoutVars/>
      </dgm:prSet>
      <dgm:spPr/>
    </dgm:pt>
    <dgm:pt modelId="{468DE7F2-212E-4465-BCCA-5185F5349874}" type="pres">
      <dgm:prSet presAssocID="{33CF64B6-F940-4A14-86DA-34D0B8734646}" presName="sibTrans" presStyleCnt="0"/>
      <dgm:spPr/>
    </dgm:pt>
    <dgm:pt modelId="{50F3FE8F-8BFA-4C70-AF57-67706314C9BB}" type="pres">
      <dgm:prSet presAssocID="{A62908FA-B4F1-449B-A913-100CEE9EA2AC}" presName="compNode" presStyleCnt="0"/>
      <dgm:spPr/>
    </dgm:pt>
    <dgm:pt modelId="{93045573-4C96-4426-A876-B4A08AC42C37}" type="pres">
      <dgm:prSet presAssocID="{A62908FA-B4F1-449B-A913-100CEE9EA2AC}" presName="bgRect" presStyleLbl="bgShp" presStyleIdx="1" presStyleCnt="3"/>
      <dgm:spPr/>
    </dgm:pt>
    <dgm:pt modelId="{EF3D5918-EEC9-46FF-A889-40A4E6F660B0}" type="pres">
      <dgm:prSet presAssocID="{A62908FA-B4F1-449B-A913-100CEE9EA2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25DE3623-4616-471C-A746-62389319553D}" type="pres">
      <dgm:prSet presAssocID="{A62908FA-B4F1-449B-A913-100CEE9EA2AC}" presName="spaceRect" presStyleCnt="0"/>
      <dgm:spPr/>
    </dgm:pt>
    <dgm:pt modelId="{6BBEBFE3-0DA3-4E29-A5EE-C8ACCDCC3407}" type="pres">
      <dgm:prSet presAssocID="{A62908FA-B4F1-449B-A913-100CEE9EA2AC}" presName="parTx" presStyleLbl="revTx" presStyleIdx="2" presStyleCnt="5">
        <dgm:presLayoutVars>
          <dgm:chMax val="0"/>
          <dgm:chPref val="0"/>
        </dgm:presLayoutVars>
      </dgm:prSet>
      <dgm:spPr/>
    </dgm:pt>
    <dgm:pt modelId="{A1C748AF-DC13-44AB-966D-3D1289ACEBB1}" type="pres">
      <dgm:prSet presAssocID="{A62908FA-B4F1-449B-A913-100CEE9EA2AC}" presName="desTx" presStyleLbl="revTx" presStyleIdx="3" presStyleCnt="5">
        <dgm:presLayoutVars/>
      </dgm:prSet>
      <dgm:spPr/>
    </dgm:pt>
    <dgm:pt modelId="{B399D7D5-9034-450B-815B-74350AF2A85A}" type="pres">
      <dgm:prSet presAssocID="{1905F139-30F9-495E-AC60-5703FD73953B}" presName="sibTrans" presStyleCnt="0"/>
      <dgm:spPr/>
    </dgm:pt>
    <dgm:pt modelId="{047DE0CB-765F-493A-8F4E-AB7CAD6ED5AB}" type="pres">
      <dgm:prSet presAssocID="{7838B534-56C7-462B-8375-F0FC9E1661FF}" presName="compNode" presStyleCnt="0"/>
      <dgm:spPr/>
    </dgm:pt>
    <dgm:pt modelId="{229DA839-3EC9-4A0B-A4D1-FB4B1893F4BF}" type="pres">
      <dgm:prSet presAssocID="{7838B534-56C7-462B-8375-F0FC9E1661FF}" presName="bgRect" presStyleLbl="bgShp" presStyleIdx="2" presStyleCnt="3"/>
      <dgm:spPr/>
    </dgm:pt>
    <dgm:pt modelId="{06F190B3-0ECD-4B62-A8B4-77F0C76AE0E0}" type="pres">
      <dgm:prSet presAssocID="{7838B534-56C7-462B-8375-F0FC9E1661F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5BB0225F-0E0A-4A77-B2E1-5775AF1F78EA}" type="pres">
      <dgm:prSet presAssocID="{7838B534-56C7-462B-8375-F0FC9E1661FF}" presName="spaceRect" presStyleCnt="0"/>
      <dgm:spPr/>
    </dgm:pt>
    <dgm:pt modelId="{95BBA42C-2A00-447D-82FA-5A31D918F4AE}" type="pres">
      <dgm:prSet presAssocID="{7838B534-56C7-462B-8375-F0FC9E1661F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C14D71E-7ABD-42D3-9BBA-FA828FED8B9A}" type="presOf" srcId="{A62908FA-B4F1-449B-A913-100CEE9EA2AC}" destId="{6BBEBFE3-0DA3-4E29-A5EE-C8ACCDCC3407}" srcOrd="0" destOrd="0" presId="urn:microsoft.com/office/officeart/2018/2/layout/IconVerticalSolidList"/>
    <dgm:cxn modelId="{D08BD721-37A2-4E96-942F-A280D98F1628}" srcId="{B985A3F0-9CAE-421C-8624-2E1B6B447739}" destId="{A753CDED-76E9-42A5-9333-95D4967D1ECD}" srcOrd="1" destOrd="0" parTransId="{2CCF35C9-4899-4526-8444-E190C4BCD229}" sibTransId="{E9136294-C044-4528-833E-1D7D40F822E1}"/>
    <dgm:cxn modelId="{69EA6560-B53E-4504-BD82-2E6BBF2A44B7}" srcId="{4D8F1FBD-C6F4-4C73-93FA-0FEF80AF9692}" destId="{B985A3F0-9CAE-421C-8624-2E1B6B447739}" srcOrd="0" destOrd="0" parTransId="{4495D064-4A47-4493-9FC1-234F4F45F47C}" sibTransId="{33CF64B6-F940-4A14-86DA-34D0B8734646}"/>
    <dgm:cxn modelId="{2B7FB260-FD11-4AAD-83F2-A164C3BE82F8}" type="presOf" srcId="{BA618492-DDCC-4A70-9808-6DC6ECB38B28}" destId="{481ABFDA-7AC2-4C69-9F63-266292CDB185}" srcOrd="0" destOrd="2" presId="urn:microsoft.com/office/officeart/2018/2/layout/IconVerticalSolidList"/>
    <dgm:cxn modelId="{01784644-A346-41D0-BE00-011EC10A06CD}" type="presOf" srcId="{A753CDED-76E9-42A5-9333-95D4967D1ECD}" destId="{481ABFDA-7AC2-4C69-9F63-266292CDB185}" srcOrd="0" destOrd="1" presId="urn:microsoft.com/office/officeart/2018/2/layout/IconVerticalSolidList"/>
    <dgm:cxn modelId="{4A366D4E-F4AC-4DF6-BA53-170EDFF0BEBA}" type="presOf" srcId="{F5B8AD92-6652-4D6C-8BAD-5C2A2ED968AD}" destId="{481ABFDA-7AC2-4C69-9F63-266292CDB185}" srcOrd="0" destOrd="0" presId="urn:microsoft.com/office/officeart/2018/2/layout/IconVerticalSolidList"/>
    <dgm:cxn modelId="{C8B33F53-6398-4FBB-9B0A-9A4539E27CC3}" type="presOf" srcId="{1BD9D1BD-EAED-4007-98AA-7349C8C0D667}" destId="{A1C748AF-DC13-44AB-966D-3D1289ACEBB1}" srcOrd="0" destOrd="0" presId="urn:microsoft.com/office/officeart/2018/2/layout/IconVerticalSolidList"/>
    <dgm:cxn modelId="{BC744A55-7C03-41CE-98EE-41264903748A}" type="presOf" srcId="{B985A3F0-9CAE-421C-8624-2E1B6B447739}" destId="{812E38D4-B1E0-4F3C-BE13-CA25E6FAB652}" srcOrd="0" destOrd="0" presId="urn:microsoft.com/office/officeart/2018/2/layout/IconVerticalSolidList"/>
    <dgm:cxn modelId="{4BAF0A77-DA1B-4BF2-8607-448F4BD2446A}" srcId="{B985A3F0-9CAE-421C-8624-2E1B6B447739}" destId="{BA618492-DDCC-4A70-9808-6DC6ECB38B28}" srcOrd="2" destOrd="0" parTransId="{89BAFD93-3FDD-4C97-9F89-DF462F1D3BEB}" sibTransId="{690CB190-E0A6-4974-9341-F227F1E22FD3}"/>
    <dgm:cxn modelId="{3630EF8B-BF83-4D8F-8C33-DE2D19628ECC}" srcId="{4D8F1FBD-C6F4-4C73-93FA-0FEF80AF9692}" destId="{7838B534-56C7-462B-8375-F0FC9E1661FF}" srcOrd="2" destOrd="0" parTransId="{A60675D6-89EB-4134-A6AF-475B647F1F6D}" sibTransId="{B443ABA4-4092-4505-911E-3BD975CAC90B}"/>
    <dgm:cxn modelId="{35973AA6-792B-4157-AE54-E957151FB11A}" srcId="{B985A3F0-9CAE-421C-8624-2E1B6B447739}" destId="{F5B8AD92-6652-4D6C-8BAD-5C2A2ED968AD}" srcOrd="0" destOrd="0" parTransId="{38CCCD3D-0EFC-4625-A19B-2D2EF6A60D2F}" sibTransId="{E83824F1-EBE7-4C0A-A355-5B3E88364894}"/>
    <dgm:cxn modelId="{718982AA-F2D9-4961-AE57-37E69C5C34F0}" type="presOf" srcId="{4D8F1FBD-C6F4-4C73-93FA-0FEF80AF9692}" destId="{4E117770-0603-409D-9BE9-829DAE19C1D9}" srcOrd="0" destOrd="0" presId="urn:microsoft.com/office/officeart/2018/2/layout/IconVerticalSolidList"/>
    <dgm:cxn modelId="{DD805DB6-227A-4011-8506-CA78FB65BB2D}" srcId="{A62908FA-B4F1-449B-A913-100CEE9EA2AC}" destId="{1BD9D1BD-EAED-4007-98AA-7349C8C0D667}" srcOrd="0" destOrd="0" parTransId="{19A0A43C-AAC7-412D-B15C-CB3F6BC05799}" sibTransId="{5506A71B-3658-4FEF-B4E2-94238749D0A8}"/>
    <dgm:cxn modelId="{CF535FDD-FB32-4498-AF80-2EE6B1EEDE2E}" srcId="{4D8F1FBD-C6F4-4C73-93FA-0FEF80AF9692}" destId="{A62908FA-B4F1-449B-A913-100CEE9EA2AC}" srcOrd="1" destOrd="0" parTransId="{0294E9BE-5882-4637-9718-2CF42B59829D}" sibTransId="{1905F139-30F9-495E-AC60-5703FD73953B}"/>
    <dgm:cxn modelId="{AAE2C6ED-D382-4DA3-A486-DADE2BBC9DCA}" type="presOf" srcId="{7838B534-56C7-462B-8375-F0FC9E1661FF}" destId="{95BBA42C-2A00-447D-82FA-5A31D918F4AE}" srcOrd="0" destOrd="0" presId="urn:microsoft.com/office/officeart/2018/2/layout/IconVerticalSolidList"/>
    <dgm:cxn modelId="{5F09B26F-BC6B-4CC8-A647-9BD9267FE01D}" type="presParOf" srcId="{4E117770-0603-409D-9BE9-829DAE19C1D9}" destId="{014B8840-2D78-44FD-9853-C759A6D6653D}" srcOrd="0" destOrd="0" presId="urn:microsoft.com/office/officeart/2018/2/layout/IconVerticalSolidList"/>
    <dgm:cxn modelId="{59D11646-606E-4C30-9583-F51BFCEBD493}" type="presParOf" srcId="{014B8840-2D78-44FD-9853-C759A6D6653D}" destId="{F6FB3387-B154-4B7E-9AB7-4607BF294C10}" srcOrd="0" destOrd="0" presId="urn:microsoft.com/office/officeart/2018/2/layout/IconVerticalSolidList"/>
    <dgm:cxn modelId="{2D135781-94C7-4C12-94F8-22FCD2F71194}" type="presParOf" srcId="{014B8840-2D78-44FD-9853-C759A6D6653D}" destId="{4A6336E7-D393-49CD-9EF9-49BB38B588CD}" srcOrd="1" destOrd="0" presId="urn:microsoft.com/office/officeart/2018/2/layout/IconVerticalSolidList"/>
    <dgm:cxn modelId="{9EF80EC7-70EB-42AB-86CB-79651F2A64BE}" type="presParOf" srcId="{014B8840-2D78-44FD-9853-C759A6D6653D}" destId="{3C075B8F-9CD8-4F4B-B2F4-C1A71F16B263}" srcOrd="2" destOrd="0" presId="urn:microsoft.com/office/officeart/2018/2/layout/IconVerticalSolidList"/>
    <dgm:cxn modelId="{05423871-3294-44DE-AC83-931D9B679A91}" type="presParOf" srcId="{014B8840-2D78-44FD-9853-C759A6D6653D}" destId="{812E38D4-B1E0-4F3C-BE13-CA25E6FAB652}" srcOrd="3" destOrd="0" presId="urn:microsoft.com/office/officeart/2018/2/layout/IconVerticalSolidList"/>
    <dgm:cxn modelId="{796197C1-98A8-49EA-9CCA-764279E95DBC}" type="presParOf" srcId="{014B8840-2D78-44FD-9853-C759A6D6653D}" destId="{481ABFDA-7AC2-4C69-9F63-266292CDB185}" srcOrd="4" destOrd="0" presId="urn:microsoft.com/office/officeart/2018/2/layout/IconVerticalSolidList"/>
    <dgm:cxn modelId="{B4E736DE-D55E-4F1A-9E1D-72D1A243AD52}" type="presParOf" srcId="{4E117770-0603-409D-9BE9-829DAE19C1D9}" destId="{468DE7F2-212E-4465-BCCA-5185F5349874}" srcOrd="1" destOrd="0" presId="urn:microsoft.com/office/officeart/2018/2/layout/IconVerticalSolidList"/>
    <dgm:cxn modelId="{2421FEC4-62FA-42DA-8372-F7BC53E8BD98}" type="presParOf" srcId="{4E117770-0603-409D-9BE9-829DAE19C1D9}" destId="{50F3FE8F-8BFA-4C70-AF57-67706314C9BB}" srcOrd="2" destOrd="0" presId="urn:microsoft.com/office/officeart/2018/2/layout/IconVerticalSolidList"/>
    <dgm:cxn modelId="{D0CD99F7-6369-478F-AADA-F2E72225BF03}" type="presParOf" srcId="{50F3FE8F-8BFA-4C70-AF57-67706314C9BB}" destId="{93045573-4C96-4426-A876-B4A08AC42C37}" srcOrd="0" destOrd="0" presId="urn:microsoft.com/office/officeart/2018/2/layout/IconVerticalSolidList"/>
    <dgm:cxn modelId="{D5C127B5-10A0-4DF2-8D0B-FF12655391CA}" type="presParOf" srcId="{50F3FE8F-8BFA-4C70-AF57-67706314C9BB}" destId="{EF3D5918-EEC9-46FF-A889-40A4E6F660B0}" srcOrd="1" destOrd="0" presId="urn:microsoft.com/office/officeart/2018/2/layout/IconVerticalSolidList"/>
    <dgm:cxn modelId="{C9D14744-ED41-4FB0-B54C-84C5320EE5CB}" type="presParOf" srcId="{50F3FE8F-8BFA-4C70-AF57-67706314C9BB}" destId="{25DE3623-4616-471C-A746-62389319553D}" srcOrd="2" destOrd="0" presId="urn:microsoft.com/office/officeart/2018/2/layout/IconVerticalSolidList"/>
    <dgm:cxn modelId="{4698AF69-9B92-4D5F-AE94-DD1B0218AD7A}" type="presParOf" srcId="{50F3FE8F-8BFA-4C70-AF57-67706314C9BB}" destId="{6BBEBFE3-0DA3-4E29-A5EE-C8ACCDCC3407}" srcOrd="3" destOrd="0" presId="urn:microsoft.com/office/officeart/2018/2/layout/IconVerticalSolidList"/>
    <dgm:cxn modelId="{7169C472-266D-4380-A99C-CC611C22B45D}" type="presParOf" srcId="{50F3FE8F-8BFA-4C70-AF57-67706314C9BB}" destId="{A1C748AF-DC13-44AB-966D-3D1289ACEBB1}" srcOrd="4" destOrd="0" presId="urn:microsoft.com/office/officeart/2018/2/layout/IconVerticalSolidList"/>
    <dgm:cxn modelId="{E176916C-A1E9-467C-A9CB-F73BDEC4D099}" type="presParOf" srcId="{4E117770-0603-409D-9BE9-829DAE19C1D9}" destId="{B399D7D5-9034-450B-815B-74350AF2A85A}" srcOrd="3" destOrd="0" presId="urn:microsoft.com/office/officeart/2018/2/layout/IconVerticalSolidList"/>
    <dgm:cxn modelId="{1D98D332-A30A-48C9-AEE2-8F5745E15410}" type="presParOf" srcId="{4E117770-0603-409D-9BE9-829DAE19C1D9}" destId="{047DE0CB-765F-493A-8F4E-AB7CAD6ED5AB}" srcOrd="4" destOrd="0" presId="urn:microsoft.com/office/officeart/2018/2/layout/IconVerticalSolidList"/>
    <dgm:cxn modelId="{DE240D09-E259-4894-9781-738D308D59D0}" type="presParOf" srcId="{047DE0CB-765F-493A-8F4E-AB7CAD6ED5AB}" destId="{229DA839-3EC9-4A0B-A4D1-FB4B1893F4BF}" srcOrd="0" destOrd="0" presId="urn:microsoft.com/office/officeart/2018/2/layout/IconVerticalSolidList"/>
    <dgm:cxn modelId="{3BE57D45-AB8C-4119-B586-A4E7B67DB081}" type="presParOf" srcId="{047DE0CB-765F-493A-8F4E-AB7CAD6ED5AB}" destId="{06F190B3-0ECD-4B62-A8B4-77F0C76AE0E0}" srcOrd="1" destOrd="0" presId="urn:microsoft.com/office/officeart/2018/2/layout/IconVerticalSolidList"/>
    <dgm:cxn modelId="{06F69CF4-485B-4A1B-B5EF-749FF2BF51B2}" type="presParOf" srcId="{047DE0CB-765F-493A-8F4E-AB7CAD6ED5AB}" destId="{5BB0225F-0E0A-4A77-B2E1-5775AF1F78EA}" srcOrd="2" destOrd="0" presId="urn:microsoft.com/office/officeart/2018/2/layout/IconVerticalSolidList"/>
    <dgm:cxn modelId="{62DB2E45-179B-4F6D-A508-955B010FF8C8}" type="presParOf" srcId="{047DE0CB-765F-493A-8F4E-AB7CAD6ED5AB}" destId="{95BBA42C-2A00-447D-82FA-5A31D918F4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8AACF-7794-429B-A74F-9FBD61B4CC3D}">
      <dsp:nvSpPr>
        <dsp:cNvPr id="0" name=""/>
        <dsp:cNvSpPr/>
      </dsp:nvSpPr>
      <dsp:spPr>
        <a:xfrm>
          <a:off x="0" y="117957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Heraldika státní a zemská </a:t>
          </a:r>
          <a:endParaRPr lang="en-US" sz="3000" kern="1200" dirty="0"/>
        </a:p>
      </dsp:txBody>
      <dsp:txXfrm>
        <a:off x="0" y="117957"/>
        <a:ext cx="2938860" cy="1763316"/>
      </dsp:txXfrm>
    </dsp:sp>
    <dsp:sp modelId="{A56037C5-9FDD-475B-A251-E2729AA8D3D9}">
      <dsp:nvSpPr>
        <dsp:cNvPr id="0" name=""/>
        <dsp:cNvSpPr/>
      </dsp:nvSpPr>
      <dsp:spPr>
        <a:xfrm>
          <a:off x="3232745" y="117957"/>
          <a:ext cx="2938860" cy="17633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Šlechtická heraldika </a:t>
          </a:r>
          <a:endParaRPr lang="en-US" sz="3000" kern="1200" dirty="0"/>
        </a:p>
      </dsp:txBody>
      <dsp:txXfrm>
        <a:off x="3232745" y="117957"/>
        <a:ext cx="2938860" cy="1763316"/>
      </dsp:txXfrm>
    </dsp:sp>
    <dsp:sp modelId="{23EB5BAA-F348-49A4-A0E8-AA7BEA13C9BA}">
      <dsp:nvSpPr>
        <dsp:cNvPr id="0" name=""/>
        <dsp:cNvSpPr/>
      </dsp:nvSpPr>
      <dsp:spPr>
        <a:xfrm>
          <a:off x="6465492" y="117957"/>
          <a:ext cx="2938860" cy="1763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Městská a obecní heraldika</a:t>
          </a:r>
          <a:endParaRPr lang="en-US" sz="3000" kern="1200" dirty="0"/>
        </a:p>
      </dsp:txBody>
      <dsp:txXfrm>
        <a:off x="6465492" y="117957"/>
        <a:ext cx="2938860" cy="1763316"/>
      </dsp:txXfrm>
    </dsp:sp>
    <dsp:sp modelId="{4F7246B5-64AF-4D7B-82B6-B687CA0A25DA}">
      <dsp:nvSpPr>
        <dsp:cNvPr id="0" name=""/>
        <dsp:cNvSpPr/>
      </dsp:nvSpPr>
      <dsp:spPr>
        <a:xfrm>
          <a:off x="0" y="2175159"/>
          <a:ext cx="2938860" cy="1763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Církevní heraldika</a:t>
          </a:r>
          <a:endParaRPr lang="en-US" sz="3000" kern="1200" dirty="0"/>
        </a:p>
      </dsp:txBody>
      <dsp:txXfrm>
        <a:off x="0" y="2175159"/>
        <a:ext cx="2938860" cy="1763316"/>
      </dsp:txXfrm>
    </dsp:sp>
    <dsp:sp modelId="{6F17CEFE-3B6B-4E08-B16F-F5F8C40A9FA4}">
      <dsp:nvSpPr>
        <dsp:cNvPr id="0" name=""/>
        <dsp:cNvSpPr/>
      </dsp:nvSpPr>
      <dsp:spPr>
        <a:xfrm>
          <a:off x="3232746" y="2175160"/>
          <a:ext cx="2938860" cy="17633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Cechovní heraldika</a:t>
          </a:r>
          <a:endParaRPr lang="en-US" sz="3000" kern="1200" dirty="0"/>
        </a:p>
      </dsp:txBody>
      <dsp:txXfrm>
        <a:off x="3232746" y="2175160"/>
        <a:ext cx="2938860" cy="1763316"/>
      </dsp:txXfrm>
    </dsp:sp>
    <dsp:sp modelId="{4EDABCF7-FEC0-4019-9917-E43651050469}">
      <dsp:nvSpPr>
        <dsp:cNvPr id="0" name=""/>
        <dsp:cNvSpPr/>
      </dsp:nvSpPr>
      <dsp:spPr>
        <a:xfrm>
          <a:off x="6465492" y="2175160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Heraldika obyvatel měst a venkova</a:t>
          </a:r>
          <a:endParaRPr lang="en-US" sz="3000" kern="1200" dirty="0"/>
        </a:p>
      </dsp:txBody>
      <dsp:txXfrm>
        <a:off x="6465492" y="2175160"/>
        <a:ext cx="2938860" cy="1763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FCD49-2879-4BAD-97DF-E91A350AC1B3}">
      <dsp:nvSpPr>
        <dsp:cNvPr id="0" name=""/>
        <dsp:cNvSpPr/>
      </dsp:nvSpPr>
      <dsp:spPr>
        <a:xfrm>
          <a:off x="2572050" y="1374402"/>
          <a:ext cx="470885" cy="50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442" y="0"/>
              </a:lnTo>
              <a:lnTo>
                <a:pt x="235442" y="506202"/>
              </a:lnTo>
              <a:lnTo>
                <a:pt x="470885" y="506202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7BE51-D1AB-4503-BC20-6E020919C4B8}">
      <dsp:nvSpPr>
        <dsp:cNvPr id="0" name=""/>
        <dsp:cNvSpPr/>
      </dsp:nvSpPr>
      <dsp:spPr>
        <a:xfrm>
          <a:off x="2572050" y="868199"/>
          <a:ext cx="470885" cy="506202"/>
        </a:xfrm>
        <a:custGeom>
          <a:avLst/>
          <a:gdLst/>
          <a:ahLst/>
          <a:cxnLst/>
          <a:rect l="0" t="0" r="0" b="0"/>
          <a:pathLst>
            <a:path>
              <a:moveTo>
                <a:pt x="0" y="506202"/>
              </a:moveTo>
              <a:lnTo>
                <a:pt x="235442" y="506202"/>
              </a:lnTo>
              <a:lnTo>
                <a:pt x="235442" y="0"/>
              </a:lnTo>
              <a:lnTo>
                <a:pt x="470885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88AB9-981A-4651-ADDF-0ED9D6EE0F8D}">
      <dsp:nvSpPr>
        <dsp:cNvPr id="0" name=""/>
        <dsp:cNvSpPr/>
      </dsp:nvSpPr>
      <dsp:spPr>
        <a:xfrm>
          <a:off x="217621" y="2947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 err="1"/>
            <a:t>Polcený</a:t>
          </a:r>
          <a:r>
            <a:rPr lang="cs-CZ" sz="1200" b="0" i="0" kern="1200" dirty="0"/>
            <a:t> štít – kolmá čára je uprostřed štítu. </a:t>
          </a:r>
          <a:r>
            <a:rPr lang="cs-CZ" sz="1200" b="0" i="0" kern="1200" dirty="0" err="1"/>
            <a:t>Polcení</a:t>
          </a:r>
          <a:r>
            <a:rPr lang="cs-CZ" sz="1200" b="0" i="0" kern="1200" dirty="0"/>
            <a:t> jednou,  dvěma nebo více čárami.</a:t>
          </a:r>
          <a:endParaRPr lang="en-US" sz="1200" kern="1200" dirty="0"/>
        </a:p>
      </dsp:txBody>
      <dsp:txXfrm>
        <a:off x="217621" y="2947"/>
        <a:ext cx="2354428" cy="718100"/>
      </dsp:txXfrm>
    </dsp:sp>
    <dsp:sp modelId="{B563E171-5BB7-44AC-81CE-A49FE1CE77EB}">
      <dsp:nvSpPr>
        <dsp:cNvPr id="0" name=""/>
        <dsp:cNvSpPr/>
      </dsp:nvSpPr>
      <dsp:spPr>
        <a:xfrm>
          <a:off x="217621" y="1015351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/>
            <a:t>Dělený</a:t>
          </a:r>
          <a:r>
            <a:rPr lang="cs-CZ" sz="1200" b="0" i="0" kern="1200" dirty="0"/>
            <a:t> štít – vodorovná čára uprostřed štítu. Dělení jednou, dvěma nebo </a:t>
          </a:r>
          <a:r>
            <a:rPr lang="cs-CZ" sz="1200" b="0" i="0" kern="1200"/>
            <a:t>více čárami</a:t>
          </a:r>
          <a:r>
            <a:rPr lang="cs-CZ" sz="1200" b="0" i="0" kern="1200" dirty="0"/>
            <a:t>.</a:t>
          </a:r>
          <a:endParaRPr lang="en-US" sz="1200" kern="1200" dirty="0"/>
        </a:p>
      </dsp:txBody>
      <dsp:txXfrm>
        <a:off x="217621" y="1015351"/>
        <a:ext cx="2354428" cy="718100"/>
      </dsp:txXfrm>
    </dsp:sp>
    <dsp:sp modelId="{6F3B3E8E-FD1A-4514-AC20-8AC8F69FCC09}">
      <dsp:nvSpPr>
        <dsp:cNvPr id="0" name=""/>
        <dsp:cNvSpPr/>
      </dsp:nvSpPr>
      <dsp:spPr>
        <a:xfrm>
          <a:off x="3042936" y="509149"/>
          <a:ext cx="2354428" cy="718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/>
            <a:t>Kosmo dělený </a:t>
          </a:r>
          <a:r>
            <a:rPr lang="cs-CZ" sz="1200" b="0" i="0" kern="1200" dirty="0"/>
            <a:t>štít – vedení čáry z horního pravého rohu k levé straně dolů.</a:t>
          </a:r>
          <a:endParaRPr lang="en-US" sz="1200" kern="1200" dirty="0"/>
        </a:p>
      </dsp:txBody>
      <dsp:txXfrm>
        <a:off x="3042936" y="509149"/>
        <a:ext cx="2354428" cy="718100"/>
      </dsp:txXfrm>
    </dsp:sp>
    <dsp:sp modelId="{E415F37B-B1B7-4D35-99D0-FDF258686005}">
      <dsp:nvSpPr>
        <dsp:cNvPr id="0" name=""/>
        <dsp:cNvSpPr/>
      </dsp:nvSpPr>
      <dsp:spPr>
        <a:xfrm>
          <a:off x="3042936" y="1521553"/>
          <a:ext cx="2354428" cy="718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/>
            <a:t>Šikmo dělený </a:t>
          </a:r>
          <a:r>
            <a:rPr lang="cs-CZ" sz="1200" b="0" i="0" kern="1200"/>
            <a:t>štít – vedení čáry z horního levého rohu k pravé straně dolů.</a:t>
          </a:r>
          <a:endParaRPr lang="en-US" sz="1200" kern="1200"/>
        </a:p>
      </dsp:txBody>
      <dsp:txXfrm>
        <a:off x="3042936" y="1521553"/>
        <a:ext cx="2354428" cy="718100"/>
      </dsp:txXfrm>
    </dsp:sp>
    <dsp:sp modelId="{58EDDF88-124F-404C-BBC1-16AB0B7186A9}">
      <dsp:nvSpPr>
        <dsp:cNvPr id="0" name=""/>
        <dsp:cNvSpPr/>
      </dsp:nvSpPr>
      <dsp:spPr>
        <a:xfrm>
          <a:off x="217621" y="2027756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/>
            <a:t>Kombinace čar kolmých a vodorovných: kříž, mřížování atd.</a:t>
          </a:r>
          <a:endParaRPr lang="en-US" sz="1200" kern="1200"/>
        </a:p>
      </dsp:txBody>
      <dsp:txXfrm>
        <a:off x="217621" y="2027756"/>
        <a:ext cx="2354428" cy="718100"/>
      </dsp:txXfrm>
    </dsp:sp>
    <dsp:sp modelId="{E283E727-5294-4B0B-9EEA-EAF1B9B48FAD}">
      <dsp:nvSpPr>
        <dsp:cNvPr id="0" name=""/>
        <dsp:cNvSpPr/>
      </dsp:nvSpPr>
      <dsp:spPr>
        <a:xfrm>
          <a:off x="217621" y="3040160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 dirty="0"/>
            <a:t>Kombinace </a:t>
          </a:r>
          <a:r>
            <a:rPr lang="cs-CZ" sz="1200" b="0" i="0" kern="1200" dirty="0" err="1"/>
            <a:t>kosmého</a:t>
          </a:r>
          <a:r>
            <a:rPr lang="cs-CZ" sz="1200" b="0" i="0" kern="1200" dirty="0"/>
            <a:t> a šikmého dělení – </a:t>
          </a:r>
          <a:r>
            <a:rPr lang="cs-CZ" sz="1200" b="0" i="0" kern="1200" dirty="0" err="1"/>
            <a:t>kosmý</a:t>
          </a:r>
          <a:r>
            <a:rPr lang="cs-CZ" sz="1200" b="0" i="0" kern="1200" dirty="0"/>
            <a:t> (ondřejský) kříž, hrot, klín, krokev apod.</a:t>
          </a:r>
          <a:endParaRPr lang="en-US" sz="1200" kern="1200" dirty="0"/>
        </a:p>
      </dsp:txBody>
      <dsp:txXfrm>
        <a:off x="217621" y="3040160"/>
        <a:ext cx="2354428" cy="718100"/>
      </dsp:txXfrm>
    </dsp:sp>
    <dsp:sp modelId="{25410E13-F56F-4911-9606-5AB7678A994D}">
      <dsp:nvSpPr>
        <dsp:cNvPr id="0" name=""/>
        <dsp:cNvSpPr/>
      </dsp:nvSpPr>
      <dsp:spPr>
        <a:xfrm>
          <a:off x="217621" y="4052564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 dirty="0"/>
            <a:t>Kombinace </a:t>
          </a:r>
          <a:r>
            <a:rPr lang="cs-CZ" sz="1200" b="0" i="0" u="none" kern="1200" dirty="0"/>
            <a:t>dělení, </a:t>
          </a:r>
          <a:r>
            <a:rPr lang="cs-CZ" sz="1200" b="0" i="0" u="none" kern="1200" dirty="0" err="1"/>
            <a:t>polcení</a:t>
          </a:r>
          <a:r>
            <a:rPr lang="cs-CZ" sz="1200" b="0" i="0" u="none" kern="1200" dirty="0"/>
            <a:t>, </a:t>
          </a:r>
          <a:r>
            <a:rPr lang="cs-CZ" sz="1200" b="0" i="0" u="none" kern="1200" dirty="0" err="1"/>
            <a:t>kosmých</a:t>
          </a:r>
          <a:r>
            <a:rPr lang="cs-CZ" sz="1200" b="0" i="0" u="none" kern="1200" dirty="0"/>
            <a:t> a šikmých čar.</a:t>
          </a:r>
          <a:endParaRPr lang="en-US" sz="1200" u="none" kern="1200" dirty="0"/>
        </a:p>
      </dsp:txBody>
      <dsp:txXfrm>
        <a:off x="217621" y="4052564"/>
        <a:ext cx="2354428" cy="718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E0F04-C72A-4721-9108-6E57201D3870}">
      <dsp:nvSpPr>
        <dsp:cNvPr id="0" name=""/>
        <dsp:cNvSpPr/>
      </dsp:nvSpPr>
      <dsp:spPr>
        <a:xfrm>
          <a:off x="3273" y="110818"/>
          <a:ext cx="3191899" cy="460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1. Přirozené: </a:t>
          </a:r>
          <a:endParaRPr lang="en-US" sz="1600" kern="1200"/>
        </a:p>
      </dsp:txBody>
      <dsp:txXfrm>
        <a:off x="3273" y="110818"/>
        <a:ext cx="3191899" cy="460800"/>
      </dsp:txXfrm>
    </dsp:sp>
    <dsp:sp modelId="{7E54C7C8-455D-4CD9-93CD-3B575930499F}">
      <dsp:nvSpPr>
        <dsp:cNvPr id="0" name=""/>
        <dsp:cNvSpPr/>
      </dsp:nvSpPr>
      <dsp:spPr>
        <a:xfrm>
          <a:off x="3273" y="571618"/>
          <a:ext cx="3191899" cy="41518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a) životné: člověk a jeho části, zvířata a rostliny.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b) neživotné:</a:t>
          </a:r>
          <a:endParaRPr lang="en-U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figury pozemské (oheň, voda, skály atd.)</a:t>
          </a:r>
          <a:endParaRPr lang="en-U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figury nadpozemské (slunce, měsíc, hvězdy, oblaka atd.).</a:t>
          </a:r>
          <a:endParaRPr lang="en-US" sz="1600" kern="1200" dirty="0"/>
        </a:p>
      </dsp:txBody>
      <dsp:txXfrm>
        <a:off x="3273" y="571618"/>
        <a:ext cx="3191899" cy="4151812"/>
      </dsp:txXfrm>
    </dsp:sp>
    <dsp:sp modelId="{646ADDD7-A51F-4109-914C-F0C191C1A122}">
      <dsp:nvSpPr>
        <dsp:cNvPr id="0" name=""/>
        <dsp:cNvSpPr/>
      </dsp:nvSpPr>
      <dsp:spPr>
        <a:xfrm>
          <a:off x="3642039" y="110818"/>
          <a:ext cx="3191899" cy="460800"/>
        </a:xfrm>
        <a:prstGeom prst="rect">
          <a:avLst/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accent5">
              <a:hueOff val="3118619"/>
              <a:satOff val="-2006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2. Nadpřirozené:</a:t>
          </a:r>
          <a:endParaRPr lang="en-US" sz="1600" kern="1200"/>
        </a:p>
      </dsp:txBody>
      <dsp:txXfrm>
        <a:off x="3642039" y="110818"/>
        <a:ext cx="3191899" cy="460800"/>
      </dsp:txXfrm>
    </dsp:sp>
    <dsp:sp modelId="{942DF9EE-DD7C-49CF-BBA4-8448764577CC}">
      <dsp:nvSpPr>
        <dsp:cNvPr id="0" name=""/>
        <dsp:cNvSpPr/>
      </dsp:nvSpPr>
      <dsp:spPr>
        <a:xfrm>
          <a:off x="3642039" y="571618"/>
          <a:ext cx="3191899" cy="4151812"/>
        </a:xfrm>
        <a:prstGeom prst="rect">
          <a:avLst/>
        </a:prstGeom>
        <a:solidFill>
          <a:schemeClr val="accent5">
            <a:tint val="40000"/>
            <a:alpha val="90000"/>
            <a:hueOff val="3014507"/>
            <a:satOff val="29"/>
            <a:lumOff val="232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3014507"/>
              <a:satOff val="29"/>
              <a:lumOff val="2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vyšší bytosti (božstva, světci, andělé)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obludy a bájná zvířata (jednorožec, gryf, </a:t>
          </a:r>
          <a:r>
            <a:rPr lang="cs-CZ" sz="1600" b="0" i="0" kern="1200" dirty="0" err="1"/>
            <a:t>pegas</a:t>
          </a:r>
          <a:r>
            <a:rPr lang="cs-CZ" sz="1600" b="0" i="0" kern="1200" dirty="0"/>
            <a:t>, fénix, drak, saň, bazilišek atd.).</a:t>
          </a:r>
          <a:endParaRPr lang="en-US" sz="1600" kern="1200" dirty="0"/>
        </a:p>
      </dsp:txBody>
      <dsp:txXfrm>
        <a:off x="3642039" y="571618"/>
        <a:ext cx="3191899" cy="4151812"/>
      </dsp:txXfrm>
    </dsp:sp>
    <dsp:sp modelId="{CFCAC959-84D5-432B-A095-6F5235198647}">
      <dsp:nvSpPr>
        <dsp:cNvPr id="0" name=""/>
        <dsp:cNvSpPr/>
      </dsp:nvSpPr>
      <dsp:spPr>
        <a:xfrm>
          <a:off x="7280805" y="110818"/>
          <a:ext cx="3191899" cy="460800"/>
        </a:xfrm>
        <a:prstGeom prst="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3. Umělé figury:</a:t>
          </a:r>
          <a:endParaRPr lang="en-US" sz="1600" kern="1200"/>
        </a:p>
      </dsp:txBody>
      <dsp:txXfrm>
        <a:off x="7280805" y="110818"/>
        <a:ext cx="3191899" cy="460800"/>
      </dsp:txXfrm>
    </dsp:sp>
    <dsp:sp modelId="{C2A96B54-3C0B-45F9-A425-DEB41CCF5AE1}">
      <dsp:nvSpPr>
        <dsp:cNvPr id="0" name=""/>
        <dsp:cNvSpPr/>
      </dsp:nvSpPr>
      <dsp:spPr>
        <a:xfrm>
          <a:off x="7280805" y="571618"/>
          <a:ext cx="3191899" cy="4151812"/>
        </a:xfrm>
        <a:prstGeom prst="rect">
          <a:avLst/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a.	zbraně a zbroj.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b.	oděv, okrasy a šperky.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c.	nástroje a výrobky domácí, hospodářské a řemeslné.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d.	nástroje hudební, zvony, rolničky.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e.	předměty z oboru mlynářství, rybářství a lodnictví.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f.	stavby a jejich části.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g.	odznaky světské a církevní.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h.	koule, kotouče a kruhy.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i.	písmena, značky.</a:t>
          </a:r>
          <a:endParaRPr lang="en-US" sz="1600" kern="1200" dirty="0"/>
        </a:p>
      </dsp:txBody>
      <dsp:txXfrm>
        <a:off x="7280805" y="571618"/>
        <a:ext cx="3191899" cy="4151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A36F4-BF14-47FB-9D1F-B5E6F9DB92E2}">
      <dsp:nvSpPr>
        <dsp:cNvPr id="0" name=""/>
        <dsp:cNvSpPr/>
      </dsp:nvSpPr>
      <dsp:spPr>
        <a:xfrm>
          <a:off x="2552516" y="3757310"/>
          <a:ext cx="509954" cy="548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977" y="0"/>
              </a:lnTo>
              <a:lnTo>
                <a:pt x="254977" y="548201"/>
              </a:lnTo>
              <a:lnTo>
                <a:pt x="509954" y="548201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16E15-8985-4CB7-B22B-7CD3EA8C6F1C}">
      <dsp:nvSpPr>
        <dsp:cNvPr id="0" name=""/>
        <dsp:cNvSpPr/>
      </dsp:nvSpPr>
      <dsp:spPr>
        <a:xfrm>
          <a:off x="2552516" y="3209108"/>
          <a:ext cx="509954" cy="548201"/>
        </a:xfrm>
        <a:custGeom>
          <a:avLst/>
          <a:gdLst/>
          <a:ahLst/>
          <a:cxnLst/>
          <a:rect l="0" t="0" r="0" b="0"/>
          <a:pathLst>
            <a:path>
              <a:moveTo>
                <a:pt x="0" y="548201"/>
              </a:moveTo>
              <a:lnTo>
                <a:pt x="254977" y="548201"/>
              </a:lnTo>
              <a:lnTo>
                <a:pt x="254977" y="0"/>
              </a:lnTo>
              <a:lnTo>
                <a:pt x="509954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488B1-DB6B-4E3D-B6F3-9296D41BDC8E}">
      <dsp:nvSpPr>
        <dsp:cNvPr id="0" name=""/>
        <dsp:cNvSpPr/>
      </dsp:nvSpPr>
      <dsp:spPr>
        <a:xfrm>
          <a:off x="2552516" y="422381"/>
          <a:ext cx="509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9954" y="4572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0F432-76BB-4F30-B62B-DFB67D558D93}">
      <dsp:nvSpPr>
        <dsp:cNvPr id="0" name=""/>
        <dsp:cNvSpPr/>
      </dsp:nvSpPr>
      <dsp:spPr>
        <a:xfrm>
          <a:off x="2741" y="79260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Výzbroj středověkých bojovníků</a:t>
          </a:r>
          <a:endParaRPr lang="en-US" sz="1300" kern="1200" dirty="0"/>
        </a:p>
      </dsp:txBody>
      <dsp:txXfrm>
        <a:off x="2741" y="79260"/>
        <a:ext cx="2549774" cy="777681"/>
      </dsp:txXfrm>
    </dsp:sp>
    <dsp:sp modelId="{93098F52-D973-42E6-A5F3-71E214254340}">
      <dsp:nvSpPr>
        <dsp:cNvPr id="0" name=""/>
        <dsp:cNvSpPr/>
      </dsp:nvSpPr>
      <dsp:spPr>
        <a:xfrm>
          <a:off x="3062470" y="79260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štíty, přilby s klenoty, čabraky koní nebo praporce (dochovalo se velmi málo).</a:t>
          </a:r>
          <a:endParaRPr lang="en-US" sz="1300" kern="1200"/>
        </a:p>
      </dsp:txBody>
      <dsp:txXfrm>
        <a:off x="3062470" y="79260"/>
        <a:ext cx="2549774" cy="777681"/>
      </dsp:txXfrm>
    </dsp:sp>
    <dsp:sp modelId="{B1F12881-72C6-4C03-8170-481FB94DFB28}">
      <dsp:nvSpPr>
        <dsp:cNvPr id="0" name=""/>
        <dsp:cNvSpPr/>
      </dsp:nvSpPr>
      <dsp:spPr>
        <a:xfrm>
          <a:off x="2741" y="1175663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Pečeti</a:t>
          </a:r>
          <a:endParaRPr lang="en-US" sz="1300" kern="1200" dirty="0"/>
        </a:p>
      </dsp:txBody>
      <dsp:txXfrm>
        <a:off x="2741" y="1175663"/>
        <a:ext cx="2549774" cy="777681"/>
      </dsp:txXfrm>
    </dsp:sp>
    <dsp:sp modelId="{4A714FE2-47B1-45B2-93D9-92A324289530}">
      <dsp:nvSpPr>
        <dsp:cNvPr id="0" name=""/>
        <dsp:cNvSpPr/>
      </dsp:nvSpPr>
      <dsp:spPr>
        <a:xfrm>
          <a:off x="2741" y="2272066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Mince a medaile</a:t>
          </a:r>
          <a:endParaRPr lang="en-US" sz="1300" kern="1200" dirty="0"/>
        </a:p>
      </dsp:txBody>
      <dsp:txXfrm>
        <a:off x="2741" y="2272066"/>
        <a:ext cx="2549774" cy="777681"/>
      </dsp:txXfrm>
    </dsp:sp>
    <dsp:sp modelId="{B93F949D-BE48-41EA-B141-D64AE2D74E35}">
      <dsp:nvSpPr>
        <dsp:cNvPr id="0" name=""/>
        <dsp:cNvSpPr/>
      </dsp:nvSpPr>
      <dsp:spPr>
        <a:xfrm>
          <a:off x="2741" y="3368469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Náhrobky, náhrobníky a epitafy (funerální plastika)</a:t>
          </a:r>
          <a:endParaRPr lang="en-US" sz="1300" kern="1200" dirty="0"/>
        </a:p>
      </dsp:txBody>
      <dsp:txXfrm>
        <a:off x="2741" y="3368469"/>
        <a:ext cx="2549774" cy="777681"/>
      </dsp:txXfrm>
    </dsp:sp>
    <dsp:sp modelId="{45D431FD-1842-4FD0-86CD-7C53CF504579}">
      <dsp:nvSpPr>
        <dsp:cNvPr id="0" name=""/>
        <dsp:cNvSpPr/>
      </dsp:nvSpPr>
      <dsp:spPr>
        <a:xfrm>
          <a:off x="3062470" y="2820268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a) náhrobníky, jejichž plochu vyplňuje pouze erb, doplněným jen příslušným nápisem.</a:t>
          </a:r>
          <a:endParaRPr lang="en-US" sz="1300" kern="1200"/>
        </a:p>
      </dsp:txBody>
      <dsp:txXfrm>
        <a:off x="3062470" y="2820268"/>
        <a:ext cx="2549774" cy="777681"/>
      </dsp:txXfrm>
    </dsp:sp>
    <dsp:sp modelId="{A06D846E-B124-4C92-AF64-4049A14E1572}">
      <dsp:nvSpPr>
        <dsp:cNvPr id="0" name=""/>
        <dsp:cNvSpPr/>
      </dsp:nvSpPr>
      <dsp:spPr>
        <a:xfrm>
          <a:off x="3062470" y="3916671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b) postava zemřelého, kterou heraldická výzdoba pouze doprovází.</a:t>
          </a:r>
          <a:endParaRPr lang="en-US" sz="1300" kern="1200"/>
        </a:p>
      </dsp:txBody>
      <dsp:txXfrm>
        <a:off x="3062470" y="3916671"/>
        <a:ext cx="2549774" cy="7776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F19B8-695B-489D-B70F-868134F3A9FA}">
      <dsp:nvSpPr>
        <dsp:cNvPr id="0" name=""/>
        <dsp:cNvSpPr/>
      </dsp:nvSpPr>
      <dsp:spPr>
        <a:xfrm>
          <a:off x="2755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77DCF-EE3F-4991-889D-026E5C9DA91F}">
      <dsp:nvSpPr>
        <dsp:cNvPr id="0" name=""/>
        <dsp:cNvSpPr/>
      </dsp:nvSpPr>
      <dsp:spPr>
        <a:xfrm>
          <a:off x="221332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na exteriérech staveb</a:t>
          </a:r>
          <a:endParaRPr lang="en-US" sz="2300" kern="1200"/>
        </a:p>
      </dsp:txBody>
      <dsp:txXfrm>
        <a:off x="257919" y="1544042"/>
        <a:ext cx="1894025" cy="1175997"/>
      </dsp:txXfrm>
    </dsp:sp>
    <dsp:sp modelId="{E2B170A4-D6E6-4909-85D1-17B460F0849E}">
      <dsp:nvSpPr>
        <dsp:cNvPr id="0" name=""/>
        <dsp:cNvSpPr/>
      </dsp:nvSpPr>
      <dsp:spPr>
        <a:xfrm>
          <a:off x="2407110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9245D-F184-4936-825E-1B0E45BBACA9}">
      <dsp:nvSpPr>
        <dsp:cNvPr id="0" name=""/>
        <dsp:cNvSpPr/>
      </dsp:nvSpPr>
      <dsp:spPr>
        <a:xfrm>
          <a:off x="2625687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v interiérech staveb</a:t>
          </a:r>
          <a:endParaRPr lang="en-US" sz="2300" kern="1200"/>
        </a:p>
      </dsp:txBody>
      <dsp:txXfrm>
        <a:off x="2662274" y="1544042"/>
        <a:ext cx="1894025" cy="1175997"/>
      </dsp:txXfrm>
    </dsp:sp>
    <dsp:sp modelId="{EBFA6F35-E2F6-410F-81E3-E568B0CD4B10}">
      <dsp:nvSpPr>
        <dsp:cNvPr id="0" name=""/>
        <dsp:cNvSpPr/>
      </dsp:nvSpPr>
      <dsp:spPr>
        <a:xfrm>
          <a:off x="4811464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511BA-1ECE-4A26-B5CE-B45DA08D7B2B}">
      <dsp:nvSpPr>
        <dsp:cNvPr id="0" name=""/>
        <dsp:cNvSpPr/>
      </dsp:nvSpPr>
      <dsp:spPr>
        <a:xfrm>
          <a:off x="5030042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tesané v kameni</a:t>
          </a:r>
          <a:endParaRPr lang="en-US" sz="2300" kern="1200"/>
        </a:p>
      </dsp:txBody>
      <dsp:txXfrm>
        <a:off x="5066629" y="1544042"/>
        <a:ext cx="1894025" cy="1175997"/>
      </dsp:txXfrm>
    </dsp:sp>
    <dsp:sp modelId="{5F0EB9CB-64B3-41A1-AAAA-F53ED7683AC1}">
      <dsp:nvSpPr>
        <dsp:cNvPr id="0" name=""/>
        <dsp:cNvSpPr/>
      </dsp:nvSpPr>
      <dsp:spPr>
        <a:xfrm>
          <a:off x="7215819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CB351-BC3E-49D1-A84C-2C78844DDF23}">
      <dsp:nvSpPr>
        <dsp:cNvPr id="0" name=""/>
        <dsp:cNvSpPr/>
      </dsp:nvSpPr>
      <dsp:spPr>
        <a:xfrm>
          <a:off x="7434397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 dirty="0"/>
            <a:t>erby malované</a:t>
          </a:r>
          <a:endParaRPr lang="en-US" sz="2300" kern="1200" dirty="0"/>
        </a:p>
      </dsp:txBody>
      <dsp:txXfrm>
        <a:off x="7470984" y="1544042"/>
        <a:ext cx="1894025" cy="1175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8E793-38C3-4256-A3E8-16AA11B0C2AC}">
      <dsp:nvSpPr>
        <dsp:cNvPr id="0" name=""/>
        <dsp:cNvSpPr/>
      </dsp:nvSpPr>
      <dsp:spPr>
        <a:xfrm>
          <a:off x="2063" y="458073"/>
          <a:ext cx="2337858" cy="1168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Kronika tak řečeného Dalimila – erbovní pověsti.</a:t>
          </a:r>
          <a:endParaRPr lang="en-US" sz="1300" kern="1200"/>
        </a:p>
      </dsp:txBody>
      <dsp:txXfrm>
        <a:off x="36300" y="492310"/>
        <a:ext cx="2269384" cy="1100455"/>
      </dsp:txXfrm>
    </dsp:sp>
    <dsp:sp modelId="{782D9B6C-C867-4092-9FC5-D00267D2999C}">
      <dsp:nvSpPr>
        <dsp:cNvPr id="0" name=""/>
        <dsp:cNvSpPr/>
      </dsp:nvSpPr>
      <dsp:spPr>
        <a:xfrm>
          <a:off x="2063" y="1802341"/>
          <a:ext cx="2337858" cy="1168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Bartoloměj Paprocký z Hlohol (1540-1614):</a:t>
          </a:r>
          <a:endParaRPr lang="en-US" sz="1300" kern="1200"/>
        </a:p>
      </dsp:txBody>
      <dsp:txXfrm>
        <a:off x="36300" y="1836578"/>
        <a:ext cx="2269384" cy="1100455"/>
      </dsp:txXfrm>
    </dsp:sp>
    <dsp:sp modelId="{41737770-37C9-449C-90BC-04554504AC1B}">
      <dsp:nvSpPr>
        <dsp:cNvPr id="0" name=""/>
        <dsp:cNvSpPr/>
      </dsp:nvSpPr>
      <dsp:spPr>
        <a:xfrm rot="18289469">
          <a:off x="1988721" y="1692633"/>
          <a:ext cx="163754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637544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6554" y="1673733"/>
        <a:ext cx="81877" cy="81877"/>
      </dsp:txXfrm>
    </dsp:sp>
    <dsp:sp modelId="{5561EDB1-6390-48E0-969F-217F0FFA3E62}">
      <dsp:nvSpPr>
        <dsp:cNvPr id="0" name=""/>
        <dsp:cNvSpPr/>
      </dsp:nvSpPr>
      <dsp:spPr>
        <a:xfrm>
          <a:off x="3275065" y="458073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Diadochus id est successio, jinak Posloupnost knížat a králův českých, biskupův a arcibiskupův pražských a všech tří stavů (1602)</a:t>
          </a:r>
          <a:endParaRPr lang="en-US" sz="1300" kern="1200"/>
        </a:p>
      </dsp:txBody>
      <dsp:txXfrm>
        <a:off x="3309302" y="492310"/>
        <a:ext cx="2269384" cy="1100455"/>
      </dsp:txXfrm>
    </dsp:sp>
    <dsp:sp modelId="{FE9B05F2-09B1-4CC4-A2A0-8CDFB9B90CA9}">
      <dsp:nvSpPr>
        <dsp:cNvPr id="0" name=""/>
        <dsp:cNvSpPr/>
      </dsp:nvSpPr>
      <dsp:spPr>
        <a:xfrm>
          <a:off x="2339921" y="2364767"/>
          <a:ext cx="935143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935143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84114" y="2363427"/>
        <a:ext cx="46757" cy="46757"/>
      </dsp:txXfrm>
    </dsp:sp>
    <dsp:sp modelId="{D082FC9D-8335-46F6-A27D-F8AADF554E1E}">
      <dsp:nvSpPr>
        <dsp:cNvPr id="0" name=""/>
        <dsp:cNvSpPr/>
      </dsp:nvSpPr>
      <dsp:spPr>
        <a:xfrm>
          <a:off x="3275065" y="1802341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Zrcadlo slavného markrabství moravského (1593)</a:t>
          </a:r>
          <a:endParaRPr lang="en-US" sz="1300" kern="1200"/>
        </a:p>
      </dsp:txBody>
      <dsp:txXfrm>
        <a:off x="3309302" y="1836578"/>
        <a:ext cx="2269384" cy="1100455"/>
      </dsp:txXfrm>
    </dsp:sp>
    <dsp:sp modelId="{8B9CDE31-D7BC-4AAB-A473-5A4DDFC32D59}">
      <dsp:nvSpPr>
        <dsp:cNvPr id="0" name=""/>
        <dsp:cNvSpPr/>
      </dsp:nvSpPr>
      <dsp:spPr>
        <a:xfrm rot="3310531">
          <a:off x="1988721" y="3036902"/>
          <a:ext cx="163754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637544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6554" y="3018002"/>
        <a:ext cx="81877" cy="81877"/>
      </dsp:txXfrm>
    </dsp:sp>
    <dsp:sp modelId="{25F54AE8-3770-47A8-9BCE-4A9CF4DE0714}">
      <dsp:nvSpPr>
        <dsp:cNvPr id="0" name=""/>
        <dsp:cNvSpPr/>
      </dsp:nvSpPr>
      <dsp:spPr>
        <a:xfrm>
          <a:off x="3275065" y="3146610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Štambuch slezský (1609)</a:t>
          </a:r>
          <a:endParaRPr lang="en-US" sz="1300" kern="1200"/>
        </a:p>
      </dsp:txBody>
      <dsp:txXfrm>
        <a:off x="3309302" y="3180847"/>
        <a:ext cx="2269384" cy="11004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B3387-B154-4B7E-9AB7-4607BF294C10}">
      <dsp:nvSpPr>
        <dsp:cNvPr id="0" name=""/>
        <dsp:cNvSpPr/>
      </dsp:nvSpPr>
      <dsp:spPr>
        <a:xfrm>
          <a:off x="0" y="597"/>
          <a:ext cx="10970502" cy="13978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336E7-D393-49CD-9EF9-49BB38B588CD}">
      <dsp:nvSpPr>
        <dsp:cNvPr id="0" name=""/>
        <dsp:cNvSpPr/>
      </dsp:nvSpPr>
      <dsp:spPr>
        <a:xfrm>
          <a:off x="422861" y="315122"/>
          <a:ext cx="768839" cy="7688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E38D4-B1E0-4F3C-BE13-CA25E6FAB652}">
      <dsp:nvSpPr>
        <dsp:cNvPr id="0" name=""/>
        <dsp:cNvSpPr/>
      </dsp:nvSpPr>
      <dsp:spPr>
        <a:xfrm>
          <a:off x="1614562" y="597"/>
          <a:ext cx="4936725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/>
            <a:t>První systematizující práce:</a:t>
          </a:r>
          <a:endParaRPr lang="en-US" sz="1900" kern="1200"/>
        </a:p>
      </dsp:txBody>
      <dsp:txXfrm>
        <a:off x="1614562" y="597"/>
        <a:ext cx="4936725" cy="1397889"/>
      </dsp:txXfrm>
    </dsp:sp>
    <dsp:sp modelId="{481ABFDA-7AC2-4C69-9F63-266292CDB185}">
      <dsp:nvSpPr>
        <dsp:cNvPr id="0" name=""/>
        <dsp:cNvSpPr/>
      </dsp:nvSpPr>
      <dsp:spPr>
        <a:xfrm>
          <a:off x="6551287" y="597"/>
          <a:ext cx="4419214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Vojtěch Král z Dobré Vody (1844-1913).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Karel Schwarzenberg (1911-1986).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August Sedláček (1843-1926) – Hrady, zámky a tvrze království českého, a hesla v Ottově slovníku naučném.</a:t>
          </a:r>
          <a:endParaRPr lang="en-US" sz="1300" kern="1200" dirty="0"/>
        </a:p>
      </dsp:txBody>
      <dsp:txXfrm>
        <a:off x="6551287" y="597"/>
        <a:ext cx="4419214" cy="1397889"/>
      </dsp:txXfrm>
    </dsp:sp>
    <dsp:sp modelId="{93045573-4C96-4426-A876-B4A08AC42C37}">
      <dsp:nvSpPr>
        <dsp:cNvPr id="0" name=""/>
        <dsp:cNvSpPr/>
      </dsp:nvSpPr>
      <dsp:spPr>
        <a:xfrm>
          <a:off x="0" y="1747958"/>
          <a:ext cx="10970502" cy="13978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D5918-EEC9-46FF-A889-40A4E6F660B0}">
      <dsp:nvSpPr>
        <dsp:cNvPr id="0" name=""/>
        <dsp:cNvSpPr/>
      </dsp:nvSpPr>
      <dsp:spPr>
        <a:xfrm>
          <a:off x="422861" y="2062483"/>
          <a:ext cx="768839" cy="7688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EBFE3-0DA3-4E29-A5EE-C8ACCDCC3407}">
      <dsp:nvSpPr>
        <dsp:cNvPr id="0" name=""/>
        <dsp:cNvSpPr/>
      </dsp:nvSpPr>
      <dsp:spPr>
        <a:xfrm>
          <a:off x="1614562" y="1747958"/>
          <a:ext cx="4936725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/>
            <a:t>Václav Vojtíšek (1883-1974):</a:t>
          </a:r>
          <a:endParaRPr lang="en-US" sz="1900" kern="1200" dirty="0"/>
        </a:p>
      </dsp:txBody>
      <dsp:txXfrm>
        <a:off x="1614562" y="1747958"/>
        <a:ext cx="4936725" cy="1397889"/>
      </dsp:txXfrm>
    </dsp:sp>
    <dsp:sp modelId="{A1C748AF-DC13-44AB-966D-3D1289ACEBB1}">
      <dsp:nvSpPr>
        <dsp:cNvPr id="0" name=""/>
        <dsp:cNvSpPr/>
      </dsp:nvSpPr>
      <dsp:spPr>
        <a:xfrm>
          <a:off x="6551287" y="1747958"/>
          <a:ext cx="4419214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Ředitel městského archivu v Praze (od. r. 1921). Byl v komisi pro vytvoření československého znaku. Metodické otázky heraldiky. O pečetěch a erbech měst pražských a jiných měst českých, 1928; Znak hlav. města Prahy, 1928.</a:t>
          </a:r>
          <a:endParaRPr lang="en-US" sz="1300" kern="1200"/>
        </a:p>
      </dsp:txBody>
      <dsp:txXfrm>
        <a:off x="6551287" y="1747958"/>
        <a:ext cx="4419214" cy="1397889"/>
      </dsp:txXfrm>
    </dsp:sp>
    <dsp:sp modelId="{229DA839-3EC9-4A0B-A4D1-FB4B1893F4BF}">
      <dsp:nvSpPr>
        <dsp:cNvPr id="0" name=""/>
        <dsp:cNvSpPr/>
      </dsp:nvSpPr>
      <dsp:spPr>
        <a:xfrm>
          <a:off x="0" y="3495320"/>
          <a:ext cx="10970502" cy="1397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190B3-0ECD-4B62-A8B4-77F0C76AE0E0}">
      <dsp:nvSpPr>
        <dsp:cNvPr id="0" name=""/>
        <dsp:cNvSpPr/>
      </dsp:nvSpPr>
      <dsp:spPr>
        <a:xfrm>
          <a:off x="422861" y="3809845"/>
          <a:ext cx="768839" cy="7688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BA42C-2A00-447D-82FA-5A31D918F4AE}">
      <dsp:nvSpPr>
        <dsp:cNvPr id="0" name=""/>
        <dsp:cNvSpPr/>
      </dsp:nvSpPr>
      <dsp:spPr>
        <a:xfrm>
          <a:off x="1614562" y="3495320"/>
          <a:ext cx="9355939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Česká genealogická a heraldická společnost v Praze (1969) – genealogie, heraldika a PVH. Časopis </a:t>
          </a:r>
          <a:r>
            <a:rPr lang="cs-CZ" sz="1900" b="0" i="1" kern="1200" dirty="0"/>
            <a:t>Genealogické a heraldické listy</a:t>
          </a:r>
          <a:r>
            <a:rPr lang="cs-CZ" sz="1900" b="0" i="0" kern="1200" dirty="0"/>
            <a:t>. Provozuje registr osobních znaků, který si zde může registrovat (za poplatek) kterýkoliv občan České republiky.</a:t>
          </a:r>
          <a:endParaRPr lang="en-US" sz="1900" kern="1200" dirty="0"/>
        </a:p>
      </dsp:txBody>
      <dsp:txXfrm>
        <a:off x="1614562" y="3495320"/>
        <a:ext cx="9355939" cy="139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A497E-0DB8-4D8A-80BF-9E8E0C9A1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solidFill>
                  <a:srgbClr val="FFFF00"/>
                </a:solidFill>
              </a:rPr>
              <a:t>Heraldika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7DB0DB-8745-4FE2-8F71-59E4DD543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43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90C64-7E2F-4A1C-86FC-E975F6F4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Štít (</a:t>
            </a:r>
            <a:r>
              <a:rPr lang="cs-CZ" i="1" dirty="0" err="1"/>
              <a:t>scutum</a:t>
            </a:r>
            <a:r>
              <a:rPr lang="cs-CZ" dirty="0"/>
              <a:t>, </a:t>
            </a:r>
            <a:r>
              <a:rPr lang="cs-CZ" i="1" dirty="0" err="1"/>
              <a:t>clipeus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5312B-B9C1-4C37-B073-DEE966DFF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853248"/>
            <a:ext cx="3790736" cy="4799479"/>
          </a:xfrm>
        </p:spPr>
        <p:txBody>
          <a:bodyPr/>
          <a:lstStyle/>
          <a:p>
            <a:r>
              <a:rPr lang="cs-CZ" dirty="0"/>
              <a:t>normanský (nejstarší) (1)</a:t>
            </a:r>
          </a:p>
          <a:p>
            <a:endParaRPr lang="cs-CZ" dirty="0"/>
          </a:p>
          <a:p>
            <a:r>
              <a:rPr lang="cs-CZ" dirty="0"/>
              <a:t>gotický (od 13. st.) (2)</a:t>
            </a:r>
          </a:p>
          <a:p>
            <a:endParaRPr lang="cs-CZ" dirty="0"/>
          </a:p>
          <a:p>
            <a:r>
              <a:rPr lang="cs-CZ" dirty="0"/>
              <a:t>soudečkový (3)</a:t>
            </a:r>
          </a:p>
          <a:p>
            <a:endParaRPr lang="cs-CZ" dirty="0"/>
          </a:p>
          <a:p>
            <a:r>
              <a:rPr lang="cs-CZ" dirty="0"/>
              <a:t>španělský (4)</a:t>
            </a:r>
          </a:p>
          <a:p>
            <a:endParaRPr lang="cs-CZ" dirty="0"/>
          </a:p>
          <a:p>
            <a:r>
              <a:rPr lang="cs-CZ" dirty="0"/>
              <a:t>kolčí</a:t>
            </a:r>
          </a:p>
        </p:txBody>
      </p:sp>
      <p:pic>
        <p:nvPicPr>
          <p:cNvPr id="4100" name="Picture 4" descr="Odměna Vybrání Namáhavý gotické ozdoby štítů zástupce Politika Zatuchlý">
            <a:extLst>
              <a:ext uri="{FF2B5EF4-FFF2-40B4-BE49-F238E27FC236}">
                <a16:creationId xmlns:a16="http://schemas.microsoft.com/office/drawing/2014/main" id="{DA4987AC-A970-4D3C-81A4-26DD3C39A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20840" r="7138" b="29542"/>
          <a:stretch/>
        </p:blipFill>
        <p:spPr bwMode="auto">
          <a:xfrm>
            <a:off x="5556148" y="1853248"/>
            <a:ext cx="5989740" cy="27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2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0B24D-FEFE-4A37-BF96-C685B66C2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 dirty="0"/>
              <a:t>Přilba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79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26D76CF-5A8C-4509-A515-107450E7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8863" y="647699"/>
            <a:ext cx="2162283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09AB3-467F-4C13-90DF-3CE4D92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r>
              <a:rPr lang="cs-CZ" dirty="0"/>
              <a:t>v heraldice se uplatňuje jako nosič klenotu a </a:t>
            </a:r>
            <a:r>
              <a:rPr lang="cs-CZ" dirty="0" err="1"/>
              <a:t>přikrývadel</a:t>
            </a:r>
            <a:r>
              <a:rPr lang="cs-CZ" dirty="0"/>
              <a:t>:</a:t>
            </a:r>
          </a:p>
          <a:p>
            <a:endParaRPr lang="cs-CZ" dirty="0"/>
          </a:p>
          <a:p>
            <a:pPr marL="457200" lvl="1" indent="0">
              <a:buNone/>
            </a:pPr>
            <a:r>
              <a:rPr lang="cs-CZ" dirty="0"/>
              <a:t>kbelíková (</a:t>
            </a:r>
            <a:r>
              <a:rPr lang="cs-CZ" dirty="0" err="1"/>
              <a:t>kbelcová</a:t>
            </a:r>
            <a:r>
              <a:rPr lang="cs-CZ" dirty="0"/>
              <a:t>)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510D9C2-5174-41FC-923C-E1954875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765" y="647698"/>
            <a:ext cx="2169038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4711763-B5B8-4570-B1EE-FE445DEF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764" y="3545545"/>
            <a:ext cx="2169040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782C6A5-AE5A-45CC-841F-40D31838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6129" y="3895216"/>
            <a:ext cx="2627752" cy="20035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belcová přilba – Seznam.cz">
            <a:extLst>
              <a:ext uri="{FF2B5EF4-FFF2-40B4-BE49-F238E27FC236}">
                <a16:creationId xmlns:a16="http://schemas.microsoft.com/office/drawing/2014/main" id="{0789BDBC-50B8-4A00-B9EF-92C93115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59" y="3800893"/>
            <a:ext cx="2192157" cy="219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161526-EF04-4E9D-9B4D-4BDAF0FDC6CF}"/>
              </a:ext>
            </a:extLst>
          </p:cNvPr>
          <p:cNvSpPr txBox="1"/>
          <p:nvPr/>
        </p:nvSpPr>
        <p:spPr>
          <a:xfrm>
            <a:off x="6847874" y="298445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hrncová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C530CC-DF8E-4940-9EEF-DD9BBAA114A7}"/>
              </a:ext>
            </a:extLst>
          </p:cNvPr>
          <p:cNvSpPr txBox="1"/>
          <p:nvPr/>
        </p:nvSpPr>
        <p:spPr>
          <a:xfrm>
            <a:off x="10096039" y="298121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kolčí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462F01-AB59-4D24-95BE-FD5C128A0D46}"/>
              </a:ext>
            </a:extLst>
          </p:cNvPr>
          <p:cNvSpPr txBox="1"/>
          <p:nvPr/>
        </p:nvSpPr>
        <p:spPr>
          <a:xfrm>
            <a:off x="9299912" y="6231489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kolčí s </a:t>
            </a:r>
            <a:r>
              <a:rPr lang="cs-CZ" dirty="0" err="1">
                <a:solidFill>
                  <a:schemeClr val="bg1"/>
                </a:solidFill>
              </a:rPr>
              <a:t>přikrývadly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802F7A-9C44-4468-B9E9-A7B4C25A3061}"/>
              </a:ext>
            </a:extLst>
          </p:cNvPr>
          <p:cNvSpPr txBox="1"/>
          <p:nvPr/>
        </p:nvSpPr>
        <p:spPr>
          <a:xfrm>
            <a:off x="6847874" y="624839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turnajová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43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B1B2A-4CF9-4D51-B0B6-69D2D927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4AB1D8-FE69-492D-8852-B226E2ED7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13" y="1539735"/>
            <a:ext cx="8692922" cy="2483693"/>
          </a:xfrm>
        </p:spPr>
        <p:txBody>
          <a:bodyPr/>
          <a:lstStyle/>
          <a:p>
            <a:pPr algn="just"/>
            <a:r>
              <a:rPr lang="cs-CZ" dirty="0"/>
              <a:t>v heraldice plasticky vytvořena ozdoba přilby: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První typ opakuje znamení ze štítu. Stupeň opakování je různý (od úplného přes částečné až k pouhé shodě barev).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Druhý typ je volen nezávisle na znamení ve štítu.</a:t>
            </a:r>
          </a:p>
          <a:p>
            <a:pPr algn="just"/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4E97CC9-C534-45F5-B112-FD2F1F2B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13" y="4177553"/>
            <a:ext cx="8692922" cy="248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0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23FD1-D6E7-4B8E-A8FB-75A67A65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cs-CZ" dirty="0" err="1"/>
              <a:t>Přikrývadla</a:t>
            </a:r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8E4DE2B-B753-46DA-B2BC-C3DB7F61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F0435-B88A-4ACD-9AEA-D5BAFA4D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 dirty="0"/>
              <a:t>kus látky, který splývá po stranách přilby z klenotu: např. hermelín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r>
              <a:rPr lang="cs-CZ" sz="1700" dirty="0"/>
              <a:t>též jako přikrývky, pokrývky, </a:t>
            </a:r>
            <a:r>
              <a:rPr lang="cs-CZ" sz="1700" dirty="0" err="1"/>
              <a:t>krydla</a:t>
            </a:r>
            <a:r>
              <a:rPr lang="cs-CZ" sz="1700" dirty="0"/>
              <a:t>, </a:t>
            </a:r>
            <a:r>
              <a:rPr lang="cs-CZ" sz="1700" dirty="0" err="1"/>
              <a:t>famfrnochy</a:t>
            </a:r>
            <a:r>
              <a:rPr lang="cs-CZ" sz="1700" dirty="0"/>
              <a:t>, </a:t>
            </a:r>
            <a:r>
              <a:rPr lang="cs-CZ" sz="1700" dirty="0" err="1"/>
              <a:t>fanfrnochy</a:t>
            </a:r>
            <a:r>
              <a:rPr lang="cs-CZ" sz="1700" dirty="0"/>
              <a:t>, </a:t>
            </a:r>
            <a:r>
              <a:rPr lang="cs-CZ" sz="1700" dirty="0" err="1"/>
              <a:t>fanfrňochy</a:t>
            </a:r>
            <a:r>
              <a:rPr lang="cs-CZ" sz="1700" dirty="0"/>
              <a:t>, </a:t>
            </a:r>
            <a:r>
              <a:rPr lang="cs-CZ" sz="1700" dirty="0" err="1"/>
              <a:t>fafrnochy</a:t>
            </a:r>
            <a:r>
              <a:rPr lang="cs-CZ" sz="1700" dirty="0"/>
              <a:t>, </a:t>
            </a:r>
            <a:r>
              <a:rPr lang="cs-CZ" sz="1700" dirty="0" err="1"/>
              <a:t>fafrňochy</a:t>
            </a:r>
            <a:r>
              <a:rPr lang="cs-CZ" sz="1700" dirty="0"/>
              <a:t>, staročesky </a:t>
            </a:r>
            <a:r>
              <a:rPr lang="cs-CZ" sz="1700" dirty="0" err="1"/>
              <a:t>fafrnochy</a:t>
            </a:r>
            <a:r>
              <a:rPr lang="cs-CZ" sz="1700" dirty="0"/>
              <a:t>.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r>
              <a:rPr lang="cs-CZ" sz="1700" dirty="0"/>
              <a:t>něm. </a:t>
            </a:r>
            <a:r>
              <a:rPr lang="cs-CZ" sz="1700" i="1" dirty="0" err="1"/>
              <a:t>Helmdecke</a:t>
            </a:r>
            <a:r>
              <a:rPr lang="cs-CZ" sz="1700" dirty="0"/>
              <a:t>; </a:t>
            </a:r>
            <a:r>
              <a:rPr lang="cs-CZ" sz="1700" dirty="0" err="1"/>
              <a:t>franc</a:t>
            </a:r>
            <a:r>
              <a:rPr lang="cs-CZ" sz="1700" dirty="0"/>
              <a:t>. </a:t>
            </a:r>
            <a:r>
              <a:rPr lang="cs-CZ" sz="1700" i="1" dirty="0" err="1"/>
              <a:t>fanfreluche</a:t>
            </a:r>
            <a:r>
              <a:rPr lang="cs-CZ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10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AB699-A0A1-44CB-BAC4-BB40CFF7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cs-CZ" dirty="0"/>
              <a:t>Štítonoši a strážci štítu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B59A045A-8D38-4F9E-87DC-DAC934EB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24862"/>
          <a:stretch/>
        </p:blipFill>
        <p:spPr bwMode="auto">
          <a:xfrm>
            <a:off x="6097587" y="10"/>
            <a:ext cx="3047208" cy="2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Španielsko - Fotoalbum - znak">
            <a:extLst>
              <a:ext uri="{FF2B5EF4-FFF2-40B4-BE49-F238E27FC236}">
                <a16:creationId xmlns:a16="http://schemas.microsoft.com/office/drawing/2014/main" id="{4F311EDC-D6F7-41B2-9A8D-3817B73F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2" r="1" b="1"/>
          <a:stretch/>
        </p:blipFill>
        <p:spPr bwMode="auto">
          <a:xfrm>
            <a:off x="9148019" y="10"/>
            <a:ext cx="3043981" cy="2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209A65FB-AD02-4653-B424-6439989CB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B0651-E7A0-49FB-A9A3-E3342C69F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Štítonoši</a:t>
            </a:r>
            <a:r>
              <a:rPr lang="cs-CZ" dirty="0"/>
              <a:t> erb nesou.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Strážci štítu </a:t>
            </a:r>
            <a:r>
              <a:rPr lang="cs-CZ" dirty="0"/>
              <a:t>stojí po stranách.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4F9EE14-509D-4D5D-9655-6E78BAD1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/>
          <a:stretch/>
        </p:blipFill>
        <p:spPr bwMode="auto">
          <a:xfrm>
            <a:off x="6097590" y="2624333"/>
            <a:ext cx="6094409" cy="42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013D6E3-8EA2-4680-8354-8447C2154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144792" y="-467"/>
            <a:ext cx="1" cy="262433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54BB578-016F-49C7-AC65-F776500E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589" y="2624200"/>
            <a:ext cx="609440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7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BF69C-1A4F-4EA4-AF5A-C12329D1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Heraldické tinktury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EB5891-31DB-4A86-A5C4-0779C9DA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Barevnost (tinktura) je základní vlastnost erbu. Máme erby, které nemají jinou figuru než barvu, </a:t>
            </a:r>
            <a:r>
              <a:rPr lang="cs-CZ" b="1" u="sng" dirty="0"/>
              <a:t>ale erb bez barvy </a:t>
            </a:r>
            <a:r>
              <a:rPr lang="cs-CZ" b="1" u="sng"/>
              <a:t>(tinktury) je </a:t>
            </a:r>
            <a:r>
              <a:rPr lang="cs-CZ" b="1" u="sng" dirty="0"/>
              <a:t>nemyslitelný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lvl="1" algn="just"/>
            <a:r>
              <a:rPr lang="cs-CZ" dirty="0"/>
              <a:t>a) Kovy (zlato, stříbro)</a:t>
            </a:r>
          </a:p>
          <a:p>
            <a:pPr lvl="1" algn="just"/>
            <a:r>
              <a:rPr lang="cs-CZ" dirty="0"/>
              <a:t>b) Barvy (červená, modrá, černá, zelená)</a:t>
            </a:r>
          </a:p>
          <a:p>
            <a:pPr lvl="1" algn="just"/>
            <a:r>
              <a:rPr lang="cs-CZ" dirty="0"/>
              <a:t>c) Kožešiny (hranostaj, kožešina: veverka, kuna nebo sobol)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Povolené a nepovolené kombinace barev, kovů a kožešin. Např. kombinace barvy a kovu.</a:t>
            </a:r>
          </a:p>
        </p:txBody>
      </p:sp>
    </p:spTree>
    <p:extLst>
      <p:ext uri="{BB962C8B-B14F-4D97-AF65-F5344CB8AC3E}">
        <p14:creationId xmlns:p14="http://schemas.microsoft.com/office/powerpoint/2010/main" val="138253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306924A-36D7-48B7-A77E-D461A059F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518DA0-D897-4AEB-895A-A9B15536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149" y="1325880"/>
            <a:ext cx="618115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Heraldické</a:t>
            </a:r>
            <a:r>
              <a:rPr lang="en-US" sz="7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tinktury</a:t>
            </a:r>
            <a:endParaRPr lang="en-US" sz="7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A0ACE7FA-6331-4C56-911D-E3F37FDEE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EEE464AA-F385-4411-8A33-DE57CA2F1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942449" y="942450"/>
            <a:ext cx="6858001" cy="4973099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B431DB1-C0E3-4F79-91B4-129125256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5FEAF4-9263-4229-81CE-7ACD79417F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5112" y="647698"/>
            <a:ext cx="2169233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1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6FB6C-243A-4874-A7AC-D2BDE48D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Erbovní figury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208AB0-F31D-496A-8895-0A61C0736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cs-CZ" b="1" dirty="0"/>
              <a:t>a)	heroldské figury </a:t>
            </a:r>
            <a:r>
              <a:rPr lang="cs-CZ" dirty="0"/>
              <a:t>(geometrické tvary):</a:t>
            </a:r>
          </a:p>
          <a:p>
            <a:pPr algn="just"/>
            <a:r>
              <a:rPr lang="cs-CZ" dirty="0"/>
              <a:t>Vznikají rozčleněním štítu čarami různých směrů, které jsou nejčastěji rovné, mohou však být i různě zakřivené. Heroldské figury jsou tedy vlastně různé geometrické tvary ve štítu. Jejich důležitou vlastností je, že se dotýkají v drtivé většině okrajů štítu (jsou výjimky).</a:t>
            </a:r>
          </a:p>
          <a:p>
            <a:pPr algn="just"/>
            <a:endParaRPr lang="cs-CZ" dirty="0"/>
          </a:p>
          <a:p>
            <a:pPr marL="0" indent="0" algn="just">
              <a:buNone/>
            </a:pPr>
            <a:r>
              <a:rPr lang="cs-CZ" b="1" dirty="0"/>
              <a:t>b)	obecné figury:</a:t>
            </a:r>
          </a:p>
          <a:p>
            <a:pPr algn="just"/>
            <a:r>
              <a:rPr lang="cs-CZ" dirty="0"/>
              <a:t>Jsou to znamení, která jsou vzata z okolního světa (člověk, zvířata, rostliny, věci atd.), anebo jsou známa jen z lidské fantazie (božstva, nadpřirozené osoby, obludy a potvory (pokud heraldika živá, budou vznikat i nové obecné figury).</a:t>
            </a:r>
          </a:p>
          <a:p>
            <a:pPr algn="just"/>
            <a:endParaRPr lang="cs-CZ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cs-CZ" dirty="0"/>
              <a:t>Někdy krajní případy: kam patří např. kříž?</a:t>
            </a:r>
          </a:p>
        </p:txBody>
      </p:sp>
    </p:spTree>
    <p:extLst>
      <p:ext uri="{BB962C8B-B14F-4D97-AF65-F5344CB8AC3E}">
        <p14:creationId xmlns:p14="http://schemas.microsoft.com/office/powerpoint/2010/main" val="295033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A9AE3-9558-41C7-9386-A2E0D268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2F2F2"/>
                </a:solidFill>
              </a:rPr>
              <a:t>Základní heroldské figury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13" name="Zástupný obsah 3">
            <a:extLst>
              <a:ext uri="{FF2B5EF4-FFF2-40B4-BE49-F238E27FC236}">
                <a16:creationId xmlns:a16="http://schemas.microsoft.com/office/drawing/2014/main" id="{BF99D605-E690-4441-8D34-3C89D70E0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318790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01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1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3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A9AE3-9558-41C7-9386-A2E0D268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Polcený štít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69A2A85-926F-4E62-A9DD-F49F976631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5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0458898-E7F5-462B-9817-36517EBC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2730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0281D350-763F-48A9-B36E-95E0E916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1605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7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CB390-3F27-43E6-907A-2110D227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B6018-F80E-49C7-B682-AD72CC8EF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49704"/>
            <a:ext cx="5941300" cy="419548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Pojem </a:t>
            </a:r>
            <a:r>
              <a:rPr lang="cs-CZ" b="1" dirty="0"/>
              <a:t>heraldika</a:t>
            </a:r>
            <a:r>
              <a:rPr lang="cs-CZ" dirty="0"/>
              <a:t> pochází od označení osoby herolda.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Herold</a:t>
            </a:r>
            <a:r>
              <a:rPr lang="cs-CZ" dirty="0"/>
              <a:t> byl znalcem erbovních zvyklostí ve středověku a v raném novověku. Prověřoval jejich správnost. Byl nezbytný při rytířských turnajích a jiných událostech, kdy bylo zapotřebí znalosti jmen osob držitelů znaků. Můžeme je označit za ceremoniáře na dvoře. Heroldové tvořili hierarchii, a dokonce byly vytvářeny heroldské úřady, které dbaly na zachovávání znakových pravidel a nesměšování erbů jednotlivých rodů a institucí, např. v Anglii od r. 1484 dodnes (</a:t>
            </a:r>
            <a:r>
              <a:rPr lang="cs-CZ" dirty="0" err="1"/>
              <a:t>College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).</a:t>
            </a:r>
          </a:p>
          <a:p>
            <a:pPr algn="just"/>
            <a:endParaRPr lang="cs-CZ" dirty="0"/>
          </a:p>
          <a:p>
            <a:pPr algn="just"/>
            <a:r>
              <a:rPr lang="cs-CZ" i="1" dirty="0" err="1"/>
              <a:t>Hariowaldus</a:t>
            </a:r>
            <a:r>
              <a:rPr lang="cs-CZ" dirty="0"/>
              <a:t> – u starých Germánů označení pro znalce rodových totemů a symbolů.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DA890A-A46B-46C1-B53D-BFA23F7B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4354" r="3976" b="3537"/>
          <a:stretch/>
        </p:blipFill>
        <p:spPr bwMode="auto">
          <a:xfrm>
            <a:off x="7408506" y="-10543"/>
            <a:ext cx="4783494" cy="68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22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2CA01-0D9F-420A-8906-3E363FA5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Dělený štít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6A6E842-05DF-4A2C-BAA2-B2FB71E1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678306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B404871-67DF-4909-B861-D0F3DAAA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066" y="675258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83A42DBF-A6DF-4F91-83D0-6ABECD14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805" y="675258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D9B656-2667-4117-9121-1716B5F03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40596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81E33C-D771-4366-93AF-49F0FFE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Kosmo dělený štít</a:t>
            </a: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2F1916D-84C9-46C5-BE35-F74A0332C1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838" y="647698"/>
            <a:ext cx="5186694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74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84C9D2-8783-4BC6-990E-A569A35E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Šikmo dělený štít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B43835A-E493-4B80-82F5-BCC42EC9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374" y="647698"/>
            <a:ext cx="5187125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388E53-32A8-44C3-8160-A3CA91535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6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2034-76B6-4045-A411-6C53999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cs-CZ" dirty="0"/>
              <a:t>?</a:t>
            </a:r>
          </a:p>
        </p:txBody>
      </p:sp>
      <p:pic>
        <p:nvPicPr>
          <p:cNvPr id="14338" name="Picture 2" descr="Obsah obrázku text, klipart&#10;&#10;Popis byl vytvořen automaticky">
            <a:extLst>
              <a:ext uri="{FF2B5EF4-FFF2-40B4-BE49-F238E27FC236}">
                <a16:creationId xmlns:a16="http://schemas.microsoft.com/office/drawing/2014/main" id="{076E15E8-D63E-4FC4-B773-4EC0B7B39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475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3F3D4-9532-4B2A-9FA0-B2A80923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77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2034-76B6-4045-A411-6C53999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 fontScale="90000"/>
          </a:bodyPr>
          <a:lstStyle/>
          <a:p>
            <a:r>
              <a:rPr lang="cs-CZ" dirty="0"/>
              <a:t>Dělený a dvakrát </a:t>
            </a:r>
            <a:r>
              <a:rPr lang="cs-CZ" dirty="0" err="1"/>
              <a:t>polcený</a:t>
            </a:r>
            <a:br>
              <a:rPr lang="cs-CZ" dirty="0"/>
            </a:br>
            <a:endParaRPr lang="cs-CZ" dirty="0"/>
          </a:p>
        </p:txBody>
      </p:sp>
      <p:pic>
        <p:nvPicPr>
          <p:cNvPr id="14338" name="Picture 2" descr="Obsah obrázku text, klipart&#10;&#10;Popis byl vytvořen automaticky">
            <a:extLst>
              <a:ext uri="{FF2B5EF4-FFF2-40B4-BE49-F238E27FC236}">
                <a16:creationId xmlns:a16="http://schemas.microsoft.com/office/drawing/2014/main" id="{076E15E8-D63E-4FC4-B773-4EC0B7B39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475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3F3D4-9532-4B2A-9FA0-B2A80923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64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20B90-3C9F-43CE-B244-13794998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?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E28F9C8-76E0-4F7D-9209-44999771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1259985"/>
            <a:ext cx="3980139" cy="4338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30996-CF94-4517-802A-6C46DC8B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99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20B90-3C9F-43CE-B244-13794998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Dvakrát dělený a dvakrát </a:t>
            </a:r>
            <a:r>
              <a:rPr lang="cs-CZ" dirty="0" err="1">
                <a:solidFill>
                  <a:srgbClr val="EBEBEB"/>
                </a:solidFill>
              </a:rPr>
              <a:t>polcený</a:t>
            </a:r>
            <a:endParaRPr lang="cs-CZ" dirty="0">
              <a:solidFill>
                <a:srgbClr val="EBEBEB"/>
              </a:solidFill>
            </a:endParaRP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E28F9C8-76E0-4F7D-9209-44999771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1259985"/>
            <a:ext cx="3980139" cy="4338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30996-CF94-4517-802A-6C46DC8B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72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5B817-851B-4390-ABCA-1A02901B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heroldských figur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46AE6A9-FD54-4EFE-8BF6-94A6AE8A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52" y="3147267"/>
            <a:ext cx="3458547" cy="37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0A64BB-9ACC-4F4F-95AD-7D7907CF2424}"/>
              </a:ext>
            </a:extLst>
          </p:cNvPr>
          <p:cNvSpPr txBox="1"/>
          <p:nvPr/>
        </p:nvSpPr>
        <p:spPr>
          <a:xfrm>
            <a:off x="9952809" y="2547487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Krokev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83E5ADD1-641F-4BB6-8D3C-CA393A42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36" y="3147267"/>
            <a:ext cx="3499316" cy="37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2612C0-7457-4F6D-BED8-F1CD6D25E2EA}"/>
              </a:ext>
            </a:extLst>
          </p:cNvPr>
          <p:cNvSpPr txBox="1"/>
          <p:nvPr/>
        </p:nvSpPr>
        <p:spPr>
          <a:xfrm>
            <a:off x="6473878" y="2647322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Hrot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DF53496E-E60F-408B-9542-B312DF5821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88" y="3147268"/>
            <a:ext cx="3458548" cy="3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5E73FFB-21B2-408E-80EF-52171996A7F3}"/>
              </a:ext>
            </a:extLst>
          </p:cNvPr>
          <p:cNvSpPr txBox="1"/>
          <p:nvPr/>
        </p:nvSpPr>
        <p:spPr>
          <a:xfrm>
            <a:off x="3111966" y="2647322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Kříž</a:t>
            </a:r>
          </a:p>
        </p:txBody>
      </p:sp>
    </p:spTree>
    <p:extLst>
      <p:ext uri="{BB962C8B-B14F-4D97-AF65-F5344CB8AC3E}">
        <p14:creationId xmlns:p14="http://schemas.microsoft.com/office/powerpoint/2010/main" val="3556103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36D3D-ED75-411C-9CD3-A64DD160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Základní obecné figury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5B9C0B4C-B486-4248-B5DF-6B12D5505F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835165"/>
              </p:ext>
            </p:extLst>
          </p:nvPr>
        </p:nvGraphicFramePr>
        <p:xfrm>
          <a:off x="646110" y="1362269"/>
          <a:ext cx="10475979" cy="483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7062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578A-CE10-477D-BC91-002E9633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 dirty="0"/>
              <a:t>Přirozené životné figury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090CFA3A-4E8C-4C95-863F-C33AF2C1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640080"/>
            <a:ext cx="2700427" cy="32437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61783323-F239-4BD0-8198-245CC1D2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066" y="640548"/>
            <a:ext cx="2953512" cy="32367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9274C6B-D587-4F5C-B20C-8BBF3075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805" y="647450"/>
            <a:ext cx="2953512" cy="32229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79715B-8358-49DC-95BC-530F44C0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977409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EF76ED-BB4A-4F43-B5CD-CDEF4215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cs-CZ" dirty="0"/>
              <a:t>Definice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rb Morava - eshop.hrochgroup.cz">
            <a:extLst>
              <a:ext uri="{FF2B5EF4-FFF2-40B4-BE49-F238E27FC236}">
                <a16:creationId xmlns:a16="http://schemas.microsoft.com/office/drawing/2014/main" id="{37E7F6F5-3BCD-402A-98F2-049923099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0900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DB753B-75CC-4FD1-9FA6-AD8D20680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31" y="2232151"/>
            <a:ext cx="6382944" cy="2951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dirty="0"/>
              <a:t>Heraldika</a:t>
            </a:r>
            <a:r>
              <a:rPr lang="cs-CZ" dirty="0"/>
              <a:t> zkoumá erby a jejich části, jak po stránce výtvarného ztvárnění, které podléhalo změnám obecného vývoje uměleckých slohů, tak po stránce jejich společenské (vnitřní) funkce v širších sociálních, kulturních, historických a právních vztazích. Součástí heraldiky je také studium pravidel sestavování erbů a tvorba nových erbů.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Heraldika (něm. </a:t>
            </a:r>
            <a:r>
              <a:rPr lang="cs-CZ" dirty="0" err="1"/>
              <a:t>Wappenkunde</a:t>
            </a:r>
            <a:r>
              <a:rPr lang="cs-CZ" dirty="0"/>
              <a:t>) je nauka o erbech (něm. </a:t>
            </a:r>
            <a:r>
              <a:rPr lang="cs-CZ" dirty="0" err="1"/>
              <a:t>Wappen</a:t>
            </a:r>
            <a:r>
              <a:rPr lang="cs-CZ" dirty="0"/>
              <a:t>) a jejich správném používání.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388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DA5FD-8BAF-4799-BE04-7F8F0E84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Přirozené neživotné figury</a:t>
            </a: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id="{B7BC1AFE-C68D-4833-8F45-57DB7587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796624"/>
            <a:ext cx="2176272" cy="29211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AC3C956C-B1E0-4EE5-BA40-382331C9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340" y="796624"/>
            <a:ext cx="2176272" cy="23849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AE3638B4-3953-4AE8-8C7A-9D82E0D8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3222" y="796624"/>
            <a:ext cx="2176272" cy="23151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F1F2841C-7953-42CB-9EE3-C2A6A110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2104" y="808809"/>
            <a:ext cx="2176272" cy="22908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51CCA-84FE-4A31-B6D3-C92D5A183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020070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19EBE-1FB5-49A0-9628-B08D5789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/>
              <a:t>Zvířata a rostliny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A7E90E42-4F1C-4A9F-AB1E-D837CDD9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7236" y="647699"/>
            <a:ext cx="2405538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F94A9F-565C-426C-A23C-C3B206E98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753D1DAE-6157-4AEB-A2DB-82CF146A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8758" y="647698"/>
            <a:ext cx="2419052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7A85E30-CB8D-4ADE-9180-80D136897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369" y="3545545"/>
            <a:ext cx="2433829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E5C32B32-2D71-4C48-878B-1145FB0B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9121" y="3545545"/>
            <a:ext cx="2621768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31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62E05-DCB6-4B08-96E9-A2154871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38" y="452718"/>
            <a:ext cx="3305195" cy="1400530"/>
          </a:xfrm>
        </p:spPr>
        <p:txBody>
          <a:bodyPr>
            <a:normAutofit/>
          </a:bodyPr>
          <a:lstStyle/>
          <a:p>
            <a:r>
              <a:rPr lang="cs-CZ" dirty="0"/>
              <a:t>Umělé figury</a:t>
            </a:r>
          </a:p>
        </p:txBody>
      </p:sp>
      <p:pic>
        <p:nvPicPr>
          <p:cNvPr id="20490" name="Picture 10">
            <a:extLst>
              <a:ext uri="{FF2B5EF4-FFF2-40B4-BE49-F238E27FC236}">
                <a16:creationId xmlns:a16="http://schemas.microsoft.com/office/drawing/2014/main" id="{55056A72-6B16-40E2-B61B-FD88B62B3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r="-4" b="7274"/>
          <a:stretch/>
        </p:blipFill>
        <p:spPr bwMode="auto">
          <a:xfrm>
            <a:off x="20" y="10"/>
            <a:ext cx="3049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D69CF8DD-8FCE-413C-966F-B179CFB54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329" b="-6"/>
          <a:stretch/>
        </p:blipFill>
        <p:spPr bwMode="auto">
          <a:xfrm>
            <a:off x="3050000" y="10"/>
            <a:ext cx="3050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Obsah obrázku text, klipart&#10;&#10;Popis byl vytvořen automaticky">
            <a:extLst>
              <a:ext uri="{FF2B5EF4-FFF2-40B4-BE49-F238E27FC236}">
                <a16:creationId xmlns:a16="http://schemas.microsoft.com/office/drawing/2014/main" id="{43400A9F-9BF9-4DBC-930F-78E55E402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799"/>
          <a:stretch/>
        </p:blipFill>
        <p:spPr bwMode="auto">
          <a:xfrm>
            <a:off x="20" y="3429000"/>
            <a:ext cx="3049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92A6E811-73B6-4E04-AAA9-415E73FDF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74"/>
          <a:stretch/>
        </p:blipFill>
        <p:spPr bwMode="auto">
          <a:xfrm>
            <a:off x="3050000" y="3429000"/>
            <a:ext cx="3050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6B47EB5-BB7A-46C1-BB37-7D0CA9E5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754FF5E-3434-4FAC-BB0D-7B6BA5ECB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1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788A90-55EB-4CFB-9AE5-BFB57F50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338" y="2052918"/>
            <a:ext cx="3304515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76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BB952-CEAF-4B38-982B-4A5939BA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Umělé figury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AE92AC85-BDCA-4256-B6C0-E4ACC3E0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897039"/>
            <a:ext cx="2176272" cy="27203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DBD9D2F5-EFFE-414C-9C8D-25FD6CF8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340" y="872024"/>
            <a:ext cx="2176272" cy="24315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48B191B-4D91-4F36-9371-3A0BC35B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488" y="897039"/>
            <a:ext cx="2176272" cy="23849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D7B8F6EC-1AA5-48EC-A594-3F853932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046" y="897039"/>
            <a:ext cx="2176272" cy="23029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31BA5-D050-40A0-82DE-C5D73256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683562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7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11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887162-BC51-41D7-BE30-CCF3B818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chemeClr val="bg2"/>
                </a:solidFill>
              </a:rPr>
              <a:t>Zásady blasonování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E5E785-A747-4CBE-9301-87FFB51E0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6269434" cy="44708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/>
              <a:t>Popis stran erbu z hlediska nositele štítu.</a:t>
            </a:r>
          </a:p>
          <a:p>
            <a:pPr>
              <a:lnSpc>
                <a:spcPct val="90000"/>
              </a:lnSpc>
            </a:pPr>
            <a:r>
              <a:rPr lang="cs-CZ" sz="1500"/>
              <a:t>Termíny pro figury a tinktury.</a:t>
            </a:r>
          </a:p>
          <a:p>
            <a:pPr>
              <a:lnSpc>
                <a:spcPct val="90000"/>
              </a:lnSpc>
            </a:pPr>
            <a:r>
              <a:rPr lang="cs-CZ" sz="1500"/>
              <a:t>Erb o jednom poli: druh štítu – tinktura – druh figury – typ přilby (točenice nebo koruny) – </a:t>
            </a:r>
            <a:r>
              <a:rPr lang="cs-CZ" sz="1500" err="1"/>
              <a:t>přikrývadla</a:t>
            </a:r>
            <a:r>
              <a:rPr lang="cs-CZ" sz="1500"/>
              <a:t> – klenot (nebo: klenot – </a:t>
            </a:r>
            <a:r>
              <a:rPr lang="cs-CZ" sz="1500" err="1"/>
              <a:t>přikrývadla</a:t>
            </a:r>
            <a:r>
              <a:rPr lang="cs-CZ" sz="1500"/>
              <a:t>).</a:t>
            </a:r>
          </a:p>
          <a:p>
            <a:pPr>
              <a:lnSpc>
                <a:spcPct val="90000"/>
              </a:lnSpc>
            </a:pPr>
            <a:r>
              <a:rPr lang="cs-CZ" sz="1500"/>
              <a:t>Erb o více polích:</a:t>
            </a:r>
          </a:p>
          <a:p>
            <a:pPr lvl="1">
              <a:lnSpc>
                <a:spcPct val="90000"/>
              </a:lnSpc>
            </a:pPr>
            <a:r>
              <a:rPr lang="cs-CZ" sz="1500"/>
              <a:t>rozdělení štítu (odshora dolů, zprava doleva)</a:t>
            </a:r>
          </a:p>
          <a:p>
            <a:pPr lvl="1">
              <a:lnSpc>
                <a:spcPct val="90000"/>
              </a:lnSpc>
            </a:pPr>
            <a:r>
              <a:rPr lang="cs-CZ" sz="1500"/>
              <a:t>srdeční štítek (po jednotlivých polích nebo před nimi)</a:t>
            </a:r>
          </a:p>
          <a:p>
            <a:pPr lvl="1">
              <a:lnSpc>
                <a:spcPct val="90000"/>
              </a:lnSpc>
            </a:pPr>
            <a:r>
              <a:rPr lang="cs-CZ" sz="1500"/>
              <a:t>více přileb s klenoty (zprava doleva nebo uprostřed a pak střídavě zleva a zprava ke stranám)</a:t>
            </a:r>
          </a:p>
          <a:p>
            <a:pPr lvl="1">
              <a:lnSpc>
                <a:spcPct val="90000"/>
              </a:lnSpc>
            </a:pPr>
            <a:r>
              <a:rPr lang="cs-CZ" sz="1500"/>
              <a:t>honosné kusy: řády, štítonoši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cs-CZ" sz="1500"/>
              <a:t>Více viz KREJČÍKOVÁ, Jarmila a Tomáš KREJČÍK. Základy heraldiky, genealogie a sfragistiky. Praha: Státní pedagogické nakladatelství, 1987 s. 58-62.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cs-CZ" sz="1500"/>
          </a:p>
          <a:p>
            <a:pPr>
              <a:lnSpc>
                <a:spcPct val="90000"/>
              </a:lnSpc>
            </a:pPr>
            <a:endParaRPr lang="cs-CZ" sz="1500"/>
          </a:p>
          <a:p>
            <a:pPr>
              <a:lnSpc>
                <a:spcPct val="90000"/>
              </a:lnSpc>
            </a:pPr>
            <a:endParaRPr lang="cs-CZ" sz="1500"/>
          </a:p>
        </p:txBody>
      </p:sp>
    </p:spTree>
    <p:extLst>
      <p:ext uri="{BB962C8B-B14F-4D97-AF65-F5344CB8AC3E}">
        <p14:creationId xmlns:p14="http://schemas.microsoft.com/office/powerpoint/2010/main" val="1634467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7162-BC51-41D7-BE30-CCF3B818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heraldiky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E5E785-A747-4CBE-9301-87FFB51E0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Erby pro svou dekorativnost mohly zdobit širokou škálu předmětů, určených pro běžné užívání, ale také luxusních a reprezentačních.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Dva druhy pramenů:</a:t>
            </a:r>
          </a:p>
          <a:p>
            <a:pPr lvl="1" algn="just"/>
            <a:r>
              <a:rPr lang="cs-CZ" dirty="0"/>
              <a:t>heraldické prameny hmotné povahy.</a:t>
            </a:r>
          </a:p>
          <a:p>
            <a:pPr lvl="1" algn="just"/>
            <a:r>
              <a:rPr lang="cs-CZ" dirty="0"/>
              <a:t>heraldické prameny písemné povahy.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943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3E5BEB-9208-4CB3-8366-84B1EAA6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2F2F2"/>
                </a:solidFill>
              </a:rPr>
              <a:t>Hmotné prameny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275F95B-4657-4CC6-8C1E-1A36D58D63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3565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9330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B2731-CC2E-43E2-AF9A-C8A39430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66" y="496648"/>
            <a:ext cx="2192111" cy="1400530"/>
          </a:xfrm>
        </p:spPr>
        <p:txBody>
          <a:bodyPr/>
          <a:lstStyle/>
          <a:p>
            <a:r>
              <a:rPr lang="cs-CZ" dirty="0"/>
              <a:t>Výzbroj</a:t>
            </a:r>
          </a:p>
        </p:txBody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5DFE7B5B-52D5-45A9-A737-E23930AC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8" r="3375" b="6862"/>
          <a:stretch/>
        </p:blipFill>
        <p:spPr>
          <a:xfrm>
            <a:off x="7323759" y="0"/>
            <a:ext cx="4868241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C84068-C100-4105-8AE3-C13026587493}"/>
              </a:ext>
            </a:extLst>
          </p:cNvPr>
          <p:cNvSpPr txBox="1"/>
          <p:nvPr/>
        </p:nvSpPr>
        <p:spPr>
          <a:xfrm>
            <a:off x="3648715" y="1897178"/>
            <a:ext cx="3095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štít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přilba s klenotem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ozdobná pokrývka koní (čabraka)</a:t>
            </a:r>
          </a:p>
        </p:txBody>
      </p:sp>
    </p:spTree>
    <p:extLst>
      <p:ext uri="{BB962C8B-B14F-4D97-AF65-F5344CB8AC3E}">
        <p14:creationId xmlns:p14="http://schemas.microsoft.com/office/powerpoint/2010/main" val="3366108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tkanina&#10;&#10;Popis byl vytvořen automaticky">
            <a:extLst>
              <a:ext uri="{FF2B5EF4-FFF2-40B4-BE49-F238E27FC236}">
                <a16:creationId xmlns:a16="http://schemas.microsoft.com/office/drawing/2014/main" id="{918E45E3-EF22-4117-A3CA-2F9E088B3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4978" r="-1" b="17121"/>
          <a:stretch/>
        </p:blipFill>
        <p:spPr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9" name="Obrázek 8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D125AC2D-85C0-4CA5-A1DC-D9AA0B1D0B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49" r="1" b="20166"/>
          <a:stretch/>
        </p:blipFill>
        <p:spPr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</p:spPr>
      </p:pic>
      <p:sp>
        <p:nvSpPr>
          <p:cNvPr id="2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87FF4B-1B55-44F1-807F-A5FFB3CA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rgbClr val="EBEBEB"/>
                </a:solidFill>
              </a:rPr>
              <a:t>Codex Manesse (Zürich, ca. 1300 - ca. 1340)</a:t>
            </a:r>
          </a:p>
        </p:txBody>
      </p:sp>
      <p:pic>
        <p:nvPicPr>
          <p:cNvPr id="7" name="Obrázek 6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637E826C-A82E-4F29-BA2A-B3C3D706E7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999" r="-3" b="17840"/>
          <a:stretch/>
        </p:blipFill>
        <p:spPr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7866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82510-B71D-4E01-9D55-5A569E69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Pečeti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7CCC4-3DBA-4A56-BDD7-EBF5CABF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53A361AD-BA2D-46E9-92F6-62540BD80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5" t="70476" r="42790" b="3266"/>
          <a:stretch/>
        </p:blipFill>
        <p:spPr bwMode="auto">
          <a:xfrm>
            <a:off x="5250023" y="0"/>
            <a:ext cx="6941977" cy="68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4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6CB95-D9CA-437D-B6F9-20EA72DB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Oblasti heraldiky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4FC25-0D77-4714-BE23-03227128C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Heraldika jako vědecká disciplína se věnuje historickému vývoji erbu a významu symboliky na erbech.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Umění vytvářet erby podle tradičních heraldických zásad, jejichž původ je ve 12. století.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Blasonování – popis (</a:t>
            </a:r>
            <a:r>
              <a:rPr lang="cs-CZ" dirty="0" err="1"/>
              <a:t>blason</a:t>
            </a:r>
            <a:r>
              <a:rPr lang="cs-CZ" dirty="0"/>
              <a:t>) erbu podle pravidel a s využitím odborné terminologie.</a:t>
            </a:r>
          </a:p>
          <a:p>
            <a:pPr lvl="1" algn="just"/>
            <a:r>
              <a:rPr lang="cs-CZ" dirty="0"/>
              <a:t>Blasonování rozumíme popisu erbu sestaveného podle určitých pravidel tak, aby erb bylo možno podle popisu správně nakreslit. Má být co nejstručnější, bez všech zbytečností, přitom však dostatečně jasný a nepřipouštějící různý výklad.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Právní regulace, podle kterých se řídí vytváření a používání erbu. </a:t>
            </a:r>
            <a:r>
              <a:rPr lang="cs-CZ" dirty="0" err="1"/>
              <a:t>Wappenrecht</a:t>
            </a:r>
            <a:r>
              <a:rPr lang="cs-CZ" dirty="0"/>
              <a:t> – znakové právo.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580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3DFD84-D77B-48B1-9D58-9E40898F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024" y="634181"/>
            <a:ext cx="2947102" cy="86092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Náhrobky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A20DF-60A0-41A9-A897-1BCA50590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7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CCB2EBEE-048F-407C-80EE-2122DCAC8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8" r="-1" b="10633"/>
          <a:stretch/>
        </p:blipFill>
        <p:spPr bwMode="auto"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4C172C1C-F924-4E14-9947-D150442D9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r="-1" b="3487"/>
          <a:stretch/>
        </p:blipFill>
        <p:spPr bwMode="auto"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Znaczki z nagrobkiem księcia... w Zbyszkowe herby i inne różności. w  MyViMu.com">
            <a:extLst>
              <a:ext uri="{FF2B5EF4-FFF2-40B4-BE49-F238E27FC236}">
                <a16:creationId xmlns:a16="http://schemas.microsoft.com/office/drawing/2014/main" id="{35FFA6E4-1AD2-408B-80D4-C578CAF48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768" r="10605" b="3511"/>
          <a:stretch/>
        </p:blipFill>
        <p:spPr bwMode="auto">
          <a:xfrm>
            <a:off x="-420" y="0"/>
            <a:ext cx="3072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9683E1AC-07F1-450E-9E8E-86830BEF9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t="12246" r="32123" b="12653"/>
          <a:stretch/>
        </p:blipFill>
        <p:spPr bwMode="auto">
          <a:xfrm>
            <a:off x="4185238" y="1707500"/>
            <a:ext cx="1930370" cy="51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82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DBC6A-5056-486F-A144-1B1039469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Erby na architektuře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7FA2BAD-729D-4563-A1D1-3CE64B0775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01600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9344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D811FF-6FCA-4F66-BB34-616B9691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EBEBEB"/>
                </a:solidFill>
              </a:rPr>
              <a:t>Výzdoba staroměstské mostecké věže</a:t>
            </a:r>
          </a:p>
        </p:txBody>
      </p:sp>
      <p:sp>
        <p:nvSpPr>
          <p:cNvPr id="149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34A4087-527E-461B-B02E-A357C64A94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r="3407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129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F0265-907C-470F-A540-F812318C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cs-CZ" dirty="0"/>
              <a:t>Znakové galerie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DD71CED7-99ED-4062-9575-CE1B5A0BC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r="3" b="12811"/>
          <a:stretch/>
        </p:blipFill>
        <p:spPr bwMode="auto">
          <a:xfrm>
            <a:off x="5316658" y="10"/>
            <a:ext cx="6873804" cy="34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Rectangle 76">
            <a:extLst>
              <a:ext uri="{FF2B5EF4-FFF2-40B4-BE49-F238E27FC236}">
                <a16:creationId xmlns:a16="http://schemas.microsoft.com/office/drawing/2014/main" id="{6DDE478A-9B9B-4F32-906C-273776BD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46BA1-BC04-4EE5-89D2-53B948FF0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6CD9D7D9-5954-45E8-A60F-F75335464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7" r="9930"/>
          <a:stretch/>
        </p:blipFill>
        <p:spPr bwMode="auto">
          <a:xfrm>
            <a:off x="5316658" y="3428998"/>
            <a:ext cx="3436902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B2803E41-5F69-4B89-9686-46A7A0752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7"/>
          <a:stretch/>
        </p:blipFill>
        <p:spPr bwMode="auto">
          <a:xfrm>
            <a:off x="8753560" y="3428998"/>
            <a:ext cx="3436902" cy="34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611" name="Straight Connector 78">
            <a:extLst>
              <a:ext uri="{FF2B5EF4-FFF2-40B4-BE49-F238E27FC236}">
                <a16:creationId xmlns:a16="http://schemas.microsoft.com/office/drawing/2014/main" id="{133675D8-8B7A-4149-AD08-B81A69EC6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2" name="Straight Connector 80">
            <a:extLst>
              <a:ext uri="{FF2B5EF4-FFF2-40B4-BE49-F238E27FC236}">
                <a16:creationId xmlns:a16="http://schemas.microsoft.com/office/drawing/2014/main" id="{56FE85DE-8857-4E6E-800A-944BB57F9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50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0">
            <a:extLst>
              <a:ext uri="{FF2B5EF4-FFF2-40B4-BE49-F238E27FC236}">
                <a16:creationId xmlns:a16="http://schemas.microsoft.com/office/drawing/2014/main" id="{20331F6A-DA09-422D-8CED-00C0B458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107C2F65-00C4-451C-8BFA-E765DEC1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AD18C7-032D-4388-8897-4D111441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69" y="1447799"/>
            <a:ext cx="2731458" cy="4766734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Písemné prameny</a:t>
            </a: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50DDF752-B2A6-49DC-B474-8E1F71AF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4859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22694B-DB2A-4D47-ABFA-91483305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755780"/>
            <a:ext cx="6709034" cy="5458753"/>
          </a:xfrm>
        </p:spPr>
        <p:txBody>
          <a:bodyPr anchor="t">
            <a:noAutofit/>
          </a:bodyPr>
          <a:lstStyle/>
          <a:p>
            <a:pPr algn="just">
              <a:lnSpc>
                <a:spcPct val="90000"/>
              </a:lnSpc>
            </a:pPr>
            <a:r>
              <a:rPr lang="cs-CZ" sz="1400" dirty="0"/>
              <a:t>Erbovní knihy (kodexy) nebo pergamenové svitky (role) různého textového obsahu, které obsahují větší soubory erbů: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Role – pořizovali si heroldi jako praktické pomůcky pro vykonávání svého úřadu.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Erbovníky: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a) erby jen v popisu.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b) erby jen ve vyobrazení.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c) erby v popisu i vyobrazení.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Erbovní listiny – právní potvrzení erbu. Slavnostní privilegia a v jejich rámci podskupina iluminovaných listin.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Památníky (</a:t>
            </a:r>
            <a:r>
              <a:rPr lang="cs-CZ" sz="1400" i="1" dirty="0" err="1"/>
              <a:t>Stammbuch</a:t>
            </a:r>
            <a:r>
              <a:rPr lang="cs-CZ" sz="1400" dirty="0"/>
              <a:t>) – knihy, do nichž si šlechtičtí studenti, studující obvykle na několika místech, nechali podpisovat své přátelé, studenty a učitele. Největší rozkvět do přelomu 16. a 17. století. V době třicetileté války postupně mizí.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Ostatní písemné prameny: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heraldická výzdoba </a:t>
            </a:r>
            <a:r>
              <a:rPr lang="cs-CZ" sz="1400" dirty="0" err="1"/>
              <a:t>desk</a:t>
            </a:r>
            <a:r>
              <a:rPr lang="cs-CZ" sz="1400" dirty="0"/>
              <a:t> zemských.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rukopisy Václava IV.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české kancionály 16. století (erby měst, literárních bratrstev, cechů apod.).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rukopis Boskovické bible (nerozluštěné erby).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vlastnické značky na a v knihách (exlibris, </a:t>
            </a:r>
            <a:r>
              <a:rPr lang="cs-CZ" sz="1400" dirty="0" err="1"/>
              <a:t>supralibros</a:t>
            </a:r>
            <a:r>
              <a:rPr lang="cs-CZ" sz="1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6347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BC86C-14CC-4385-858D-9EAB81D4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30" y="452718"/>
            <a:ext cx="3031132" cy="4427192"/>
          </a:xfrm>
        </p:spPr>
        <p:txBody>
          <a:bodyPr/>
          <a:lstStyle/>
          <a:p>
            <a:r>
              <a:rPr lang="cs-CZ" dirty="0"/>
              <a:t>Erbovník</a:t>
            </a:r>
            <a:br>
              <a:rPr lang="cs-CZ" dirty="0"/>
            </a:br>
            <a:br>
              <a:rPr lang="cs-CZ" dirty="0"/>
            </a:br>
            <a:r>
              <a:rPr lang="cs-CZ" sz="2800" dirty="0"/>
              <a:t>(</a:t>
            </a:r>
            <a:r>
              <a:rPr lang="cs-CZ" sz="2800" dirty="0" err="1"/>
              <a:t>Wappenbuch</a:t>
            </a:r>
            <a:r>
              <a:rPr lang="cs-CZ" sz="28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B3C58-D06E-4E2F-B824-4C53AC3B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15" y="5477783"/>
            <a:ext cx="2876830" cy="1380217"/>
          </a:xfrm>
        </p:spPr>
        <p:txBody>
          <a:bodyPr/>
          <a:lstStyle/>
          <a:p>
            <a:r>
              <a:rPr lang="de-DE" dirty="0"/>
              <a:t>Wappenbuch von Sankt Gallen (1466</a:t>
            </a:r>
            <a:r>
              <a:rPr lang="cs-CZ" dirty="0"/>
              <a:t>-</a:t>
            </a:r>
            <a:r>
              <a:rPr lang="de-DE" dirty="0"/>
              <a:t>1470)</a:t>
            </a:r>
            <a:endParaRPr lang="cs-CZ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0FCEBA9F-225E-46DC-B911-8872741B8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" b="1834"/>
          <a:stretch/>
        </p:blipFill>
        <p:spPr bwMode="auto">
          <a:xfrm>
            <a:off x="7537786" y="1717"/>
            <a:ext cx="4466284" cy="68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21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7251-7EA0-4399-8EB4-1A9FD18E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074" y="1320464"/>
            <a:ext cx="2715716" cy="1464907"/>
          </a:xfrm>
        </p:spPr>
        <p:txBody>
          <a:bodyPr/>
          <a:lstStyle/>
          <a:p>
            <a:r>
              <a:rPr lang="cs-CZ" dirty="0"/>
              <a:t>Erbovní listina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D9691-E49D-4FFE-ADB5-30C4F9AF8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1216" y="2942439"/>
            <a:ext cx="3473432" cy="2819399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algn="just"/>
            <a:r>
              <a:rPr lang="en-US" dirty="0"/>
              <a:t>Grant of Arms to Sir Nicholas Bacon, with signatures and seals of Sir Gilbert </a:t>
            </a:r>
            <a:r>
              <a:rPr lang="en-US" dirty="0" err="1"/>
              <a:t>Dethick</a:t>
            </a:r>
            <a:r>
              <a:rPr lang="en-US" dirty="0"/>
              <a:t>, Garter; Robert Cooke, </a:t>
            </a:r>
            <a:r>
              <a:rPr lang="en-US" dirty="0" err="1"/>
              <a:t>Clarenceaux</a:t>
            </a:r>
            <a:r>
              <a:rPr lang="en-US" dirty="0"/>
              <a:t>; and William Flower, </a:t>
            </a:r>
            <a:r>
              <a:rPr lang="en-US" dirty="0" err="1"/>
              <a:t>Norroy</a:t>
            </a:r>
            <a:r>
              <a:rPr lang="en-US" dirty="0"/>
              <a:t>, Kings of Arms. Illuminated initial 'T' with portrait of a King of arms [</a:t>
            </a:r>
            <a:r>
              <a:rPr lang="en-US" dirty="0" err="1"/>
              <a:t>Dethick</a:t>
            </a:r>
            <a:r>
              <a:rPr lang="en-US" dirty="0"/>
              <a:t>?] in crown and tabard. Coats of arms in the borders. 27 February 1569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Erb = </a:t>
            </a:r>
            <a:r>
              <a:rPr lang="cs-CZ" dirty="0" err="1"/>
              <a:t>coat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 (</a:t>
            </a:r>
            <a:r>
              <a:rPr lang="cs-CZ" dirty="0" err="1"/>
              <a:t>ang</a:t>
            </a:r>
            <a:r>
              <a:rPr lang="cs-CZ" dirty="0"/>
              <a:t>.)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FB2ED352-1B6E-4AED-BD54-FD1300015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361" r="1092"/>
          <a:stretch/>
        </p:blipFill>
        <p:spPr bwMode="auto">
          <a:xfrm>
            <a:off x="0" y="0"/>
            <a:ext cx="8551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02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8E1CE-A963-DCA1-8201-B989D603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180" y="238362"/>
            <a:ext cx="1828800" cy="517364"/>
          </a:xfrm>
        </p:spPr>
        <p:txBody>
          <a:bodyPr/>
          <a:lstStyle/>
          <a:p>
            <a:r>
              <a:rPr lang="cs-CZ" sz="2000" dirty="0"/>
              <a:t>Erbovní listina</a:t>
            </a:r>
          </a:p>
        </p:txBody>
      </p:sp>
      <p:pic>
        <p:nvPicPr>
          <p:cNvPr id="5" name="Zástupný obsah 4" descr="Obsah obrázku text, budova&#10;&#10;Popis byl vytvořen automaticky">
            <a:extLst>
              <a:ext uri="{FF2B5EF4-FFF2-40B4-BE49-F238E27FC236}">
                <a16:creationId xmlns:a16="http://schemas.microsoft.com/office/drawing/2014/main" id="{7F8DF422-B686-4FB9-5465-F7CE234E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38" t="25124" r="33303" b="32077"/>
          <a:stretch/>
        </p:blipFill>
        <p:spPr>
          <a:xfrm>
            <a:off x="4779460" y="33946"/>
            <a:ext cx="7377397" cy="6832473"/>
          </a:xfrm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BDA95C8B-9509-52E1-C81B-95B568D34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" t="16225" r="2450" b="6988"/>
          <a:stretch/>
        </p:blipFill>
        <p:spPr>
          <a:xfrm>
            <a:off x="215791" y="4203170"/>
            <a:ext cx="4371028" cy="2654830"/>
          </a:xfrm>
          <a:prstGeom prst="rect">
            <a:avLst/>
          </a:prstGeom>
        </p:spPr>
      </p:pic>
      <p:pic>
        <p:nvPicPr>
          <p:cNvPr id="9" name="Obrázek 8" descr="Obsah obrázku mince&#10;&#10;Popis byl vytvořen automaticky">
            <a:extLst>
              <a:ext uri="{FF2B5EF4-FFF2-40B4-BE49-F238E27FC236}">
                <a16:creationId xmlns:a16="http://schemas.microsoft.com/office/drawing/2014/main" id="{362D97FE-BDAB-B354-BCE9-93D515336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1" t="16867" r="27510" b="16466"/>
          <a:stretch/>
        </p:blipFill>
        <p:spPr>
          <a:xfrm>
            <a:off x="215791" y="5963885"/>
            <a:ext cx="902361" cy="90893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159457-E30D-FE21-47D3-2B004EFDF33A}"/>
              </a:ext>
            </a:extLst>
          </p:cNvPr>
          <p:cNvSpPr txBox="1"/>
          <p:nvPr/>
        </p:nvSpPr>
        <p:spPr>
          <a:xfrm>
            <a:off x="215790" y="755726"/>
            <a:ext cx="437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555584-018D-71F3-2CB5-F5DDCD8DC0F8}"/>
              </a:ext>
            </a:extLst>
          </p:cNvPr>
          <p:cNvSpPr txBox="1"/>
          <p:nvPr/>
        </p:nvSpPr>
        <p:spPr>
          <a:xfrm>
            <a:off x="1769142" y="6396335"/>
            <a:ext cx="2817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FFFF00"/>
                </a:solidFill>
              </a:rPr>
              <a:t>SOA Třeboň - </a:t>
            </a:r>
            <a:r>
              <a:rPr lang="cs-CZ" sz="1200" dirty="0" err="1">
                <a:solidFill>
                  <a:srgbClr val="FFFF00"/>
                </a:solidFill>
              </a:rPr>
              <a:t>SOkA</a:t>
            </a:r>
            <a:r>
              <a:rPr lang="cs-CZ" sz="1200" dirty="0">
                <a:solidFill>
                  <a:srgbClr val="FFFF00"/>
                </a:solidFill>
              </a:rPr>
              <a:t> Tábor, fond AM Tábor, sign. A I č. 1, listina č. 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271D4A-C7F3-687B-444A-117635033857}"/>
              </a:ext>
            </a:extLst>
          </p:cNvPr>
          <p:cNvSpPr txBox="1"/>
          <p:nvPr/>
        </p:nvSpPr>
        <p:spPr>
          <a:xfrm>
            <a:off x="5839485" y="5943089"/>
            <a:ext cx="597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</a:rPr>
              <a:t>25. ledna 1437, Praha</a:t>
            </a:r>
          </a:p>
          <a:p>
            <a:pPr algn="ctr"/>
            <a:r>
              <a:rPr lang="cs-CZ" dirty="0">
                <a:solidFill>
                  <a:srgbClr val="FFFF00"/>
                </a:solidFill>
              </a:rPr>
              <a:t>Zikmund Lucemburský povyšuje Tábor na královské město a uděluje (mimo jiné) znak a pečeť.</a:t>
            </a:r>
          </a:p>
        </p:txBody>
      </p:sp>
    </p:spTree>
    <p:extLst>
      <p:ext uri="{BB962C8B-B14F-4D97-AF65-F5344CB8AC3E}">
        <p14:creationId xmlns:p14="http://schemas.microsoft.com/office/powerpoint/2010/main" val="3073070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8E1CE-A963-DCA1-8201-B989D603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180" y="238362"/>
            <a:ext cx="1828800" cy="517364"/>
          </a:xfrm>
        </p:spPr>
        <p:txBody>
          <a:bodyPr/>
          <a:lstStyle/>
          <a:p>
            <a:r>
              <a:rPr lang="cs-CZ" sz="2000" dirty="0"/>
              <a:t>Erbovní listina</a:t>
            </a:r>
          </a:p>
        </p:txBody>
      </p:sp>
      <p:pic>
        <p:nvPicPr>
          <p:cNvPr id="5" name="Zástupný obsah 4" descr="Obsah obrázku text, budova&#10;&#10;Popis byl vytvořen automaticky">
            <a:extLst>
              <a:ext uri="{FF2B5EF4-FFF2-40B4-BE49-F238E27FC236}">
                <a16:creationId xmlns:a16="http://schemas.microsoft.com/office/drawing/2014/main" id="{7F8DF422-B686-4FB9-5465-F7CE234E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38" t="25124" r="33303" b="32077"/>
          <a:stretch/>
        </p:blipFill>
        <p:spPr>
          <a:xfrm>
            <a:off x="4779460" y="33946"/>
            <a:ext cx="7377397" cy="6832473"/>
          </a:xfrm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BDA95C8B-9509-52E1-C81B-95B568D34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" t="16225" r="2450" b="6988"/>
          <a:stretch/>
        </p:blipFill>
        <p:spPr>
          <a:xfrm>
            <a:off x="215791" y="4203170"/>
            <a:ext cx="4371028" cy="2654830"/>
          </a:xfrm>
          <a:prstGeom prst="rect">
            <a:avLst/>
          </a:prstGeom>
        </p:spPr>
      </p:pic>
      <p:pic>
        <p:nvPicPr>
          <p:cNvPr id="9" name="Obrázek 8" descr="Obsah obrázku mince&#10;&#10;Popis byl vytvořen automaticky">
            <a:extLst>
              <a:ext uri="{FF2B5EF4-FFF2-40B4-BE49-F238E27FC236}">
                <a16:creationId xmlns:a16="http://schemas.microsoft.com/office/drawing/2014/main" id="{362D97FE-BDAB-B354-BCE9-93D515336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1" t="16867" r="27510" b="16466"/>
          <a:stretch/>
        </p:blipFill>
        <p:spPr>
          <a:xfrm>
            <a:off x="215791" y="5963885"/>
            <a:ext cx="902361" cy="90893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159457-E30D-FE21-47D3-2B004EFDF33A}"/>
              </a:ext>
            </a:extLst>
          </p:cNvPr>
          <p:cNvSpPr txBox="1"/>
          <p:nvPr/>
        </p:nvSpPr>
        <p:spPr>
          <a:xfrm>
            <a:off x="215790" y="755726"/>
            <a:ext cx="43710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… štít s polem zlatým a v tom poli dvě věži </a:t>
            </a:r>
            <a:r>
              <a:rPr lang="cs-CZ" sz="1400" i="1" dirty="0" err="1"/>
              <a:t>bielé</a:t>
            </a:r>
            <a:r>
              <a:rPr lang="cs-CZ" sz="1400" i="1" dirty="0"/>
              <a:t>, jedna s jednoho a druhá s druhého kraje </a:t>
            </a:r>
            <a:r>
              <a:rPr lang="cs-CZ" sz="1400" i="1" dirty="0" err="1"/>
              <a:t>štíta</a:t>
            </a:r>
            <a:r>
              <a:rPr lang="cs-CZ" sz="1400" i="1" dirty="0"/>
              <a:t>, mezi kterýmažto </a:t>
            </a:r>
            <a:r>
              <a:rPr lang="cs-CZ" sz="1400" i="1" dirty="0" err="1"/>
              <a:t>věžoma</a:t>
            </a:r>
            <a:r>
              <a:rPr lang="cs-CZ" sz="1400" i="1" dirty="0"/>
              <a:t> jest brána s </a:t>
            </a:r>
            <a:r>
              <a:rPr lang="cs-CZ" sz="1400" i="1" dirty="0" err="1"/>
              <a:t>visutú</a:t>
            </a:r>
            <a:r>
              <a:rPr lang="cs-CZ" sz="1400" i="1" dirty="0"/>
              <a:t> </a:t>
            </a:r>
            <a:r>
              <a:rPr lang="cs-CZ" sz="1400" i="1" dirty="0" err="1"/>
              <a:t>mřieži</a:t>
            </a:r>
            <a:r>
              <a:rPr lang="cs-CZ" sz="1400" i="1" dirty="0"/>
              <a:t> od vrchu té brány až do prostředka, nad </a:t>
            </a:r>
            <a:r>
              <a:rPr lang="cs-CZ" sz="1400" i="1" dirty="0" err="1"/>
              <a:t>kterúžto</a:t>
            </a:r>
            <a:r>
              <a:rPr lang="cs-CZ" sz="1400" i="1" dirty="0"/>
              <a:t> </a:t>
            </a:r>
            <a:r>
              <a:rPr lang="cs-CZ" sz="1400" i="1" dirty="0" err="1"/>
              <a:t>rinkmur</a:t>
            </a:r>
            <a:r>
              <a:rPr lang="cs-CZ" sz="1400" i="1" dirty="0"/>
              <a:t> </a:t>
            </a:r>
            <a:r>
              <a:rPr lang="cs-CZ" sz="1400" i="1" dirty="0" err="1"/>
              <a:t>ot</a:t>
            </a:r>
            <a:r>
              <a:rPr lang="cs-CZ" sz="1400" i="1" dirty="0"/>
              <a:t> jedné až k druhé věži </a:t>
            </a:r>
            <a:r>
              <a:rPr lang="cs-CZ" sz="1400" i="1" dirty="0" err="1"/>
              <a:t>ztahuje</a:t>
            </a:r>
            <a:r>
              <a:rPr lang="cs-CZ" sz="1400" i="1" dirty="0"/>
              <a:t> </a:t>
            </a:r>
            <a:r>
              <a:rPr lang="cs-CZ" sz="1400" i="1" dirty="0" err="1"/>
              <a:t>sě</a:t>
            </a:r>
            <a:r>
              <a:rPr lang="cs-CZ" sz="1400" i="1" dirty="0"/>
              <a:t> po prostředku; a nad </a:t>
            </a:r>
            <a:r>
              <a:rPr lang="cs-CZ" sz="1400" i="1" dirty="0" err="1"/>
              <a:t>věžimi</a:t>
            </a:r>
            <a:r>
              <a:rPr lang="cs-CZ" sz="1400" i="1" dirty="0"/>
              <a:t> již pověděnými jest orel </a:t>
            </a:r>
            <a:r>
              <a:rPr lang="cs-CZ" sz="1400" i="1" dirty="0" err="1"/>
              <a:t>črný</a:t>
            </a:r>
            <a:r>
              <a:rPr lang="cs-CZ" sz="1400" i="1" dirty="0"/>
              <a:t> o </a:t>
            </a:r>
            <a:r>
              <a:rPr lang="cs-CZ" sz="1400" i="1" dirty="0" err="1"/>
              <a:t>dvú</a:t>
            </a:r>
            <a:r>
              <a:rPr lang="cs-CZ" sz="1400" i="1" dirty="0"/>
              <a:t> </a:t>
            </a:r>
            <a:r>
              <a:rPr lang="cs-CZ" sz="1400" i="1" dirty="0" err="1"/>
              <a:t>hlavú</a:t>
            </a:r>
            <a:r>
              <a:rPr lang="cs-CZ" sz="1400" i="1" dirty="0"/>
              <a:t> a </a:t>
            </a:r>
            <a:r>
              <a:rPr lang="cs-CZ" sz="1400" i="1" dirty="0" err="1"/>
              <a:t>diademami</a:t>
            </a:r>
            <a:r>
              <a:rPr lang="cs-CZ" sz="1400" i="1" dirty="0"/>
              <a:t> </a:t>
            </a:r>
            <a:r>
              <a:rPr lang="cs-CZ" sz="1400" i="1" dirty="0" err="1"/>
              <a:t>vuokol</a:t>
            </a:r>
            <a:r>
              <a:rPr lang="cs-CZ" sz="1400" i="1" dirty="0"/>
              <a:t> hlav obklíčený, jenž obě věži svými </a:t>
            </a:r>
            <a:r>
              <a:rPr lang="cs-CZ" sz="1400" i="1" dirty="0" err="1"/>
              <a:t>křídlami</a:t>
            </a:r>
            <a:r>
              <a:rPr lang="cs-CZ" sz="1400" i="1" dirty="0"/>
              <a:t> jest osáhl, a na prsech téhož orla štítek zvláštní kterýžto štrychy </a:t>
            </a:r>
            <a:r>
              <a:rPr lang="cs-CZ" sz="1400" i="1" dirty="0" err="1"/>
              <a:t>bielé</a:t>
            </a:r>
            <a:r>
              <a:rPr lang="cs-CZ" sz="1400" i="1" dirty="0"/>
              <a:t> a modré a na nich lva </a:t>
            </a:r>
            <a:r>
              <a:rPr lang="cs-CZ" sz="1400" i="1" dirty="0" err="1"/>
              <a:t>črveného</a:t>
            </a:r>
            <a:r>
              <a:rPr lang="cs-CZ" sz="1400" i="1" dirty="0"/>
              <a:t> od vrchu téhož </a:t>
            </a:r>
            <a:r>
              <a:rPr lang="cs-CZ" sz="1400" i="1" dirty="0" err="1"/>
              <a:t>štítka</a:t>
            </a:r>
            <a:r>
              <a:rPr lang="cs-CZ" sz="1400" i="1" dirty="0"/>
              <a:t> až </a:t>
            </a:r>
            <a:r>
              <a:rPr lang="cs-CZ" sz="1400" i="1" dirty="0" err="1"/>
              <a:t>doluov</a:t>
            </a:r>
            <a:r>
              <a:rPr lang="cs-CZ" sz="1400" i="1" dirty="0"/>
              <a:t> v sobě zavřel jest a osáhl, kteréhož </a:t>
            </a:r>
            <a:r>
              <a:rPr lang="cs-CZ" sz="1400" i="1" dirty="0" err="1"/>
              <a:t>předsi</a:t>
            </a:r>
            <a:r>
              <a:rPr lang="cs-CZ" sz="1400" i="1" dirty="0"/>
              <a:t> naši </a:t>
            </a:r>
            <a:r>
              <a:rPr lang="cs-CZ" sz="1400" i="1" dirty="0" err="1"/>
              <a:t>kniežata</a:t>
            </a:r>
            <a:endParaRPr lang="cs-CZ" sz="1400" i="1" dirty="0"/>
          </a:p>
          <a:p>
            <a:r>
              <a:rPr lang="cs-CZ" sz="1400" i="1" dirty="0"/>
              <a:t>Lucemburska požívali sú i my požíváme, jakož v tomto listu táž pečeť řemeslem </a:t>
            </a:r>
            <a:r>
              <a:rPr lang="cs-CZ" sz="1400" i="1" dirty="0" err="1"/>
              <a:t>maléřským</a:t>
            </a:r>
            <a:r>
              <a:rPr lang="cs-CZ" sz="1400" i="1" dirty="0"/>
              <a:t> </a:t>
            </a:r>
            <a:r>
              <a:rPr lang="cs-CZ" sz="1400" i="1" dirty="0" err="1"/>
              <a:t>jasněje</a:t>
            </a:r>
            <a:r>
              <a:rPr lang="cs-CZ" sz="1400" i="1" dirty="0"/>
              <a:t> a lépe vymalována jest a vypsána …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555584-018D-71F3-2CB5-F5DDCD8DC0F8}"/>
              </a:ext>
            </a:extLst>
          </p:cNvPr>
          <p:cNvSpPr txBox="1"/>
          <p:nvPr/>
        </p:nvSpPr>
        <p:spPr>
          <a:xfrm>
            <a:off x="1769142" y="6396335"/>
            <a:ext cx="2817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FFFF00"/>
                </a:solidFill>
              </a:rPr>
              <a:t>SOA Třeboň - </a:t>
            </a:r>
            <a:r>
              <a:rPr lang="cs-CZ" sz="1200" dirty="0" err="1">
                <a:solidFill>
                  <a:srgbClr val="FFFF00"/>
                </a:solidFill>
              </a:rPr>
              <a:t>SOkA</a:t>
            </a:r>
            <a:r>
              <a:rPr lang="cs-CZ" sz="1200" dirty="0">
                <a:solidFill>
                  <a:srgbClr val="FFFF00"/>
                </a:solidFill>
              </a:rPr>
              <a:t> Tábor, fond AM Tábor, sign. A I č. 1, listina č. 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271D4A-C7F3-687B-444A-117635033857}"/>
              </a:ext>
            </a:extLst>
          </p:cNvPr>
          <p:cNvSpPr txBox="1"/>
          <p:nvPr/>
        </p:nvSpPr>
        <p:spPr>
          <a:xfrm>
            <a:off x="5839485" y="5943089"/>
            <a:ext cx="597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</a:rPr>
              <a:t>25. ledna 1437, Praha</a:t>
            </a:r>
          </a:p>
          <a:p>
            <a:pPr algn="ctr"/>
            <a:r>
              <a:rPr lang="cs-CZ" dirty="0">
                <a:solidFill>
                  <a:srgbClr val="FFFF00"/>
                </a:solidFill>
              </a:rPr>
              <a:t>Zikmund Lucemburský povyšuje Tábor na královské město a uděluje (mimo jiné) znak a pečeť.</a:t>
            </a:r>
          </a:p>
        </p:txBody>
      </p:sp>
    </p:spTree>
    <p:extLst>
      <p:ext uri="{BB962C8B-B14F-4D97-AF65-F5344CB8AC3E}">
        <p14:creationId xmlns:p14="http://schemas.microsoft.com/office/powerpoint/2010/main" val="2083816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056B-3961-47CD-A2A0-7F4E86E9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Památník (</a:t>
            </a:r>
            <a:r>
              <a:rPr lang="cs-CZ" i="1" dirty="0" err="1"/>
              <a:t>Stammbuch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42E3E5-155B-4076-806F-B71D03F7D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172" y="4559372"/>
            <a:ext cx="4865616" cy="2297184"/>
          </a:xfrm>
        </p:spPr>
        <p:txBody>
          <a:bodyPr/>
          <a:lstStyle/>
          <a:p>
            <a:pPr algn="just"/>
            <a:r>
              <a:rPr lang="cs-CZ" dirty="0" err="1"/>
              <a:t>Stammbuch</a:t>
            </a:r>
            <a:endParaRPr lang="cs-CZ" dirty="0"/>
          </a:p>
          <a:p>
            <a:pPr lvl="1"/>
            <a:r>
              <a:rPr lang="cs-CZ" dirty="0"/>
              <a:t>Uložení: Heidelberg, </a:t>
            </a:r>
            <a:r>
              <a:rPr lang="cs-CZ" dirty="0" err="1"/>
              <a:t>Universitätsbibliothek</a:t>
            </a:r>
            <a:r>
              <a:rPr lang="cs-CZ" dirty="0"/>
              <a:t> Heidelberg, Cod. Pal. </a:t>
            </a:r>
            <a:r>
              <a:rPr lang="cs-CZ" dirty="0" err="1"/>
              <a:t>germ</a:t>
            </a:r>
            <a:r>
              <a:rPr lang="cs-CZ" dirty="0"/>
              <a:t>. 120, </a:t>
            </a:r>
            <a:r>
              <a:rPr lang="cs-CZ" dirty="0" err="1"/>
              <a:t>fol</a:t>
            </a:r>
            <a:r>
              <a:rPr lang="cs-CZ" dirty="0"/>
              <a:t>. 8r</a:t>
            </a:r>
          </a:p>
          <a:p>
            <a:pPr lvl="1" algn="just"/>
            <a:r>
              <a:rPr lang="cs-CZ" dirty="0"/>
              <a:t>Doba vzniku: 1582; 1605; 1582-1605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845520DE-3A9E-45A7-AD22-F51FAD0B2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2313" r="2505" b="7891"/>
          <a:stretch/>
        </p:blipFill>
        <p:spPr bwMode="auto">
          <a:xfrm>
            <a:off x="7585788" y="-1"/>
            <a:ext cx="4030824" cy="68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9C616-B436-4FD0-9E88-C5F3F0CF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Rozdělení heraldiky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26FB3BE-4C31-4BEE-B780-0AA26D0D2C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884361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2261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B4723EC7-6901-4CF1-8185-8A43DFA4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280" b="2235"/>
          <a:stretch/>
        </p:blipFill>
        <p:spPr bwMode="auto">
          <a:xfrm>
            <a:off x="5477070" y="11754"/>
            <a:ext cx="5019413" cy="68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700B572A-0229-44E8-A10F-FEF0C87A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7023" r="40284" b="44762"/>
          <a:stretch/>
        </p:blipFill>
        <p:spPr bwMode="auto">
          <a:xfrm>
            <a:off x="0" y="0"/>
            <a:ext cx="5477070" cy="69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61BE43B-B504-447D-B318-062975489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97159" cy="746266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Exlibris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546E1-8590-4E25-8538-107D23405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7621" y="1338874"/>
            <a:ext cx="1451766" cy="106120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NK ČR, sign.  XIX.A.41</a:t>
            </a:r>
          </a:p>
        </p:txBody>
      </p:sp>
    </p:spTree>
    <p:extLst>
      <p:ext uri="{BB962C8B-B14F-4D97-AF65-F5344CB8AC3E}">
        <p14:creationId xmlns:p14="http://schemas.microsoft.com/office/powerpoint/2010/main" val="1164207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97C5DA-415F-498A-98C9-B7F25F9A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2F2F2"/>
                </a:solidFill>
              </a:rPr>
              <a:t>Heraldické bádání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4593E928-F811-4C1D-A25B-079AE262A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38773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653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A9DC9-BFE0-449F-9D2C-6699C45C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/>
              <a:t>Heraldické bádání</a:t>
            </a:r>
            <a:endParaRPr lang="cs-CZ" dirty="0"/>
          </a:p>
        </p:txBody>
      </p:sp>
      <p:graphicFrame>
        <p:nvGraphicFramePr>
          <p:cNvPr id="17" name="Zástupný obsah 2">
            <a:extLst>
              <a:ext uri="{FF2B5EF4-FFF2-40B4-BE49-F238E27FC236}">
                <a16:creationId xmlns:a16="http://schemas.microsoft.com/office/drawing/2014/main" id="{8E129CFD-3772-40F9-B042-B93977D12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814364"/>
              </p:ext>
            </p:extLst>
          </p:nvPr>
        </p:nvGraphicFramePr>
        <p:xfrm>
          <a:off x="646110" y="1390260"/>
          <a:ext cx="10970502" cy="489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950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DCDCB-64D0-4BE1-BCC3-8C6AA79F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697187-25BB-431E-9430-1646113C6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KREJČÍKOVÁ, Jarmila a Tomáš KREJČÍK. Základy heraldiky, genealogie a sfragistiky. Praha: Státní pedagogické nakladatelství, 1987.</a:t>
            </a:r>
          </a:p>
        </p:txBody>
      </p:sp>
    </p:spTree>
    <p:extLst>
      <p:ext uri="{BB962C8B-B14F-4D97-AF65-F5344CB8AC3E}">
        <p14:creationId xmlns:p14="http://schemas.microsoft.com/office/powerpoint/2010/main" val="141412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92A88-5A87-4DAD-B9AA-8C9BE3A7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„erb“, resp. „znak“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9B382-F5D3-475C-9F8F-C54D3529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b="1" dirty="0"/>
              <a:t>Znak</a:t>
            </a:r>
            <a:r>
              <a:rPr lang="cs-CZ" dirty="0"/>
              <a:t> – trvalé znamení na štítě, vytvořené podle ustálených heraldických pravidel, které určuje fyzickou či právnickou osobu na základě vžitého nebo uděleného práva.</a:t>
            </a:r>
          </a:p>
          <a:p>
            <a:pPr algn="just"/>
            <a:r>
              <a:rPr lang="cs-CZ" b="1" dirty="0"/>
              <a:t>Erb</a:t>
            </a:r>
            <a:r>
              <a:rPr lang="cs-CZ" dirty="0"/>
              <a:t> (heraldický znak) je barevné a stálé (dědičné) znamení na štítě a na některých dalších částech zbroje evropského bojovníka, vzniklé v evropském středověku, později rozšířené i na další jednotlivce, sociální skupiny a právní osoby. Erb je sestaven podle určitých pravidel a je popisován určeným způsobem.</a:t>
            </a:r>
          </a:p>
          <a:p>
            <a:pPr algn="just"/>
            <a:r>
              <a:rPr lang="cs-CZ" b="1" dirty="0"/>
              <a:t>Znak</a:t>
            </a:r>
            <a:r>
              <a:rPr lang="cs-CZ" dirty="0"/>
              <a:t> neboli </a:t>
            </a:r>
            <a:r>
              <a:rPr lang="cs-CZ" b="1" dirty="0"/>
              <a:t>erb</a:t>
            </a:r>
            <a:r>
              <a:rPr lang="cs-CZ" dirty="0"/>
              <a:t> (od něm. Erbe – dědic) – původně barevné znamení na zbroji, nejčastěji na štítě, které charakterizovalo určitou osobu a jí podřízenou družinu, v dalším vývoji i jeho vyobrazením užívaným v životě právním, vojenském a společenském. V něm je erb symbolem a synonymem té které osoby, jejíž vlastnictví a nároky vyjadřuje ve shodě s právním stavem společnosti příslušného teritoria.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443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36F9F-649F-49BA-BD64-BB5E90FA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„</a:t>
            </a:r>
            <a:r>
              <a:rPr lang="cs-CZ" i="1" dirty="0" err="1"/>
              <a:t>das</a:t>
            </a:r>
            <a:r>
              <a:rPr lang="cs-CZ" dirty="0"/>
              <a:t> </a:t>
            </a:r>
            <a:r>
              <a:rPr lang="cs-CZ" i="1" dirty="0" err="1"/>
              <a:t>Wappen</a:t>
            </a:r>
            <a:r>
              <a:rPr lang="cs-CZ" i="1" dirty="0"/>
              <a:t>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D5F135-D55B-43F8-82FE-9A8BB4A0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DE" dirty="0"/>
              <a:t>Das Wort Wappen (mhd. </a:t>
            </a:r>
            <a:r>
              <a:rPr lang="de-DE" dirty="0" err="1"/>
              <a:t>wâpen</a:t>
            </a:r>
            <a:r>
              <a:rPr lang="de-DE" dirty="0"/>
              <a:t>) stammt aus dem Mittelniederländischen (</a:t>
            </a:r>
            <a:r>
              <a:rPr lang="de-DE" dirty="0" err="1"/>
              <a:t>mnl</a:t>
            </a:r>
            <a:r>
              <a:rPr lang="de-DE" dirty="0"/>
              <a:t>. </a:t>
            </a:r>
            <a:r>
              <a:rPr lang="de-DE" dirty="0" err="1"/>
              <a:t>wâpen</a:t>
            </a:r>
            <a:r>
              <a:rPr lang="de-DE" dirty="0"/>
              <a:t>) und war ursprünglich bedeutungsgleich mit mittelhochdeutsch </a:t>
            </a:r>
            <a:r>
              <a:rPr lang="de-DE" dirty="0" err="1"/>
              <a:t>wâfen</a:t>
            </a:r>
            <a:r>
              <a:rPr lang="de-DE" dirty="0"/>
              <a:t> „Waffe, Rüstung“. Verwandt ist auch das englische Wort </a:t>
            </a:r>
            <a:r>
              <a:rPr lang="de-DE" i="1" dirty="0" err="1"/>
              <a:t>weapon</a:t>
            </a:r>
            <a:r>
              <a:rPr lang="de-DE" dirty="0"/>
              <a:t>.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 err="1"/>
              <a:t>Eng</a:t>
            </a:r>
            <a:r>
              <a:rPr lang="cs-CZ" dirty="0"/>
              <a:t>.</a:t>
            </a:r>
            <a:r>
              <a:rPr lang="cs-CZ" i="1" dirty="0"/>
              <a:t> </a:t>
            </a:r>
            <a:r>
              <a:rPr lang="cs-CZ" i="1" dirty="0" err="1"/>
              <a:t>coat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arms</a:t>
            </a:r>
            <a:r>
              <a:rPr lang="cs-CZ" i="1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56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8AE27-5078-4C22-B8C7-AA5CE105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002" y="226197"/>
            <a:ext cx="5251508" cy="826832"/>
          </a:xfrm>
        </p:spPr>
        <p:txBody>
          <a:bodyPr/>
          <a:lstStyle/>
          <a:p>
            <a:pPr algn="r"/>
            <a:r>
              <a:rPr lang="cs-CZ" dirty="0"/>
              <a:t>Základní části erbu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23321F7-744F-44AF-B1BD-1A11A6F1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" y="58723"/>
            <a:ext cx="5632575" cy="67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E7595B-FA5D-4AE2-B3DB-3E58D09347C0}"/>
              </a:ext>
            </a:extLst>
          </p:cNvPr>
          <p:cNvSpPr txBox="1"/>
          <p:nvPr/>
        </p:nvSpPr>
        <p:spPr>
          <a:xfrm>
            <a:off x="1655363" y="2704238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Štít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0F848B-7A8D-4FD1-AD3A-242C296290C0}"/>
              </a:ext>
            </a:extLst>
          </p:cNvPr>
          <p:cNvSpPr txBox="1"/>
          <p:nvPr/>
        </p:nvSpPr>
        <p:spPr>
          <a:xfrm>
            <a:off x="1623304" y="392292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4F0879-EC39-47BC-B5BC-1A58E878DF06}"/>
              </a:ext>
            </a:extLst>
          </p:cNvPr>
          <p:cNvSpPr txBox="1"/>
          <p:nvPr/>
        </p:nvSpPr>
        <p:spPr>
          <a:xfrm>
            <a:off x="2662664" y="213054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Přílba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E0DE5A-A31A-498E-9C23-E309A7C34344}"/>
              </a:ext>
            </a:extLst>
          </p:cNvPr>
          <p:cNvSpPr txBox="1"/>
          <p:nvPr/>
        </p:nvSpPr>
        <p:spPr>
          <a:xfrm>
            <a:off x="1437981" y="361239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Klenot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608AD1B-202D-43BA-A59A-CBF74527A8C7}"/>
              </a:ext>
            </a:extLst>
          </p:cNvPr>
          <p:cNvSpPr txBox="1"/>
          <p:nvPr/>
        </p:nvSpPr>
        <p:spPr>
          <a:xfrm>
            <a:off x="469783" y="1053029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Přikrývadla</a:t>
            </a:r>
            <a:r>
              <a:rPr lang="cs-CZ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F02BCD-BDF1-4738-A7DA-3BD965486B3C}"/>
              </a:ext>
            </a:extLst>
          </p:cNvPr>
          <p:cNvSpPr txBox="1"/>
          <p:nvPr/>
        </p:nvSpPr>
        <p:spPr>
          <a:xfrm>
            <a:off x="2968343" y="429226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Figury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3349794-852F-40B9-9BCF-544C241D823C}"/>
              </a:ext>
            </a:extLst>
          </p:cNvPr>
          <p:cNvSpPr txBox="1"/>
          <p:nvPr/>
        </p:nvSpPr>
        <p:spPr>
          <a:xfrm>
            <a:off x="2379839" y="5992317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Motto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5456C3-5347-4E67-987A-9A4083A485C7}"/>
              </a:ext>
            </a:extLst>
          </p:cNvPr>
          <p:cNvSpPr txBox="1"/>
          <p:nvPr/>
        </p:nvSpPr>
        <p:spPr>
          <a:xfrm>
            <a:off x="4306047" y="1422361"/>
            <a:ext cx="132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Štítonoši (a strážci) štítu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6CB0A3-8941-4A21-8F30-4358B6B6B3BE}"/>
              </a:ext>
            </a:extLst>
          </p:cNvPr>
          <p:cNvSpPr txBox="1"/>
          <p:nvPr/>
        </p:nvSpPr>
        <p:spPr>
          <a:xfrm>
            <a:off x="6176529" y="2361372"/>
            <a:ext cx="46956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Štít se (erbovním) znamením.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Přilba s </a:t>
            </a:r>
            <a:r>
              <a:rPr lang="cs-CZ" dirty="0" err="1"/>
              <a:t>přikrývadly</a:t>
            </a:r>
            <a:r>
              <a:rPr lang="cs-CZ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Klenot.</a:t>
            </a:r>
          </a:p>
          <a:p>
            <a:endParaRPr lang="cs-CZ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1600" dirty="0"/>
              <a:t>úplný erb = štít + přilba + klenot.</a:t>
            </a:r>
          </a:p>
          <a:p>
            <a:pPr algn="just"/>
            <a:endParaRPr lang="cs-CZ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1600" dirty="0"/>
              <a:t>neúplný erb = pouze štít.</a:t>
            </a:r>
          </a:p>
          <a:p>
            <a:pPr algn="just"/>
            <a:endParaRPr lang="cs-CZ" sz="16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600" dirty="0"/>
              <a:t>Např. na pečetích (málo místa) pouze štít nebo klenot.</a:t>
            </a:r>
          </a:p>
        </p:txBody>
      </p:sp>
    </p:spTree>
    <p:extLst>
      <p:ext uri="{BB962C8B-B14F-4D97-AF65-F5344CB8AC3E}">
        <p14:creationId xmlns:p14="http://schemas.microsoft.com/office/powerpoint/2010/main" val="6315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DD98BC-3ED6-D1B5-E6FD-8C17640D0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/>
          <a:stretch/>
        </p:blipFill>
        <p:spPr bwMode="auto">
          <a:xfrm>
            <a:off x="8427669" y="629338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E6A24C14-8880-2733-23C9-AADBBD14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28" b="20938"/>
          <a:stretch/>
        </p:blipFill>
        <p:spPr>
          <a:xfrm>
            <a:off x="396706" y="1897771"/>
            <a:ext cx="2725334" cy="35640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8CD9E5BF-6F63-ED9F-9C2A-0D0A57842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02" t="14955" r="41010" b="57549"/>
          <a:stretch/>
        </p:blipFill>
        <p:spPr>
          <a:xfrm>
            <a:off x="4980994" y="629337"/>
            <a:ext cx="3081115" cy="56190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0A81BD-72BC-C666-6E50-3DFB8BE4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70" y="571500"/>
            <a:ext cx="1862806" cy="46913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Úplný erb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5B6BF5CD-44FC-2C3F-F2F8-73A3E35E105F}"/>
              </a:ext>
            </a:extLst>
          </p:cNvPr>
          <p:cNvSpPr/>
          <p:nvPr/>
        </p:nvSpPr>
        <p:spPr>
          <a:xfrm>
            <a:off x="3186911" y="3093071"/>
            <a:ext cx="1729212" cy="711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92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2243</Words>
  <Application>Microsoft Office PowerPoint</Application>
  <PresentationFormat>Širokoúhlá obrazovka</PresentationFormat>
  <Paragraphs>252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Century Gothic</vt:lpstr>
      <vt:lpstr>Wingdings</vt:lpstr>
      <vt:lpstr>Wingdings 3</vt:lpstr>
      <vt:lpstr>Ion</vt:lpstr>
      <vt:lpstr>Heraldika</vt:lpstr>
      <vt:lpstr>Pojem</vt:lpstr>
      <vt:lpstr>Definice</vt:lpstr>
      <vt:lpstr>Oblasti heraldiky</vt:lpstr>
      <vt:lpstr>Rozdělení heraldiky</vt:lpstr>
      <vt:lpstr>Pojem „erb“, resp. „znak“</vt:lpstr>
      <vt:lpstr>Pojem „das Wappen“</vt:lpstr>
      <vt:lpstr>Základní části erbu</vt:lpstr>
      <vt:lpstr>Úplný erb</vt:lpstr>
      <vt:lpstr>Štít (scutum, clipeus)</vt:lpstr>
      <vt:lpstr>Přilba</vt:lpstr>
      <vt:lpstr>Klenot</vt:lpstr>
      <vt:lpstr>Přikrývadla</vt:lpstr>
      <vt:lpstr>Štítonoši a strážci štítu</vt:lpstr>
      <vt:lpstr>Heraldické tinktury</vt:lpstr>
      <vt:lpstr>Heraldické tinktury</vt:lpstr>
      <vt:lpstr>Erbovní figury</vt:lpstr>
      <vt:lpstr>Základní heroldské figury</vt:lpstr>
      <vt:lpstr>Polcený štít</vt:lpstr>
      <vt:lpstr>Dělený štít</vt:lpstr>
      <vt:lpstr>Kosmo dělený štít</vt:lpstr>
      <vt:lpstr>Šikmo dělený štít</vt:lpstr>
      <vt:lpstr>?</vt:lpstr>
      <vt:lpstr>Dělený a dvakrát polcený </vt:lpstr>
      <vt:lpstr>?</vt:lpstr>
      <vt:lpstr>Dvakrát dělený a dvakrát polcený</vt:lpstr>
      <vt:lpstr>Kombinace heroldských figur</vt:lpstr>
      <vt:lpstr>Základní obecné figury</vt:lpstr>
      <vt:lpstr>Přirozené životné figury</vt:lpstr>
      <vt:lpstr>Přirozené neživotné figury</vt:lpstr>
      <vt:lpstr>Zvířata a rostliny</vt:lpstr>
      <vt:lpstr>Umělé figury</vt:lpstr>
      <vt:lpstr>Umělé figury</vt:lpstr>
      <vt:lpstr>Zásady blasonování</vt:lpstr>
      <vt:lpstr>Prameny heraldiky</vt:lpstr>
      <vt:lpstr>Hmotné prameny</vt:lpstr>
      <vt:lpstr>Výzbroj</vt:lpstr>
      <vt:lpstr>Codex Manesse (Zürich, ca. 1300 - ca. 1340)</vt:lpstr>
      <vt:lpstr>Pečeti</vt:lpstr>
      <vt:lpstr>Náhrobky</vt:lpstr>
      <vt:lpstr>Erby na architektuře</vt:lpstr>
      <vt:lpstr>Výzdoba staroměstské mostecké věže</vt:lpstr>
      <vt:lpstr>Znakové galerie</vt:lpstr>
      <vt:lpstr>Písemné prameny</vt:lpstr>
      <vt:lpstr>Erbovník  (Wappenbuch)</vt:lpstr>
      <vt:lpstr>Erbovní listina</vt:lpstr>
      <vt:lpstr>Erbovní listina</vt:lpstr>
      <vt:lpstr>Erbovní listina</vt:lpstr>
      <vt:lpstr>Památník (Stammbuch)</vt:lpstr>
      <vt:lpstr>Exlibris</vt:lpstr>
      <vt:lpstr>Heraldické bádání</vt:lpstr>
      <vt:lpstr>Heraldické bádání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Heradlika</dc:title>
  <dc:creator>Přemysl Bar</dc:creator>
  <cp:lastModifiedBy>Přemysl Bar</cp:lastModifiedBy>
  <cp:revision>2</cp:revision>
  <dcterms:created xsi:type="dcterms:W3CDTF">2021-11-01T10:25:51Z</dcterms:created>
  <dcterms:modified xsi:type="dcterms:W3CDTF">2024-11-08T11:54:48Z</dcterms:modified>
</cp:coreProperties>
</file>