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4"/>
  </p:sldMasterIdLst>
  <p:notesMasterIdLst>
    <p:notesMasterId r:id="rId39"/>
  </p:notesMasterIdLst>
  <p:handoutMasterIdLst>
    <p:handoutMasterId r:id="rId40"/>
  </p:handoutMasterIdLst>
  <p:sldIdLst>
    <p:sldId id="257" r:id="rId5"/>
    <p:sldId id="258" r:id="rId6"/>
    <p:sldId id="278" r:id="rId7"/>
    <p:sldId id="284" r:id="rId8"/>
    <p:sldId id="285" r:id="rId9"/>
    <p:sldId id="286" r:id="rId10"/>
    <p:sldId id="287" r:id="rId11"/>
    <p:sldId id="280" r:id="rId12"/>
    <p:sldId id="277" r:id="rId13"/>
    <p:sldId id="259" r:id="rId14"/>
    <p:sldId id="260" r:id="rId15"/>
    <p:sldId id="261" r:id="rId16"/>
    <p:sldId id="262" r:id="rId17"/>
    <p:sldId id="281" r:id="rId18"/>
    <p:sldId id="282" r:id="rId19"/>
    <p:sldId id="289" r:id="rId20"/>
    <p:sldId id="283" r:id="rId21"/>
    <p:sldId id="290" r:id="rId22"/>
    <p:sldId id="291" r:id="rId23"/>
    <p:sldId id="288" r:id="rId24"/>
    <p:sldId id="263" r:id="rId25"/>
    <p:sldId id="272" r:id="rId26"/>
    <p:sldId id="273" r:id="rId27"/>
    <p:sldId id="264" r:id="rId28"/>
    <p:sldId id="265" r:id="rId29"/>
    <p:sldId id="266" r:id="rId30"/>
    <p:sldId id="267" r:id="rId31"/>
    <p:sldId id="268" r:id="rId32"/>
    <p:sldId id="274" r:id="rId33"/>
    <p:sldId id="276" r:id="rId34"/>
    <p:sldId id="269" r:id="rId35"/>
    <p:sldId id="270" r:id="rId36"/>
    <p:sldId id="271" r:id="rId37"/>
    <p:sldId id="275" r:id="rId3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321" userDrawn="1">
          <p15:clr>
            <a:srgbClr val="A4A3A4"/>
          </p15:clr>
        </p15:guide>
        <p15:guide id="7" pos="5418" userDrawn="1">
          <p15:clr>
            <a:srgbClr val="A4A3A4"/>
          </p15:clr>
        </p15:guide>
        <p15:guide id="8" pos="682" userDrawn="1">
          <p15:clr>
            <a:srgbClr val="A4A3A4"/>
          </p15:clr>
        </p15:guide>
        <p15:guide id="9" pos="2766" userDrawn="1">
          <p15:clr>
            <a:srgbClr val="A4A3A4"/>
          </p15:clr>
        </p15:guide>
        <p15:guide id="10" pos="29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C8FF"/>
    <a:srgbClr val="9100DC"/>
    <a:srgbClr val="00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152828-E01A-4877-8B88-9A28B71A53D3}" v="7" dt="2024-09-25T13:13:24.459"/>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70" autoAdjust="0"/>
  </p:normalViewPr>
  <p:slideViewPr>
    <p:cSldViewPr snapToGrid="0">
      <p:cViewPr varScale="1">
        <p:scale>
          <a:sx n="130" d="100"/>
          <a:sy n="130" d="100"/>
        </p:scale>
        <p:origin x="1110" y="126"/>
      </p:cViewPr>
      <p:guideLst>
        <p:guide orient="horz" pos="1120"/>
        <p:guide orient="horz" pos="1272"/>
        <p:guide orient="horz" pos="715"/>
        <p:guide orient="horz" pos="3861"/>
        <p:guide orient="horz" pos="3944"/>
        <p:guide pos="321"/>
        <p:guide pos="5418"/>
        <p:guide pos="682"/>
        <p:guide pos="2766"/>
        <p:guide pos="2976"/>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řemysl Bar" userId="e729b752-3125-4e78-a7e7-46c1a5182e56" providerId="ADAL" clId="{361B2D68-4504-4502-AAEA-0D62C9456520}"/>
    <pc:docChg chg="custSel addSld modSld">
      <pc:chgData name="Přemysl Bar" userId="e729b752-3125-4e78-a7e7-46c1a5182e56" providerId="ADAL" clId="{361B2D68-4504-4502-AAEA-0D62C9456520}" dt="2024-09-24T12:42:25.584" v="394" actId="20577"/>
      <pc:docMkLst>
        <pc:docMk/>
      </pc:docMkLst>
      <pc:sldChg chg="addSp delSp modSp mod modTransition modClrScheme chgLayout">
        <pc:chgData name="Přemysl Bar" userId="e729b752-3125-4e78-a7e7-46c1a5182e56" providerId="ADAL" clId="{361B2D68-4504-4502-AAEA-0D62C9456520}" dt="2024-09-24T12:42:25.584" v="394" actId="20577"/>
        <pc:sldMkLst>
          <pc:docMk/>
          <pc:sldMk cId="764081190" sldId="258"/>
        </pc:sldMkLst>
        <pc:spChg chg="mod">
          <ac:chgData name="Přemysl Bar" userId="e729b752-3125-4e78-a7e7-46c1a5182e56" providerId="ADAL" clId="{361B2D68-4504-4502-AAEA-0D62C9456520}" dt="2024-09-24T12:40:00.571" v="149" actId="20577"/>
          <ac:spMkLst>
            <pc:docMk/>
            <pc:sldMk cId="764081190" sldId="258"/>
            <ac:spMk id="2" creationId="{CB3EE218-11C7-41A4-BA8E-9782D97F4925}"/>
          </ac:spMkLst>
        </pc:spChg>
        <pc:spChg chg="mod">
          <ac:chgData name="Přemysl Bar" userId="e729b752-3125-4e78-a7e7-46c1a5182e56" providerId="ADAL" clId="{361B2D68-4504-4502-AAEA-0D62C9456520}" dt="2024-09-24T12:42:25.584" v="394" actId="20577"/>
          <ac:spMkLst>
            <pc:docMk/>
            <pc:sldMk cId="764081190" sldId="258"/>
            <ac:spMk id="3" creationId="{B7F3E91D-060E-41DA-A3AD-D17A8FB25A99}"/>
          </ac:spMkLst>
        </pc:spChg>
        <pc:spChg chg="add mod">
          <ac:chgData name="Přemysl Bar" userId="e729b752-3125-4e78-a7e7-46c1a5182e56" providerId="ADAL" clId="{361B2D68-4504-4502-AAEA-0D62C9456520}" dt="2024-09-24T12:39:50.141" v="131" actId="26606"/>
          <ac:spMkLst>
            <pc:docMk/>
            <pc:sldMk cId="764081190" sldId="258"/>
            <ac:spMk id="11" creationId="{AB4A389F-45AA-E08C-7D7C-CD9C7DF87342}"/>
          </ac:spMkLst>
        </pc:spChg>
        <pc:spChg chg="add mod">
          <ac:chgData name="Přemysl Bar" userId="e729b752-3125-4e78-a7e7-46c1a5182e56" providerId="ADAL" clId="{361B2D68-4504-4502-AAEA-0D62C9456520}" dt="2024-09-24T12:39:50.141" v="131" actId="26606"/>
          <ac:spMkLst>
            <pc:docMk/>
            <pc:sldMk cId="764081190" sldId="258"/>
            <ac:spMk id="13" creationId="{36C3A3D0-63F5-CD49-26CC-1EE6013696E5}"/>
          </ac:spMkLst>
        </pc:spChg>
        <pc:picChg chg="del">
          <ac:chgData name="Přemysl Bar" userId="e729b752-3125-4e78-a7e7-46c1a5182e56" providerId="ADAL" clId="{361B2D68-4504-4502-AAEA-0D62C9456520}" dt="2024-09-24T12:39:44.502" v="129" actId="478"/>
          <ac:picMkLst>
            <pc:docMk/>
            <pc:sldMk cId="764081190" sldId="258"/>
            <ac:picMk id="5" creationId="{436EA0B3-95F6-54D1-FEEE-996048396DD5}"/>
          </ac:picMkLst>
        </pc:picChg>
        <pc:picChg chg="add mod">
          <ac:chgData name="Přemysl Bar" userId="e729b752-3125-4e78-a7e7-46c1a5182e56" providerId="ADAL" clId="{361B2D68-4504-4502-AAEA-0D62C9456520}" dt="2024-09-24T12:39:50.141" v="131" actId="26606"/>
          <ac:picMkLst>
            <pc:docMk/>
            <pc:sldMk cId="764081190" sldId="258"/>
            <ac:picMk id="6" creationId="{3949EBF0-6743-5E76-3F02-396D7D2118FE}"/>
          </ac:picMkLst>
        </pc:picChg>
      </pc:sldChg>
      <pc:sldChg chg="modSp mod">
        <pc:chgData name="Přemysl Bar" userId="e729b752-3125-4e78-a7e7-46c1a5182e56" providerId="ADAL" clId="{361B2D68-4504-4502-AAEA-0D62C9456520}" dt="2024-09-24T12:12:49.554" v="4" actId="113"/>
        <pc:sldMkLst>
          <pc:docMk/>
          <pc:sldMk cId="260163504" sldId="261"/>
        </pc:sldMkLst>
        <pc:spChg chg="mod">
          <ac:chgData name="Přemysl Bar" userId="e729b752-3125-4e78-a7e7-46c1a5182e56" providerId="ADAL" clId="{361B2D68-4504-4502-AAEA-0D62C9456520}" dt="2024-09-24T12:12:29.720" v="1" actId="207"/>
          <ac:spMkLst>
            <pc:docMk/>
            <pc:sldMk cId="260163504" sldId="261"/>
            <ac:spMk id="2" creationId="{1AB49DFD-C9CE-4891-9C61-D706AD1731A4}"/>
          </ac:spMkLst>
        </pc:spChg>
        <pc:graphicFrameChg chg="mod">
          <ac:chgData name="Přemysl Bar" userId="e729b752-3125-4e78-a7e7-46c1a5182e56" providerId="ADAL" clId="{361B2D68-4504-4502-AAEA-0D62C9456520}" dt="2024-09-24T12:12:49.554" v="4" actId="113"/>
          <ac:graphicFrameMkLst>
            <pc:docMk/>
            <pc:sldMk cId="260163504" sldId="261"/>
            <ac:graphicFrameMk id="7" creationId="{FE4A0424-175F-CD38-48CE-72D2CD7DB243}"/>
          </ac:graphicFrameMkLst>
        </pc:graphicFrameChg>
      </pc:sldChg>
      <pc:sldChg chg="modSp mod">
        <pc:chgData name="Přemysl Bar" userId="e729b752-3125-4e78-a7e7-46c1a5182e56" providerId="ADAL" clId="{361B2D68-4504-4502-AAEA-0D62C9456520}" dt="2024-09-24T12:14:10.179" v="11" actId="27636"/>
        <pc:sldMkLst>
          <pc:docMk/>
          <pc:sldMk cId="1328530068" sldId="264"/>
        </pc:sldMkLst>
        <pc:spChg chg="mod">
          <ac:chgData name="Přemysl Bar" userId="e729b752-3125-4e78-a7e7-46c1a5182e56" providerId="ADAL" clId="{361B2D68-4504-4502-AAEA-0D62C9456520}" dt="2024-09-24T12:13:45.825" v="8" actId="207"/>
          <ac:spMkLst>
            <pc:docMk/>
            <pc:sldMk cId="1328530068" sldId="264"/>
            <ac:spMk id="2" creationId="{750CBD0B-9182-41B7-8EB3-6AA1C5039825}"/>
          </ac:spMkLst>
        </pc:spChg>
        <pc:spChg chg="mod">
          <ac:chgData name="Přemysl Bar" userId="e729b752-3125-4e78-a7e7-46c1a5182e56" providerId="ADAL" clId="{361B2D68-4504-4502-AAEA-0D62C9456520}" dt="2024-09-24T12:14:10.179" v="11" actId="27636"/>
          <ac:spMkLst>
            <pc:docMk/>
            <pc:sldMk cId="1328530068" sldId="264"/>
            <ac:spMk id="3" creationId="{DDD660FF-7C88-4B44-ABC4-987CC98025B8}"/>
          </ac:spMkLst>
        </pc:spChg>
      </pc:sldChg>
      <pc:sldChg chg="modSp mod">
        <pc:chgData name="Přemysl Bar" userId="e729b752-3125-4e78-a7e7-46c1a5182e56" providerId="ADAL" clId="{361B2D68-4504-4502-AAEA-0D62C9456520}" dt="2024-09-24T12:14:35.301" v="17" actId="113"/>
        <pc:sldMkLst>
          <pc:docMk/>
          <pc:sldMk cId="1389170293" sldId="265"/>
        </pc:sldMkLst>
        <pc:spChg chg="mod">
          <ac:chgData name="Přemysl Bar" userId="e729b752-3125-4e78-a7e7-46c1a5182e56" providerId="ADAL" clId="{361B2D68-4504-4502-AAEA-0D62C9456520}" dt="2024-09-24T12:14:35.301" v="17" actId="113"/>
          <ac:spMkLst>
            <pc:docMk/>
            <pc:sldMk cId="1389170293" sldId="265"/>
            <ac:spMk id="3" creationId="{1C3135FA-3F6F-45CF-B5FF-C7D839CE737E}"/>
          </ac:spMkLst>
        </pc:spChg>
      </pc:sldChg>
      <pc:sldChg chg="modSp mod">
        <pc:chgData name="Přemysl Bar" userId="e729b752-3125-4e78-a7e7-46c1a5182e56" providerId="ADAL" clId="{361B2D68-4504-4502-AAEA-0D62C9456520}" dt="2024-09-24T12:15:19.243" v="25" actId="207"/>
        <pc:sldMkLst>
          <pc:docMk/>
          <pc:sldMk cId="846749546" sldId="266"/>
        </pc:sldMkLst>
        <pc:spChg chg="mod">
          <ac:chgData name="Přemysl Bar" userId="e729b752-3125-4e78-a7e7-46c1a5182e56" providerId="ADAL" clId="{361B2D68-4504-4502-AAEA-0D62C9456520}" dt="2024-09-24T12:15:19.243" v="25" actId="207"/>
          <ac:spMkLst>
            <pc:docMk/>
            <pc:sldMk cId="846749546" sldId="266"/>
            <ac:spMk id="4" creationId="{94486F52-C26B-4221-A75D-AAA54E73C678}"/>
          </ac:spMkLst>
        </pc:spChg>
        <pc:spChg chg="mod">
          <ac:chgData name="Přemysl Bar" userId="e729b752-3125-4e78-a7e7-46c1a5182e56" providerId="ADAL" clId="{361B2D68-4504-4502-AAEA-0D62C9456520}" dt="2024-09-24T12:15:03.542" v="21" actId="2711"/>
          <ac:spMkLst>
            <pc:docMk/>
            <pc:sldMk cId="846749546" sldId="266"/>
            <ac:spMk id="5" creationId="{A463EA34-272E-423D-915C-FDE039EE69E6}"/>
          </ac:spMkLst>
        </pc:spChg>
        <pc:spChg chg="mod">
          <ac:chgData name="Přemysl Bar" userId="e729b752-3125-4e78-a7e7-46c1a5182e56" providerId="ADAL" clId="{361B2D68-4504-4502-AAEA-0D62C9456520}" dt="2024-09-24T12:15:11.171" v="23" actId="207"/>
          <ac:spMkLst>
            <pc:docMk/>
            <pc:sldMk cId="846749546" sldId="266"/>
            <ac:spMk id="6" creationId="{CCDBCE55-7210-4BA0-A3A5-3BA4460A2B0A}"/>
          </ac:spMkLst>
        </pc:spChg>
        <pc:spChg chg="mod">
          <ac:chgData name="Přemysl Bar" userId="e729b752-3125-4e78-a7e7-46c1a5182e56" providerId="ADAL" clId="{361B2D68-4504-4502-AAEA-0D62C9456520}" dt="2024-09-24T12:14:56.758" v="20" actId="2711"/>
          <ac:spMkLst>
            <pc:docMk/>
            <pc:sldMk cId="846749546" sldId="266"/>
            <ac:spMk id="7" creationId="{440839B3-83A5-4FF5-AD3E-35DFBD72FE87}"/>
          </ac:spMkLst>
        </pc:spChg>
      </pc:sldChg>
      <pc:sldChg chg="modSp mod">
        <pc:chgData name="Přemysl Bar" userId="e729b752-3125-4e78-a7e7-46c1a5182e56" providerId="ADAL" clId="{361B2D68-4504-4502-AAEA-0D62C9456520}" dt="2024-09-24T12:16:05.771" v="30" actId="1076"/>
        <pc:sldMkLst>
          <pc:docMk/>
          <pc:sldMk cId="1289307915" sldId="267"/>
        </pc:sldMkLst>
        <pc:spChg chg="mod">
          <ac:chgData name="Přemysl Bar" userId="e729b752-3125-4e78-a7e7-46c1a5182e56" providerId="ADAL" clId="{361B2D68-4504-4502-AAEA-0D62C9456520}" dt="2024-09-24T12:15:57.778" v="29" actId="1076"/>
          <ac:spMkLst>
            <pc:docMk/>
            <pc:sldMk cId="1289307915" sldId="267"/>
            <ac:spMk id="2" creationId="{8CF45375-FCB5-4082-90FE-548A34F6BEEC}"/>
          </ac:spMkLst>
        </pc:spChg>
        <pc:spChg chg="mod">
          <ac:chgData name="Přemysl Bar" userId="e729b752-3125-4e78-a7e7-46c1a5182e56" providerId="ADAL" clId="{361B2D68-4504-4502-AAEA-0D62C9456520}" dt="2024-09-24T12:16:05.771" v="30" actId="1076"/>
          <ac:spMkLst>
            <pc:docMk/>
            <pc:sldMk cId="1289307915" sldId="267"/>
            <ac:spMk id="3" creationId="{AA81A782-13B5-45CD-8F56-24128E0E347F}"/>
          </ac:spMkLst>
        </pc:spChg>
      </pc:sldChg>
      <pc:sldChg chg="modSp mod">
        <pc:chgData name="Přemysl Bar" userId="e729b752-3125-4e78-a7e7-46c1a5182e56" providerId="ADAL" clId="{361B2D68-4504-4502-AAEA-0D62C9456520}" dt="2024-09-24T12:16:56.490" v="32" actId="12"/>
        <pc:sldMkLst>
          <pc:docMk/>
          <pc:sldMk cId="2578974644" sldId="268"/>
        </pc:sldMkLst>
        <pc:spChg chg="mod">
          <ac:chgData name="Přemysl Bar" userId="e729b752-3125-4e78-a7e7-46c1a5182e56" providerId="ADAL" clId="{361B2D68-4504-4502-AAEA-0D62C9456520}" dt="2024-09-24T12:16:56.490" v="32" actId="12"/>
          <ac:spMkLst>
            <pc:docMk/>
            <pc:sldMk cId="2578974644" sldId="268"/>
            <ac:spMk id="3" creationId="{B776FE44-9B7B-4FBE-8C24-7E55FD3C3212}"/>
          </ac:spMkLst>
        </pc:spChg>
      </pc:sldChg>
      <pc:sldChg chg="modSp mod">
        <pc:chgData name="Přemysl Bar" userId="e729b752-3125-4e78-a7e7-46c1a5182e56" providerId="ADAL" clId="{361B2D68-4504-4502-AAEA-0D62C9456520}" dt="2024-09-24T12:17:27.509" v="39" actId="12"/>
        <pc:sldMkLst>
          <pc:docMk/>
          <pc:sldMk cId="790160758" sldId="269"/>
        </pc:sldMkLst>
        <pc:spChg chg="mod">
          <ac:chgData name="Přemysl Bar" userId="e729b752-3125-4e78-a7e7-46c1a5182e56" providerId="ADAL" clId="{361B2D68-4504-4502-AAEA-0D62C9456520}" dt="2024-09-24T12:17:27.509" v="39" actId="12"/>
          <ac:spMkLst>
            <pc:docMk/>
            <pc:sldMk cId="790160758" sldId="269"/>
            <ac:spMk id="3" creationId="{487A0016-BE6E-4BEE-BBDB-CC96677F8F35}"/>
          </ac:spMkLst>
        </pc:spChg>
      </pc:sldChg>
      <pc:sldChg chg="modSp mod">
        <pc:chgData name="Přemysl Bar" userId="e729b752-3125-4e78-a7e7-46c1a5182e56" providerId="ADAL" clId="{361B2D68-4504-4502-AAEA-0D62C9456520}" dt="2024-09-24T12:17:41.683" v="42" actId="255"/>
        <pc:sldMkLst>
          <pc:docMk/>
          <pc:sldMk cId="2824665790" sldId="270"/>
        </pc:sldMkLst>
        <pc:spChg chg="mod">
          <ac:chgData name="Přemysl Bar" userId="e729b752-3125-4e78-a7e7-46c1a5182e56" providerId="ADAL" clId="{361B2D68-4504-4502-AAEA-0D62C9456520}" dt="2024-09-24T12:17:41.683" v="42" actId="255"/>
          <ac:spMkLst>
            <pc:docMk/>
            <pc:sldMk cId="2824665790" sldId="270"/>
            <ac:spMk id="3" creationId="{1D9A9D36-5161-4815-B535-D2FB8126E679}"/>
          </ac:spMkLst>
        </pc:spChg>
      </pc:sldChg>
      <pc:sldChg chg="modSp mod">
        <pc:chgData name="Přemysl Bar" userId="e729b752-3125-4e78-a7e7-46c1a5182e56" providerId="ADAL" clId="{361B2D68-4504-4502-AAEA-0D62C9456520}" dt="2024-09-24T12:17:57.334" v="45" actId="12"/>
        <pc:sldMkLst>
          <pc:docMk/>
          <pc:sldMk cId="616813600" sldId="271"/>
        </pc:sldMkLst>
        <pc:spChg chg="mod">
          <ac:chgData name="Přemysl Bar" userId="e729b752-3125-4e78-a7e7-46c1a5182e56" providerId="ADAL" clId="{361B2D68-4504-4502-AAEA-0D62C9456520}" dt="2024-09-24T12:17:57.334" v="45" actId="12"/>
          <ac:spMkLst>
            <pc:docMk/>
            <pc:sldMk cId="616813600" sldId="271"/>
            <ac:spMk id="3" creationId="{8C32D2FA-90DB-4CA9-85D5-C287EB67DC1C}"/>
          </ac:spMkLst>
        </pc:spChg>
      </pc:sldChg>
      <pc:sldChg chg="modSp mod">
        <pc:chgData name="Přemysl Bar" userId="e729b752-3125-4e78-a7e7-46c1a5182e56" providerId="ADAL" clId="{361B2D68-4504-4502-AAEA-0D62C9456520}" dt="2024-09-24T12:13:17.993" v="6" actId="14100"/>
        <pc:sldMkLst>
          <pc:docMk/>
          <pc:sldMk cId="2610241681" sldId="272"/>
        </pc:sldMkLst>
        <pc:graphicFrameChg chg="mod">
          <ac:chgData name="Přemysl Bar" userId="e729b752-3125-4e78-a7e7-46c1a5182e56" providerId="ADAL" clId="{361B2D68-4504-4502-AAEA-0D62C9456520}" dt="2024-09-24T12:13:17.993" v="6" actId="14100"/>
          <ac:graphicFrameMkLst>
            <pc:docMk/>
            <pc:sldMk cId="2610241681" sldId="272"/>
            <ac:graphicFrameMk id="25" creationId="{3268F263-756D-4268-88E3-2FD8C80F03BE}"/>
          </ac:graphicFrameMkLst>
        </pc:graphicFrameChg>
      </pc:sldChg>
      <pc:sldChg chg="modSp mod">
        <pc:chgData name="Přemysl Bar" userId="e729b752-3125-4e78-a7e7-46c1a5182e56" providerId="ADAL" clId="{361B2D68-4504-4502-AAEA-0D62C9456520}" dt="2024-09-24T12:13:35.748" v="7" actId="14100"/>
        <pc:sldMkLst>
          <pc:docMk/>
          <pc:sldMk cId="302916013" sldId="273"/>
        </pc:sldMkLst>
        <pc:graphicFrameChg chg="mod">
          <ac:chgData name="Přemysl Bar" userId="e729b752-3125-4e78-a7e7-46c1a5182e56" providerId="ADAL" clId="{361B2D68-4504-4502-AAEA-0D62C9456520}" dt="2024-09-24T12:13:35.748" v="7" actId="14100"/>
          <ac:graphicFrameMkLst>
            <pc:docMk/>
            <pc:sldMk cId="302916013" sldId="273"/>
            <ac:graphicFrameMk id="5" creationId="{B1571CE8-D046-4DCD-B597-1A9E210383BD}"/>
          </ac:graphicFrameMkLst>
        </pc:graphicFrameChg>
      </pc:sldChg>
      <pc:sldChg chg="modSp mod">
        <pc:chgData name="Přemysl Bar" userId="e729b752-3125-4e78-a7e7-46c1a5182e56" providerId="ADAL" clId="{361B2D68-4504-4502-AAEA-0D62C9456520}" dt="2024-09-24T12:17:14.384" v="36" actId="27636"/>
        <pc:sldMkLst>
          <pc:docMk/>
          <pc:sldMk cId="3885727500" sldId="274"/>
        </pc:sldMkLst>
        <pc:spChg chg="mod">
          <ac:chgData name="Přemysl Bar" userId="e729b752-3125-4e78-a7e7-46c1a5182e56" providerId="ADAL" clId="{361B2D68-4504-4502-AAEA-0D62C9456520}" dt="2024-09-24T12:17:06.228" v="33" actId="207"/>
          <ac:spMkLst>
            <pc:docMk/>
            <pc:sldMk cId="3885727500" sldId="274"/>
            <ac:spMk id="2" creationId="{30F1D9F3-37E1-45C3-8474-0EE6F938D071}"/>
          </ac:spMkLst>
        </pc:spChg>
        <pc:spChg chg="mod">
          <ac:chgData name="Přemysl Bar" userId="e729b752-3125-4e78-a7e7-46c1a5182e56" providerId="ADAL" clId="{361B2D68-4504-4502-AAEA-0D62C9456520}" dt="2024-09-24T12:17:14.384" v="36" actId="27636"/>
          <ac:spMkLst>
            <pc:docMk/>
            <pc:sldMk cId="3885727500" sldId="274"/>
            <ac:spMk id="3" creationId="{34797F00-8D02-426F-BB75-651EBF742526}"/>
          </ac:spMkLst>
        </pc:spChg>
      </pc:sldChg>
      <pc:sldChg chg="modSp mod">
        <pc:chgData name="Přemysl Bar" userId="e729b752-3125-4e78-a7e7-46c1a5182e56" providerId="ADAL" clId="{361B2D68-4504-4502-AAEA-0D62C9456520}" dt="2024-09-24T12:18:18.481" v="52" actId="20577"/>
        <pc:sldMkLst>
          <pc:docMk/>
          <pc:sldMk cId="4166831442" sldId="275"/>
        </pc:sldMkLst>
        <pc:spChg chg="mod">
          <ac:chgData name="Přemysl Bar" userId="e729b752-3125-4e78-a7e7-46c1a5182e56" providerId="ADAL" clId="{361B2D68-4504-4502-AAEA-0D62C9456520}" dt="2024-09-24T12:18:18.481" v="52" actId="20577"/>
          <ac:spMkLst>
            <pc:docMk/>
            <pc:sldMk cId="4166831442" sldId="275"/>
            <ac:spMk id="3" creationId="{8C32D2FA-90DB-4CA9-85D5-C287EB67DC1C}"/>
          </ac:spMkLst>
        </pc:spChg>
      </pc:sldChg>
      <pc:sldChg chg="modSp add mod">
        <pc:chgData name="Přemysl Bar" userId="e729b752-3125-4e78-a7e7-46c1a5182e56" providerId="ADAL" clId="{361B2D68-4504-4502-AAEA-0D62C9456520}" dt="2024-09-24T12:33:10.991" v="127" actId="115"/>
        <pc:sldMkLst>
          <pc:docMk/>
          <pc:sldMk cId="2306087167" sldId="276"/>
        </pc:sldMkLst>
        <pc:spChg chg="mod">
          <ac:chgData name="Přemysl Bar" userId="e729b752-3125-4e78-a7e7-46c1a5182e56" providerId="ADAL" clId="{361B2D68-4504-4502-AAEA-0D62C9456520}" dt="2024-09-24T12:29:40.750" v="87" actId="20577"/>
          <ac:spMkLst>
            <pc:docMk/>
            <pc:sldMk cId="2306087167" sldId="276"/>
            <ac:spMk id="2" creationId="{30F1D9F3-37E1-45C3-8474-0EE6F938D071}"/>
          </ac:spMkLst>
        </pc:spChg>
        <pc:spChg chg="mod">
          <ac:chgData name="Přemysl Bar" userId="e729b752-3125-4e78-a7e7-46c1a5182e56" providerId="ADAL" clId="{361B2D68-4504-4502-AAEA-0D62C9456520}" dt="2024-09-24T12:33:10.991" v="127" actId="115"/>
          <ac:spMkLst>
            <pc:docMk/>
            <pc:sldMk cId="2306087167" sldId="276"/>
            <ac:spMk id="3" creationId="{34797F00-8D02-426F-BB75-651EBF742526}"/>
          </ac:spMkLst>
        </pc:spChg>
      </pc:sldChg>
      <pc:sldChg chg="add">
        <pc:chgData name="Přemysl Bar" userId="e729b752-3125-4e78-a7e7-46c1a5182e56" providerId="ADAL" clId="{361B2D68-4504-4502-AAEA-0D62C9456520}" dt="2024-09-24T12:38:49.672" v="128" actId="2890"/>
        <pc:sldMkLst>
          <pc:docMk/>
          <pc:sldMk cId="4026655586" sldId="277"/>
        </pc:sldMkLst>
      </pc:sldChg>
    </pc:docChg>
  </pc:docChgLst>
  <pc:docChgLst>
    <pc:chgData name="Přemysl Bar" userId="e729b752-3125-4e78-a7e7-46c1a5182e56" providerId="ADAL" clId="{45152828-E01A-4877-8B88-9A28B71A53D3}"/>
    <pc:docChg chg="undo custSel addSld modSld sldOrd">
      <pc:chgData name="Přemysl Bar" userId="e729b752-3125-4e78-a7e7-46c1a5182e56" providerId="ADAL" clId="{45152828-E01A-4877-8B88-9A28B71A53D3}" dt="2024-09-25T13:15:13.252" v="39" actId="1076"/>
      <pc:docMkLst>
        <pc:docMk/>
      </pc:docMkLst>
      <pc:sldChg chg="modSp">
        <pc:chgData name="Přemysl Bar" userId="e729b752-3125-4e78-a7e7-46c1a5182e56" providerId="ADAL" clId="{45152828-E01A-4877-8B88-9A28B71A53D3}" dt="2024-09-25T13:09:14.545" v="4" actId="20577"/>
        <pc:sldMkLst>
          <pc:docMk/>
          <pc:sldMk cId="260163504" sldId="261"/>
        </pc:sldMkLst>
        <pc:graphicFrameChg chg="mod">
          <ac:chgData name="Přemysl Bar" userId="e729b752-3125-4e78-a7e7-46c1a5182e56" providerId="ADAL" clId="{45152828-E01A-4877-8B88-9A28B71A53D3}" dt="2024-09-25T13:09:14.545" v="4" actId="20577"/>
          <ac:graphicFrameMkLst>
            <pc:docMk/>
            <pc:sldMk cId="260163504" sldId="261"/>
            <ac:graphicFrameMk id="7" creationId="{FE4A0424-175F-CD38-48CE-72D2CD7DB243}"/>
          </ac:graphicFrameMkLst>
        </pc:graphicFrameChg>
      </pc:sldChg>
      <pc:sldChg chg="modSp mod">
        <pc:chgData name="Přemysl Bar" userId="e729b752-3125-4e78-a7e7-46c1a5182e56" providerId="ADAL" clId="{45152828-E01A-4877-8B88-9A28B71A53D3}" dt="2024-09-25T13:09:35.632" v="5" actId="115"/>
        <pc:sldMkLst>
          <pc:docMk/>
          <pc:sldMk cId="3346500831" sldId="262"/>
        </pc:sldMkLst>
        <pc:spChg chg="mod">
          <ac:chgData name="Přemysl Bar" userId="e729b752-3125-4e78-a7e7-46c1a5182e56" providerId="ADAL" clId="{45152828-E01A-4877-8B88-9A28B71A53D3}" dt="2024-09-25T13:09:35.632" v="5" actId="115"/>
          <ac:spMkLst>
            <pc:docMk/>
            <pc:sldMk cId="3346500831" sldId="262"/>
            <ac:spMk id="3" creationId="{6EEB061D-6F95-45C2-9B1D-82AC19538B6B}"/>
          </ac:spMkLst>
        </pc:spChg>
      </pc:sldChg>
      <pc:sldChg chg="modSp mod">
        <pc:chgData name="Přemysl Bar" userId="e729b752-3125-4e78-a7e7-46c1a5182e56" providerId="ADAL" clId="{45152828-E01A-4877-8B88-9A28B71A53D3}" dt="2024-09-25T13:12:41.347" v="14" actId="948"/>
        <pc:sldMkLst>
          <pc:docMk/>
          <pc:sldMk cId="1328530068" sldId="264"/>
        </pc:sldMkLst>
        <pc:spChg chg="mod">
          <ac:chgData name="Přemysl Bar" userId="e729b752-3125-4e78-a7e7-46c1a5182e56" providerId="ADAL" clId="{45152828-E01A-4877-8B88-9A28B71A53D3}" dt="2024-09-25T13:12:41.347" v="14" actId="948"/>
          <ac:spMkLst>
            <pc:docMk/>
            <pc:sldMk cId="1328530068" sldId="264"/>
            <ac:spMk id="3" creationId="{DDD660FF-7C88-4B44-ABC4-987CC98025B8}"/>
          </ac:spMkLst>
        </pc:spChg>
      </pc:sldChg>
      <pc:sldChg chg="modSp mod">
        <pc:chgData name="Přemysl Bar" userId="e729b752-3125-4e78-a7e7-46c1a5182e56" providerId="ADAL" clId="{45152828-E01A-4877-8B88-9A28B71A53D3}" dt="2024-09-25T13:12:49.491" v="16" actId="27636"/>
        <pc:sldMkLst>
          <pc:docMk/>
          <pc:sldMk cId="1389170293" sldId="265"/>
        </pc:sldMkLst>
        <pc:spChg chg="mod">
          <ac:chgData name="Přemysl Bar" userId="e729b752-3125-4e78-a7e7-46c1a5182e56" providerId="ADAL" clId="{45152828-E01A-4877-8B88-9A28B71A53D3}" dt="2024-09-25T13:12:49.491" v="16" actId="27636"/>
          <ac:spMkLst>
            <pc:docMk/>
            <pc:sldMk cId="1389170293" sldId="265"/>
            <ac:spMk id="3" creationId="{1C3135FA-3F6F-45CF-B5FF-C7D839CE737E}"/>
          </ac:spMkLst>
        </pc:spChg>
      </pc:sldChg>
      <pc:sldChg chg="modSp mod">
        <pc:chgData name="Přemysl Bar" userId="e729b752-3125-4e78-a7e7-46c1a5182e56" providerId="ADAL" clId="{45152828-E01A-4877-8B88-9A28B71A53D3}" dt="2024-09-25T13:13:38.768" v="26" actId="20577"/>
        <pc:sldMkLst>
          <pc:docMk/>
          <pc:sldMk cId="1289307915" sldId="267"/>
        </pc:sldMkLst>
        <pc:spChg chg="mod">
          <ac:chgData name="Přemysl Bar" userId="e729b752-3125-4e78-a7e7-46c1a5182e56" providerId="ADAL" clId="{45152828-E01A-4877-8B88-9A28B71A53D3}" dt="2024-09-25T13:13:29.169" v="21" actId="1076"/>
          <ac:spMkLst>
            <pc:docMk/>
            <pc:sldMk cId="1289307915" sldId="267"/>
            <ac:spMk id="2" creationId="{8CF45375-FCB5-4082-90FE-548A34F6BEEC}"/>
          </ac:spMkLst>
        </pc:spChg>
        <pc:spChg chg="mod">
          <ac:chgData name="Přemysl Bar" userId="e729b752-3125-4e78-a7e7-46c1a5182e56" providerId="ADAL" clId="{45152828-E01A-4877-8B88-9A28B71A53D3}" dt="2024-09-25T13:13:38.768" v="26" actId="20577"/>
          <ac:spMkLst>
            <pc:docMk/>
            <pc:sldMk cId="1289307915" sldId="267"/>
            <ac:spMk id="3" creationId="{AA81A782-13B5-45CD-8F56-24128E0E347F}"/>
          </ac:spMkLst>
        </pc:spChg>
        <pc:picChg chg="mod">
          <ac:chgData name="Přemysl Bar" userId="e729b752-3125-4e78-a7e7-46c1a5182e56" providerId="ADAL" clId="{45152828-E01A-4877-8B88-9A28B71A53D3}" dt="2024-09-25T13:13:24.458" v="20" actId="1076"/>
          <ac:picMkLst>
            <pc:docMk/>
            <pc:sldMk cId="1289307915" sldId="267"/>
            <ac:picMk id="4098" creationId="{31996BDA-CBAB-4F3C-A927-DE2664C5628F}"/>
          </ac:picMkLst>
        </pc:picChg>
      </pc:sldChg>
      <pc:sldChg chg="modSp mod">
        <pc:chgData name="Přemysl Bar" userId="e729b752-3125-4e78-a7e7-46c1a5182e56" providerId="ADAL" clId="{45152828-E01A-4877-8B88-9A28B71A53D3}" dt="2024-09-25T13:14:01.050" v="35" actId="27636"/>
        <pc:sldMkLst>
          <pc:docMk/>
          <pc:sldMk cId="2578974644" sldId="268"/>
        </pc:sldMkLst>
        <pc:spChg chg="mod">
          <ac:chgData name="Přemysl Bar" userId="e729b752-3125-4e78-a7e7-46c1a5182e56" providerId="ADAL" clId="{45152828-E01A-4877-8B88-9A28B71A53D3}" dt="2024-09-25T13:14:01.050" v="35" actId="27636"/>
          <ac:spMkLst>
            <pc:docMk/>
            <pc:sldMk cId="2578974644" sldId="268"/>
            <ac:spMk id="3" creationId="{B776FE44-9B7B-4FBE-8C24-7E55FD3C3212}"/>
          </ac:spMkLst>
        </pc:spChg>
      </pc:sldChg>
      <pc:sldChg chg="modSp mod">
        <pc:chgData name="Přemysl Bar" userId="e729b752-3125-4e78-a7e7-46c1a5182e56" providerId="ADAL" clId="{45152828-E01A-4877-8B88-9A28B71A53D3}" dt="2024-09-25T13:15:13.252" v="39" actId="1076"/>
        <pc:sldMkLst>
          <pc:docMk/>
          <pc:sldMk cId="2306087167" sldId="276"/>
        </pc:sldMkLst>
        <pc:spChg chg="mod">
          <ac:chgData name="Přemysl Bar" userId="e729b752-3125-4e78-a7e7-46c1a5182e56" providerId="ADAL" clId="{45152828-E01A-4877-8B88-9A28B71A53D3}" dt="2024-09-25T13:15:13.252" v="39" actId="1076"/>
          <ac:spMkLst>
            <pc:docMk/>
            <pc:sldMk cId="2306087167" sldId="276"/>
            <ac:spMk id="3" creationId="{34797F00-8D02-426F-BB75-651EBF742526}"/>
          </ac:spMkLst>
        </pc:spChg>
      </pc:sldChg>
      <pc:sldChg chg="add ord modTransition">
        <pc:chgData name="Přemysl Bar" userId="e729b752-3125-4e78-a7e7-46c1a5182e56" providerId="ADAL" clId="{45152828-E01A-4877-8B88-9A28B71A53D3}" dt="2024-09-25T13:05:04.714" v="2"/>
        <pc:sldMkLst>
          <pc:docMk/>
          <pc:sldMk cId="884144394" sldId="278"/>
        </pc:sldMkLst>
      </pc:sldChg>
      <pc:sldChg chg="add modTransition">
        <pc:chgData name="Přemysl Bar" userId="e729b752-3125-4e78-a7e7-46c1a5182e56" providerId="ADAL" clId="{45152828-E01A-4877-8B88-9A28B71A53D3}" dt="2024-09-25T13:07:04.009" v="3"/>
        <pc:sldMkLst>
          <pc:docMk/>
          <pc:sldMk cId="510170912" sldId="280"/>
        </pc:sldMkLst>
      </pc:sldChg>
      <pc:sldChg chg="add modTransition">
        <pc:chgData name="Přemysl Bar" userId="e729b752-3125-4e78-a7e7-46c1a5182e56" providerId="ADAL" clId="{45152828-E01A-4877-8B88-9A28B71A53D3}" dt="2024-09-25T13:09:50.685" v="6"/>
        <pc:sldMkLst>
          <pc:docMk/>
          <pc:sldMk cId="3353401317" sldId="281"/>
        </pc:sldMkLst>
      </pc:sldChg>
      <pc:sldChg chg="add modTransition">
        <pc:chgData name="Přemysl Bar" userId="e729b752-3125-4e78-a7e7-46c1a5182e56" providerId="ADAL" clId="{45152828-E01A-4877-8B88-9A28B71A53D3}" dt="2024-09-25T13:09:50.685" v="6"/>
        <pc:sldMkLst>
          <pc:docMk/>
          <pc:sldMk cId="2779979042" sldId="282"/>
        </pc:sldMkLst>
      </pc:sldChg>
      <pc:sldChg chg="add modTransition">
        <pc:chgData name="Přemysl Bar" userId="e729b752-3125-4e78-a7e7-46c1a5182e56" providerId="ADAL" clId="{45152828-E01A-4877-8B88-9A28B71A53D3}" dt="2024-09-25T13:10:48.709" v="7"/>
        <pc:sldMkLst>
          <pc:docMk/>
          <pc:sldMk cId="1070539123" sldId="283"/>
        </pc:sldMkLst>
      </pc:sldChg>
      <pc:sldChg chg="add ord modTransition">
        <pc:chgData name="Přemysl Bar" userId="e729b752-3125-4e78-a7e7-46c1a5182e56" providerId="ADAL" clId="{45152828-E01A-4877-8B88-9A28B71A53D3}" dt="2024-09-25T13:05:04.714" v="2"/>
        <pc:sldMkLst>
          <pc:docMk/>
          <pc:sldMk cId="1937650583" sldId="284"/>
        </pc:sldMkLst>
      </pc:sldChg>
      <pc:sldChg chg="add ord modTransition">
        <pc:chgData name="Přemysl Bar" userId="e729b752-3125-4e78-a7e7-46c1a5182e56" providerId="ADAL" clId="{45152828-E01A-4877-8B88-9A28B71A53D3}" dt="2024-09-25T13:05:04.714" v="2"/>
        <pc:sldMkLst>
          <pc:docMk/>
          <pc:sldMk cId="258781602" sldId="285"/>
        </pc:sldMkLst>
      </pc:sldChg>
      <pc:sldChg chg="add ord modTransition">
        <pc:chgData name="Přemysl Bar" userId="e729b752-3125-4e78-a7e7-46c1a5182e56" providerId="ADAL" clId="{45152828-E01A-4877-8B88-9A28B71A53D3}" dt="2024-09-25T13:05:04.714" v="2"/>
        <pc:sldMkLst>
          <pc:docMk/>
          <pc:sldMk cId="3452545980" sldId="286"/>
        </pc:sldMkLst>
      </pc:sldChg>
      <pc:sldChg chg="add ord modTransition">
        <pc:chgData name="Přemysl Bar" userId="e729b752-3125-4e78-a7e7-46c1a5182e56" providerId="ADAL" clId="{45152828-E01A-4877-8B88-9A28B71A53D3}" dt="2024-09-25T13:05:04.714" v="2"/>
        <pc:sldMkLst>
          <pc:docMk/>
          <pc:sldMk cId="1672332734" sldId="287"/>
        </pc:sldMkLst>
      </pc:sldChg>
      <pc:sldChg chg="add modTransition">
        <pc:chgData name="Přemysl Bar" userId="e729b752-3125-4e78-a7e7-46c1a5182e56" providerId="ADAL" clId="{45152828-E01A-4877-8B88-9A28B71A53D3}" dt="2024-09-25T13:10:48.709" v="7"/>
        <pc:sldMkLst>
          <pc:docMk/>
          <pc:sldMk cId="1024690884" sldId="288"/>
        </pc:sldMkLst>
      </pc:sldChg>
      <pc:sldChg chg="add modTransition">
        <pc:chgData name="Přemysl Bar" userId="e729b752-3125-4e78-a7e7-46c1a5182e56" providerId="ADAL" clId="{45152828-E01A-4877-8B88-9A28B71A53D3}" dt="2024-09-25T13:10:48.709" v="7"/>
        <pc:sldMkLst>
          <pc:docMk/>
          <pc:sldMk cId="1338661466" sldId="289"/>
        </pc:sldMkLst>
      </pc:sldChg>
      <pc:sldChg chg="add modTransition">
        <pc:chgData name="Přemysl Bar" userId="e729b752-3125-4e78-a7e7-46c1a5182e56" providerId="ADAL" clId="{45152828-E01A-4877-8B88-9A28B71A53D3}" dt="2024-09-25T13:10:48.709" v="7"/>
        <pc:sldMkLst>
          <pc:docMk/>
          <pc:sldMk cId="2788903525" sldId="290"/>
        </pc:sldMkLst>
      </pc:sldChg>
      <pc:sldChg chg="add modTransition">
        <pc:chgData name="Přemysl Bar" userId="e729b752-3125-4e78-a7e7-46c1a5182e56" providerId="ADAL" clId="{45152828-E01A-4877-8B88-9A28B71A53D3}" dt="2024-09-25T13:10:48.709" v="7"/>
        <pc:sldMkLst>
          <pc:docMk/>
          <pc:sldMk cId="1902785068" sldId="291"/>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4C91D9-E708-4D4B-98E6-A0A1386B5F17}"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9493D9C-0858-4FFB-B920-C3EF12F83D10}">
      <dgm:prSet/>
      <dgm:spPr/>
      <dgm:t>
        <a:bodyPr/>
        <a:lstStyle/>
        <a:p>
          <a:r>
            <a:rPr lang="cs-CZ" dirty="0"/>
            <a:t>Pomocné vědy historické v širokém kontextu jsou všechny disciplíny, které svými specifickými metodami pomáhají historikovi hlouběji proniknout do podstaty jevů dosavadního vývoje lidské společnosti tím, že podrobují specifické historické kritice všechny produkty její činnosti, zejména pak její písemnou ‚pozůstalost.‘ (</a:t>
          </a:r>
          <a:r>
            <a:rPr lang="cs-CZ" dirty="0" err="1"/>
            <a:t>Vademcum</a:t>
          </a:r>
          <a:r>
            <a:rPr lang="cs-CZ" dirty="0"/>
            <a:t>, s. 7)</a:t>
          </a:r>
          <a:endParaRPr lang="en-US" dirty="0"/>
        </a:p>
      </dgm:t>
    </dgm:pt>
    <dgm:pt modelId="{7FC17042-F123-4A57-9E0B-FC16A0A63AE4}" type="parTrans" cxnId="{EC5DB094-08C9-44A1-AA76-3ADB78431409}">
      <dgm:prSet/>
      <dgm:spPr/>
      <dgm:t>
        <a:bodyPr/>
        <a:lstStyle/>
        <a:p>
          <a:endParaRPr lang="en-US"/>
        </a:p>
      </dgm:t>
    </dgm:pt>
    <dgm:pt modelId="{D65344AB-5018-4923-BA3B-52ED38630033}" type="sibTrans" cxnId="{EC5DB094-08C9-44A1-AA76-3ADB78431409}">
      <dgm:prSet/>
      <dgm:spPr/>
      <dgm:t>
        <a:bodyPr/>
        <a:lstStyle/>
        <a:p>
          <a:endParaRPr lang="en-US"/>
        </a:p>
      </dgm:t>
    </dgm:pt>
    <dgm:pt modelId="{F4CD05B0-5805-496E-9C0E-E2B92F813B66}">
      <dgm:prSet/>
      <dgm:spPr/>
      <dgm:t>
        <a:bodyPr/>
        <a:lstStyle/>
        <a:p>
          <a:r>
            <a:rPr lang="cs-CZ" dirty="0"/>
            <a:t>Jsou to obory, které se věnují specifické kritice jednotlivých kategorií písemných – či alespoň do jisté míry písemných – pozůstatků minulostí ze dvou základních aspektů. </a:t>
          </a:r>
          <a:r>
            <a:rPr lang="cs-CZ" b="1" u="sng" dirty="0"/>
            <a:t>První je dán jejich osobitým charakterem jako určitého druhu materiálu</a:t>
          </a:r>
          <a:r>
            <a:rPr lang="cs-CZ" dirty="0"/>
            <a:t>, druhý pak nutností </a:t>
          </a:r>
          <a:r>
            <a:rPr lang="cs-CZ" b="1" u="sng" dirty="0"/>
            <a:t>analyzovat a tlumočit informace v nich písemně sdělované ve formě využitelné historikem</a:t>
          </a:r>
          <a:r>
            <a:rPr lang="cs-CZ" dirty="0"/>
            <a:t>.</a:t>
          </a:r>
          <a:endParaRPr lang="en-US" dirty="0"/>
        </a:p>
      </dgm:t>
    </dgm:pt>
    <dgm:pt modelId="{8EFBE5A9-2F86-4196-892A-799719CE3F1E}" type="parTrans" cxnId="{D81AA312-9DE4-4E69-A3D5-DA4A651E760F}">
      <dgm:prSet/>
      <dgm:spPr/>
      <dgm:t>
        <a:bodyPr/>
        <a:lstStyle/>
        <a:p>
          <a:endParaRPr lang="en-US"/>
        </a:p>
      </dgm:t>
    </dgm:pt>
    <dgm:pt modelId="{E9497AA3-F44E-4C9B-8FDF-FBE8FFEC6B9E}" type="sibTrans" cxnId="{D81AA312-9DE4-4E69-A3D5-DA4A651E760F}">
      <dgm:prSet/>
      <dgm:spPr/>
      <dgm:t>
        <a:bodyPr/>
        <a:lstStyle/>
        <a:p>
          <a:endParaRPr lang="en-US"/>
        </a:p>
      </dgm:t>
    </dgm:pt>
    <dgm:pt modelId="{9158C280-B9D5-4E5D-931D-78FF47217221}" type="pres">
      <dgm:prSet presAssocID="{414C91D9-E708-4D4B-98E6-A0A1386B5F17}" presName="hierChild1" presStyleCnt="0">
        <dgm:presLayoutVars>
          <dgm:chPref val="1"/>
          <dgm:dir/>
          <dgm:animOne val="branch"/>
          <dgm:animLvl val="lvl"/>
          <dgm:resizeHandles/>
        </dgm:presLayoutVars>
      </dgm:prSet>
      <dgm:spPr/>
    </dgm:pt>
    <dgm:pt modelId="{9F485B7B-C6AC-4217-BE54-56DF79E1342B}" type="pres">
      <dgm:prSet presAssocID="{39493D9C-0858-4FFB-B920-C3EF12F83D10}" presName="hierRoot1" presStyleCnt="0"/>
      <dgm:spPr/>
    </dgm:pt>
    <dgm:pt modelId="{AC2E3388-EB74-44A6-B426-4A8729598183}" type="pres">
      <dgm:prSet presAssocID="{39493D9C-0858-4FFB-B920-C3EF12F83D10}" presName="composite" presStyleCnt="0"/>
      <dgm:spPr/>
    </dgm:pt>
    <dgm:pt modelId="{BC4CA31E-DA5E-4392-A728-5191F4F3B048}" type="pres">
      <dgm:prSet presAssocID="{39493D9C-0858-4FFB-B920-C3EF12F83D10}" presName="background" presStyleLbl="node0" presStyleIdx="0" presStyleCnt="2"/>
      <dgm:spPr/>
    </dgm:pt>
    <dgm:pt modelId="{11ACB9E6-30B8-44C5-A085-24353418784F}" type="pres">
      <dgm:prSet presAssocID="{39493D9C-0858-4FFB-B920-C3EF12F83D10}" presName="text" presStyleLbl="fgAcc0" presStyleIdx="0" presStyleCnt="2">
        <dgm:presLayoutVars>
          <dgm:chPref val="3"/>
        </dgm:presLayoutVars>
      </dgm:prSet>
      <dgm:spPr/>
    </dgm:pt>
    <dgm:pt modelId="{C381A663-D6C3-40A0-922D-03C17B56B42E}" type="pres">
      <dgm:prSet presAssocID="{39493D9C-0858-4FFB-B920-C3EF12F83D10}" presName="hierChild2" presStyleCnt="0"/>
      <dgm:spPr/>
    </dgm:pt>
    <dgm:pt modelId="{7EC8F8AF-3DFD-4ADC-BFBA-B754248CCB47}" type="pres">
      <dgm:prSet presAssocID="{F4CD05B0-5805-496E-9C0E-E2B92F813B66}" presName="hierRoot1" presStyleCnt="0"/>
      <dgm:spPr/>
    </dgm:pt>
    <dgm:pt modelId="{4F02B578-9147-45B9-AD73-74DE412F2611}" type="pres">
      <dgm:prSet presAssocID="{F4CD05B0-5805-496E-9C0E-E2B92F813B66}" presName="composite" presStyleCnt="0"/>
      <dgm:spPr/>
    </dgm:pt>
    <dgm:pt modelId="{DD066BAD-F1B5-4A57-8CC1-9D50E765F23B}" type="pres">
      <dgm:prSet presAssocID="{F4CD05B0-5805-496E-9C0E-E2B92F813B66}" presName="background" presStyleLbl="node0" presStyleIdx="1" presStyleCnt="2"/>
      <dgm:spPr/>
    </dgm:pt>
    <dgm:pt modelId="{FA55EF6B-718D-4197-8B37-912117E1D0F2}" type="pres">
      <dgm:prSet presAssocID="{F4CD05B0-5805-496E-9C0E-E2B92F813B66}" presName="text" presStyleLbl="fgAcc0" presStyleIdx="1" presStyleCnt="2">
        <dgm:presLayoutVars>
          <dgm:chPref val="3"/>
        </dgm:presLayoutVars>
      </dgm:prSet>
      <dgm:spPr/>
    </dgm:pt>
    <dgm:pt modelId="{1316D11D-EA14-46E4-9FD4-6BF967B50ED0}" type="pres">
      <dgm:prSet presAssocID="{F4CD05B0-5805-496E-9C0E-E2B92F813B66}" presName="hierChild2" presStyleCnt="0"/>
      <dgm:spPr/>
    </dgm:pt>
  </dgm:ptLst>
  <dgm:cxnLst>
    <dgm:cxn modelId="{D81AA312-9DE4-4E69-A3D5-DA4A651E760F}" srcId="{414C91D9-E708-4D4B-98E6-A0A1386B5F17}" destId="{F4CD05B0-5805-496E-9C0E-E2B92F813B66}" srcOrd="1" destOrd="0" parTransId="{8EFBE5A9-2F86-4196-892A-799719CE3F1E}" sibTransId="{E9497AA3-F44E-4C9B-8FDF-FBE8FFEC6B9E}"/>
    <dgm:cxn modelId="{9208CC63-0309-4F68-861C-730D5E2E2E5B}" type="presOf" srcId="{39493D9C-0858-4FFB-B920-C3EF12F83D10}" destId="{11ACB9E6-30B8-44C5-A085-24353418784F}" srcOrd="0" destOrd="0" presId="urn:microsoft.com/office/officeart/2005/8/layout/hierarchy1"/>
    <dgm:cxn modelId="{279EFE48-7E46-4617-81FB-7B1EB3760C34}" type="presOf" srcId="{414C91D9-E708-4D4B-98E6-A0A1386B5F17}" destId="{9158C280-B9D5-4E5D-931D-78FF47217221}" srcOrd="0" destOrd="0" presId="urn:microsoft.com/office/officeart/2005/8/layout/hierarchy1"/>
    <dgm:cxn modelId="{EC5DB094-08C9-44A1-AA76-3ADB78431409}" srcId="{414C91D9-E708-4D4B-98E6-A0A1386B5F17}" destId="{39493D9C-0858-4FFB-B920-C3EF12F83D10}" srcOrd="0" destOrd="0" parTransId="{7FC17042-F123-4A57-9E0B-FC16A0A63AE4}" sibTransId="{D65344AB-5018-4923-BA3B-52ED38630033}"/>
    <dgm:cxn modelId="{0CF00CFE-D3F9-4431-83DA-994087DA5016}" type="presOf" srcId="{F4CD05B0-5805-496E-9C0E-E2B92F813B66}" destId="{FA55EF6B-718D-4197-8B37-912117E1D0F2}" srcOrd="0" destOrd="0" presId="urn:microsoft.com/office/officeart/2005/8/layout/hierarchy1"/>
    <dgm:cxn modelId="{B2678AD9-9B55-4CF2-A9DA-F8CB88F82D92}" type="presParOf" srcId="{9158C280-B9D5-4E5D-931D-78FF47217221}" destId="{9F485B7B-C6AC-4217-BE54-56DF79E1342B}" srcOrd="0" destOrd="0" presId="urn:microsoft.com/office/officeart/2005/8/layout/hierarchy1"/>
    <dgm:cxn modelId="{9118CBD4-42F6-4636-93FB-A45E8C0D068A}" type="presParOf" srcId="{9F485B7B-C6AC-4217-BE54-56DF79E1342B}" destId="{AC2E3388-EB74-44A6-B426-4A8729598183}" srcOrd="0" destOrd="0" presId="urn:microsoft.com/office/officeart/2005/8/layout/hierarchy1"/>
    <dgm:cxn modelId="{F79CD4C5-BBB7-4C31-9718-47E60DA8032F}" type="presParOf" srcId="{AC2E3388-EB74-44A6-B426-4A8729598183}" destId="{BC4CA31E-DA5E-4392-A728-5191F4F3B048}" srcOrd="0" destOrd="0" presId="urn:microsoft.com/office/officeart/2005/8/layout/hierarchy1"/>
    <dgm:cxn modelId="{6E3EA52F-3F2E-4D5F-B12C-42B6F5F4C120}" type="presParOf" srcId="{AC2E3388-EB74-44A6-B426-4A8729598183}" destId="{11ACB9E6-30B8-44C5-A085-24353418784F}" srcOrd="1" destOrd="0" presId="urn:microsoft.com/office/officeart/2005/8/layout/hierarchy1"/>
    <dgm:cxn modelId="{D059E730-6049-4704-AEA8-F93746A3632A}" type="presParOf" srcId="{9F485B7B-C6AC-4217-BE54-56DF79E1342B}" destId="{C381A663-D6C3-40A0-922D-03C17B56B42E}" srcOrd="1" destOrd="0" presId="urn:microsoft.com/office/officeart/2005/8/layout/hierarchy1"/>
    <dgm:cxn modelId="{9D95544C-FA9A-4AA4-BA84-AE14DEB257E9}" type="presParOf" srcId="{9158C280-B9D5-4E5D-931D-78FF47217221}" destId="{7EC8F8AF-3DFD-4ADC-BFBA-B754248CCB47}" srcOrd="1" destOrd="0" presId="urn:microsoft.com/office/officeart/2005/8/layout/hierarchy1"/>
    <dgm:cxn modelId="{0464EAD8-45D8-4A35-B976-293312A84361}" type="presParOf" srcId="{7EC8F8AF-3DFD-4ADC-BFBA-B754248CCB47}" destId="{4F02B578-9147-45B9-AD73-74DE412F2611}" srcOrd="0" destOrd="0" presId="urn:microsoft.com/office/officeart/2005/8/layout/hierarchy1"/>
    <dgm:cxn modelId="{BFEA24A4-9B79-4827-A10F-A4CB8D5AB6B3}" type="presParOf" srcId="{4F02B578-9147-45B9-AD73-74DE412F2611}" destId="{DD066BAD-F1B5-4A57-8CC1-9D50E765F23B}" srcOrd="0" destOrd="0" presId="urn:microsoft.com/office/officeart/2005/8/layout/hierarchy1"/>
    <dgm:cxn modelId="{AAB2F127-C8E8-45A8-ABB3-2BF9DB47CE1B}" type="presParOf" srcId="{4F02B578-9147-45B9-AD73-74DE412F2611}" destId="{FA55EF6B-718D-4197-8B37-912117E1D0F2}" srcOrd="1" destOrd="0" presId="urn:microsoft.com/office/officeart/2005/8/layout/hierarchy1"/>
    <dgm:cxn modelId="{64CDE3BA-EB19-4ABF-A550-9E1D0641FC19}" type="presParOf" srcId="{7EC8F8AF-3DFD-4ADC-BFBA-B754248CCB47}" destId="{1316D11D-EA14-46E4-9FD4-6BF967B50ED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F14704-5771-445E-A382-73C34F3AB077}"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5A1FE06-A792-49F2-AE24-47B4C1F11543}">
      <dgm:prSet/>
      <dgm:spPr/>
      <dgm:t>
        <a:bodyPr/>
        <a:lstStyle/>
        <a:p>
          <a:r>
            <a:rPr lang="cs-CZ" dirty="0"/>
            <a:t>Vnější kritika – </a:t>
          </a:r>
          <a:r>
            <a:rPr lang="cs-CZ" b="1" i="1" dirty="0" err="1"/>
            <a:t>discernere</a:t>
          </a:r>
          <a:r>
            <a:rPr lang="cs-CZ" b="1" i="1" dirty="0"/>
            <a:t> vera </a:t>
          </a:r>
          <a:r>
            <a:rPr lang="cs-CZ" b="1" i="1" dirty="0" err="1"/>
            <a:t>ac</a:t>
          </a:r>
          <a:r>
            <a:rPr lang="cs-CZ" b="1" i="1" dirty="0"/>
            <a:t> falsa</a:t>
          </a:r>
          <a:r>
            <a:rPr lang="cs-CZ" dirty="0"/>
            <a:t>.</a:t>
          </a:r>
          <a:endParaRPr lang="en-US" dirty="0"/>
        </a:p>
      </dgm:t>
    </dgm:pt>
    <dgm:pt modelId="{BBC9CA95-CEB3-4FC0-9EFF-3F90C3748531}" type="parTrans" cxnId="{725A3D04-D06A-4888-98BF-36F8247C6188}">
      <dgm:prSet/>
      <dgm:spPr/>
      <dgm:t>
        <a:bodyPr/>
        <a:lstStyle/>
        <a:p>
          <a:endParaRPr lang="en-US"/>
        </a:p>
      </dgm:t>
    </dgm:pt>
    <dgm:pt modelId="{2552329C-F011-47EC-8D1A-8B6D2F19DE47}" type="sibTrans" cxnId="{725A3D04-D06A-4888-98BF-36F8247C6188}">
      <dgm:prSet/>
      <dgm:spPr/>
      <dgm:t>
        <a:bodyPr/>
        <a:lstStyle/>
        <a:p>
          <a:endParaRPr lang="en-US"/>
        </a:p>
      </dgm:t>
    </dgm:pt>
    <dgm:pt modelId="{AAAD58D5-EBE0-429E-80F4-60B153524B2C}">
      <dgm:prSet/>
      <dgm:spPr/>
      <dgm:t>
        <a:bodyPr/>
        <a:lstStyle/>
        <a:p>
          <a:r>
            <a:rPr lang="cs-CZ" dirty="0"/>
            <a:t>Vnitřní kritika (</a:t>
          </a:r>
          <a:r>
            <a:rPr lang="cs-CZ" b="1" dirty="0"/>
            <a:t>hermeneutika</a:t>
          </a:r>
          <a:r>
            <a:rPr lang="cs-CZ" dirty="0"/>
            <a:t> – teorie porozumění).</a:t>
          </a:r>
          <a:endParaRPr lang="en-US" dirty="0"/>
        </a:p>
      </dgm:t>
    </dgm:pt>
    <dgm:pt modelId="{63EAE8CB-F8E5-49A6-8ADD-BF84332C6545}" type="parTrans" cxnId="{4468C44C-5BDD-4335-8B96-412742D10E90}">
      <dgm:prSet/>
      <dgm:spPr/>
      <dgm:t>
        <a:bodyPr/>
        <a:lstStyle/>
        <a:p>
          <a:endParaRPr lang="en-US"/>
        </a:p>
      </dgm:t>
    </dgm:pt>
    <dgm:pt modelId="{74B27198-7791-4304-BED0-9F190237EC98}" type="sibTrans" cxnId="{4468C44C-5BDD-4335-8B96-412742D10E90}">
      <dgm:prSet/>
      <dgm:spPr/>
      <dgm:t>
        <a:bodyPr/>
        <a:lstStyle/>
        <a:p>
          <a:endParaRPr lang="en-US"/>
        </a:p>
      </dgm:t>
    </dgm:pt>
    <dgm:pt modelId="{FDE1DA34-D587-4FDB-8264-C6EDAA57BF8C}">
      <dgm:prSet/>
      <dgm:spPr/>
      <dgm:t>
        <a:bodyPr/>
        <a:lstStyle/>
        <a:p>
          <a:r>
            <a:rPr lang="cs-CZ" b="1" dirty="0"/>
            <a:t>Heuristika</a:t>
          </a:r>
          <a:r>
            <a:rPr lang="cs-CZ" dirty="0"/>
            <a:t> - shromáždění relevantních pramenů.</a:t>
          </a:r>
          <a:endParaRPr lang="en-US" dirty="0"/>
        </a:p>
      </dgm:t>
    </dgm:pt>
    <dgm:pt modelId="{A59FA568-7CE3-40CB-8F9B-1255E47CFB6D}" type="parTrans" cxnId="{30836613-AB9C-4457-BF20-28B7141B7E08}">
      <dgm:prSet/>
      <dgm:spPr/>
      <dgm:t>
        <a:bodyPr/>
        <a:lstStyle/>
        <a:p>
          <a:endParaRPr lang="en-US"/>
        </a:p>
      </dgm:t>
    </dgm:pt>
    <dgm:pt modelId="{41C1114B-8148-455C-B892-FF48C47F6523}" type="sibTrans" cxnId="{30836613-AB9C-4457-BF20-28B7141B7E08}">
      <dgm:prSet/>
      <dgm:spPr/>
      <dgm:t>
        <a:bodyPr/>
        <a:lstStyle/>
        <a:p>
          <a:endParaRPr lang="en-US"/>
        </a:p>
      </dgm:t>
    </dgm:pt>
    <dgm:pt modelId="{D401E43A-82C8-46C3-ACE0-6D4810A91925}" type="pres">
      <dgm:prSet presAssocID="{7DF14704-5771-445E-A382-73C34F3AB077}" presName="root" presStyleCnt="0">
        <dgm:presLayoutVars>
          <dgm:dir/>
          <dgm:resizeHandles val="exact"/>
        </dgm:presLayoutVars>
      </dgm:prSet>
      <dgm:spPr/>
    </dgm:pt>
    <dgm:pt modelId="{F229E9EF-3B96-46C1-9943-8465A909FDCB}" type="pres">
      <dgm:prSet presAssocID="{F5A1FE06-A792-49F2-AE24-47B4C1F11543}" presName="compNode" presStyleCnt="0"/>
      <dgm:spPr/>
    </dgm:pt>
    <dgm:pt modelId="{145B53C9-8513-4E2B-AAED-A91CDDCE3790}" type="pres">
      <dgm:prSet presAssocID="{F5A1FE06-A792-49F2-AE24-47B4C1F1154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vozovky"/>
        </a:ext>
      </dgm:extLst>
    </dgm:pt>
    <dgm:pt modelId="{7DA0E3A0-72A7-4336-A4FD-3590F4837545}" type="pres">
      <dgm:prSet presAssocID="{F5A1FE06-A792-49F2-AE24-47B4C1F11543}" presName="spaceRect" presStyleCnt="0"/>
      <dgm:spPr/>
    </dgm:pt>
    <dgm:pt modelId="{1B3E4CAC-DB10-4BD8-8EF1-4041E769619F}" type="pres">
      <dgm:prSet presAssocID="{F5A1FE06-A792-49F2-AE24-47B4C1F11543}" presName="textRect" presStyleLbl="revTx" presStyleIdx="0" presStyleCnt="3">
        <dgm:presLayoutVars>
          <dgm:chMax val="1"/>
          <dgm:chPref val="1"/>
        </dgm:presLayoutVars>
      </dgm:prSet>
      <dgm:spPr/>
    </dgm:pt>
    <dgm:pt modelId="{1E52E850-307D-47CC-A377-7E2C4BB86E05}" type="pres">
      <dgm:prSet presAssocID="{2552329C-F011-47EC-8D1A-8B6D2F19DE47}" presName="sibTrans" presStyleCnt="0"/>
      <dgm:spPr/>
    </dgm:pt>
    <dgm:pt modelId="{1B803003-FA29-450F-920F-FBCADE34AA9D}" type="pres">
      <dgm:prSet presAssocID="{AAAD58D5-EBE0-429E-80F4-60B153524B2C}" presName="compNode" presStyleCnt="0"/>
      <dgm:spPr/>
    </dgm:pt>
    <dgm:pt modelId="{62A3F7D7-6DAB-48E5-B7E2-7E59F2A7B345}" type="pres">
      <dgm:prSet presAssocID="{AAAD58D5-EBE0-429E-80F4-60B153524B2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tázky"/>
        </a:ext>
      </dgm:extLst>
    </dgm:pt>
    <dgm:pt modelId="{C90DEB69-ECF7-4839-812B-FA8DDCC37D3E}" type="pres">
      <dgm:prSet presAssocID="{AAAD58D5-EBE0-429E-80F4-60B153524B2C}" presName="spaceRect" presStyleCnt="0"/>
      <dgm:spPr/>
    </dgm:pt>
    <dgm:pt modelId="{251BF921-F696-45FD-BC11-3FDF49CF2513}" type="pres">
      <dgm:prSet presAssocID="{AAAD58D5-EBE0-429E-80F4-60B153524B2C}" presName="textRect" presStyleLbl="revTx" presStyleIdx="1" presStyleCnt="3">
        <dgm:presLayoutVars>
          <dgm:chMax val="1"/>
          <dgm:chPref val="1"/>
        </dgm:presLayoutVars>
      </dgm:prSet>
      <dgm:spPr/>
    </dgm:pt>
    <dgm:pt modelId="{564D20D0-CCA7-41C1-8BAB-D4AF256BEB47}" type="pres">
      <dgm:prSet presAssocID="{74B27198-7791-4304-BED0-9F190237EC98}" presName="sibTrans" presStyleCnt="0"/>
      <dgm:spPr/>
    </dgm:pt>
    <dgm:pt modelId="{0A94532C-A399-46F2-A60F-9D66F1935BD6}" type="pres">
      <dgm:prSet presAssocID="{FDE1DA34-D587-4FDB-8264-C6EDAA57BF8C}" presName="compNode" presStyleCnt="0"/>
      <dgm:spPr/>
    </dgm:pt>
    <dgm:pt modelId="{E462A93C-FB77-4FBB-BB11-3FF26FF4CCD4}" type="pres">
      <dgm:prSet presAssocID="{FDE1DA34-D587-4FDB-8264-C6EDAA57BF8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of People"/>
        </a:ext>
      </dgm:extLst>
    </dgm:pt>
    <dgm:pt modelId="{007D9B3A-0B20-4BE7-AEC7-7AA3ABB2C60B}" type="pres">
      <dgm:prSet presAssocID="{FDE1DA34-D587-4FDB-8264-C6EDAA57BF8C}" presName="spaceRect" presStyleCnt="0"/>
      <dgm:spPr/>
    </dgm:pt>
    <dgm:pt modelId="{08131A7B-E7B3-4DC8-B435-52BE22A542C1}" type="pres">
      <dgm:prSet presAssocID="{FDE1DA34-D587-4FDB-8264-C6EDAA57BF8C}" presName="textRect" presStyleLbl="revTx" presStyleIdx="2" presStyleCnt="3">
        <dgm:presLayoutVars>
          <dgm:chMax val="1"/>
          <dgm:chPref val="1"/>
        </dgm:presLayoutVars>
      </dgm:prSet>
      <dgm:spPr/>
    </dgm:pt>
  </dgm:ptLst>
  <dgm:cxnLst>
    <dgm:cxn modelId="{725A3D04-D06A-4888-98BF-36F8247C6188}" srcId="{7DF14704-5771-445E-A382-73C34F3AB077}" destId="{F5A1FE06-A792-49F2-AE24-47B4C1F11543}" srcOrd="0" destOrd="0" parTransId="{BBC9CA95-CEB3-4FC0-9EFF-3F90C3748531}" sibTransId="{2552329C-F011-47EC-8D1A-8B6D2F19DE47}"/>
    <dgm:cxn modelId="{30836613-AB9C-4457-BF20-28B7141B7E08}" srcId="{7DF14704-5771-445E-A382-73C34F3AB077}" destId="{FDE1DA34-D587-4FDB-8264-C6EDAA57BF8C}" srcOrd="2" destOrd="0" parTransId="{A59FA568-7CE3-40CB-8F9B-1255E47CFB6D}" sibTransId="{41C1114B-8148-455C-B892-FF48C47F6523}"/>
    <dgm:cxn modelId="{65392861-DC90-4953-96C7-467205550F80}" type="presOf" srcId="{7DF14704-5771-445E-A382-73C34F3AB077}" destId="{D401E43A-82C8-46C3-ACE0-6D4810A91925}" srcOrd="0" destOrd="0" presId="urn:microsoft.com/office/officeart/2018/2/layout/IconLabelList"/>
    <dgm:cxn modelId="{7BBBD168-3FA9-4C7B-8899-89313EB7293C}" type="presOf" srcId="{FDE1DA34-D587-4FDB-8264-C6EDAA57BF8C}" destId="{08131A7B-E7B3-4DC8-B435-52BE22A542C1}" srcOrd="0" destOrd="0" presId="urn:microsoft.com/office/officeart/2018/2/layout/IconLabelList"/>
    <dgm:cxn modelId="{4468C44C-5BDD-4335-8B96-412742D10E90}" srcId="{7DF14704-5771-445E-A382-73C34F3AB077}" destId="{AAAD58D5-EBE0-429E-80F4-60B153524B2C}" srcOrd="1" destOrd="0" parTransId="{63EAE8CB-F8E5-49A6-8ADD-BF84332C6545}" sibTransId="{74B27198-7791-4304-BED0-9F190237EC98}"/>
    <dgm:cxn modelId="{53CC37A5-64D0-4A6D-9692-4948FB4751B7}" type="presOf" srcId="{F5A1FE06-A792-49F2-AE24-47B4C1F11543}" destId="{1B3E4CAC-DB10-4BD8-8EF1-4041E769619F}" srcOrd="0" destOrd="0" presId="urn:microsoft.com/office/officeart/2018/2/layout/IconLabelList"/>
    <dgm:cxn modelId="{32AE78D9-A3D7-43B0-BCE7-70FEAECAFD4D}" type="presOf" srcId="{AAAD58D5-EBE0-429E-80F4-60B153524B2C}" destId="{251BF921-F696-45FD-BC11-3FDF49CF2513}" srcOrd="0" destOrd="0" presId="urn:microsoft.com/office/officeart/2018/2/layout/IconLabelList"/>
    <dgm:cxn modelId="{10E3213D-F622-4614-B2AB-10ABD4A7F7D2}" type="presParOf" srcId="{D401E43A-82C8-46C3-ACE0-6D4810A91925}" destId="{F229E9EF-3B96-46C1-9943-8465A909FDCB}" srcOrd="0" destOrd="0" presId="urn:microsoft.com/office/officeart/2018/2/layout/IconLabelList"/>
    <dgm:cxn modelId="{F52EFA37-6C9B-44ED-8993-F7FFE0361A96}" type="presParOf" srcId="{F229E9EF-3B96-46C1-9943-8465A909FDCB}" destId="{145B53C9-8513-4E2B-AAED-A91CDDCE3790}" srcOrd="0" destOrd="0" presId="urn:microsoft.com/office/officeart/2018/2/layout/IconLabelList"/>
    <dgm:cxn modelId="{B67179F8-449C-46E8-859C-7C7E65D077E3}" type="presParOf" srcId="{F229E9EF-3B96-46C1-9943-8465A909FDCB}" destId="{7DA0E3A0-72A7-4336-A4FD-3590F4837545}" srcOrd="1" destOrd="0" presId="urn:microsoft.com/office/officeart/2018/2/layout/IconLabelList"/>
    <dgm:cxn modelId="{03E6A53C-685B-4302-8F2D-02B4A289864C}" type="presParOf" srcId="{F229E9EF-3B96-46C1-9943-8465A909FDCB}" destId="{1B3E4CAC-DB10-4BD8-8EF1-4041E769619F}" srcOrd="2" destOrd="0" presId="urn:microsoft.com/office/officeart/2018/2/layout/IconLabelList"/>
    <dgm:cxn modelId="{65535F92-3B52-44DB-8282-E3922F3CDCDD}" type="presParOf" srcId="{D401E43A-82C8-46C3-ACE0-6D4810A91925}" destId="{1E52E850-307D-47CC-A377-7E2C4BB86E05}" srcOrd="1" destOrd="0" presId="urn:microsoft.com/office/officeart/2018/2/layout/IconLabelList"/>
    <dgm:cxn modelId="{29B27254-4FE7-4A62-AE1E-0B670A30A0D4}" type="presParOf" srcId="{D401E43A-82C8-46C3-ACE0-6D4810A91925}" destId="{1B803003-FA29-450F-920F-FBCADE34AA9D}" srcOrd="2" destOrd="0" presId="urn:microsoft.com/office/officeart/2018/2/layout/IconLabelList"/>
    <dgm:cxn modelId="{2742F509-ADF8-4721-BDCE-65337D53A8FF}" type="presParOf" srcId="{1B803003-FA29-450F-920F-FBCADE34AA9D}" destId="{62A3F7D7-6DAB-48E5-B7E2-7E59F2A7B345}" srcOrd="0" destOrd="0" presId="urn:microsoft.com/office/officeart/2018/2/layout/IconLabelList"/>
    <dgm:cxn modelId="{CEC318B6-6D25-4612-A239-084A6177DA3C}" type="presParOf" srcId="{1B803003-FA29-450F-920F-FBCADE34AA9D}" destId="{C90DEB69-ECF7-4839-812B-FA8DDCC37D3E}" srcOrd="1" destOrd="0" presId="urn:microsoft.com/office/officeart/2018/2/layout/IconLabelList"/>
    <dgm:cxn modelId="{6CDC2A5F-4999-405C-AC19-7D09DA6D00F9}" type="presParOf" srcId="{1B803003-FA29-450F-920F-FBCADE34AA9D}" destId="{251BF921-F696-45FD-BC11-3FDF49CF2513}" srcOrd="2" destOrd="0" presId="urn:microsoft.com/office/officeart/2018/2/layout/IconLabelList"/>
    <dgm:cxn modelId="{DBA01344-91DF-4E4E-A04F-2B5799726E41}" type="presParOf" srcId="{D401E43A-82C8-46C3-ACE0-6D4810A91925}" destId="{564D20D0-CCA7-41C1-8BAB-D4AF256BEB47}" srcOrd="3" destOrd="0" presId="urn:microsoft.com/office/officeart/2018/2/layout/IconLabelList"/>
    <dgm:cxn modelId="{F8E3E16A-7288-4EF7-BB98-495293FB9905}" type="presParOf" srcId="{D401E43A-82C8-46C3-ACE0-6D4810A91925}" destId="{0A94532C-A399-46F2-A60F-9D66F1935BD6}" srcOrd="4" destOrd="0" presId="urn:microsoft.com/office/officeart/2018/2/layout/IconLabelList"/>
    <dgm:cxn modelId="{281F3AC8-9F33-4AA6-B0C4-183D37ED7F1B}" type="presParOf" srcId="{0A94532C-A399-46F2-A60F-9D66F1935BD6}" destId="{E462A93C-FB77-4FBB-BB11-3FF26FF4CCD4}" srcOrd="0" destOrd="0" presId="urn:microsoft.com/office/officeart/2018/2/layout/IconLabelList"/>
    <dgm:cxn modelId="{4C9DD4D8-034C-46B6-880E-70F1462985F4}" type="presParOf" srcId="{0A94532C-A399-46F2-A60F-9D66F1935BD6}" destId="{007D9B3A-0B20-4BE7-AEC7-7AA3ABB2C60B}" srcOrd="1" destOrd="0" presId="urn:microsoft.com/office/officeart/2018/2/layout/IconLabelList"/>
    <dgm:cxn modelId="{9EFD2BF6-4C7A-4FF8-81A4-30E4980CA1BE}" type="presParOf" srcId="{0A94532C-A399-46F2-A60F-9D66F1935BD6}" destId="{08131A7B-E7B3-4DC8-B435-52BE22A542C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B6DB5A-A1EF-4F9F-8A1C-8020D621484C}"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251D9E3C-A9EC-4955-9F8D-133ADE92EB7C}">
      <dgm:prSet/>
      <dgm:spPr/>
      <dgm:t>
        <a:bodyPr/>
        <a:lstStyle/>
        <a:p>
          <a:r>
            <a:rPr lang="cs-CZ" b="0" i="0" dirty="0"/>
            <a:t>Diplomatika – nauka u úředních (právních) písemnostech.</a:t>
          </a:r>
          <a:endParaRPr lang="en-US" dirty="0"/>
        </a:p>
      </dgm:t>
    </dgm:pt>
    <dgm:pt modelId="{B1040F21-788D-439C-BA6F-52B5A0798D13}" type="parTrans" cxnId="{A1918778-0280-4DA3-95C2-406605C5473E}">
      <dgm:prSet/>
      <dgm:spPr/>
      <dgm:t>
        <a:bodyPr/>
        <a:lstStyle/>
        <a:p>
          <a:endParaRPr lang="en-US"/>
        </a:p>
      </dgm:t>
    </dgm:pt>
    <dgm:pt modelId="{55549D1B-A66B-4F10-A089-9D808757E10A}" type="sibTrans" cxnId="{A1918778-0280-4DA3-95C2-406605C5473E}">
      <dgm:prSet/>
      <dgm:spPr/>
      <dgm:t>
        <a:bodyPr/>
        <a:lstStyle/>
        <a:p>
          <a:endParaRPr lang="en-US"/>
        </a:p>
      </dgm:t>
    </dgm:pt>
    <dgm:pt modelId="{0501EA6F-1A5B-4F7A-B740-A79A12BDED9D}">
      <dgm:prSet/>
      <dgm:spPr/>
      <dgm:t>
        <a:bodyPr/>
        <a:lstStyle/>
        <a:p>
          <a:r>
            <a:rPr lang="cs-CZ" b="0" i="0"/>
            <a:t>Paleografie -  nauka o písmu a jeho vývoji.</a:t>
          </a:r>
          <a:endParaRPr lang="en-US"/>
        </a:p>
      </dgm:t>
    </dgm:pt>
    <dgm:pt modelId="{1AE78108-6BD1-4911-B097-6C850791BCCB}" type="parTrans" cxnId="{669ED1BC-4FC3-4CB4-B43F-7E976E8284D3}">
      <dgm:prSet/>
      <dgm:spPr/>
      <dgm:t>
        <a:bodyPr/>
        <a:lstStyle/>
        <a:p>
          <a:endParaRPr lang="en-US"/>
        </a:p>
      </dgm:t>
    </dgm:pt>
    <dgm:pt modelId="{CB7D58EC-CC95-41BA-8B58-580445915E08}" type="sibTrans" cxnId="{669ED1BC-4FC3-4CB4-B43F-7E976E8284D3}">
      <dgm:prSet/>
      <dgm:spPr/>
      <dgm:t>
        <a:bodyPr/>
        <a:lstStyle/>
        <a:p>
          <a:endParaRPr lang="en-US"/>
        </a:p>
      </dgm:t>
    </dgm:pt>
    <dgm:pt modelId="{8D67F61E-E03B-4D97-8A06-B445291F99DB}">
      <dgm:prSet/>
      <dgm:spPr/>
      <dgm:t>
        <a:bodyPr/>
        <a:lstStyle/>
        <a:p>
          <a:r>
            <a:rPr lang="cs-CZ" b="0" i="0"/>
            <a:t>Sfragistika – nauka o pečetích.</a:t>
          </a:r>
          <a:endParaRPr lang="en-US"/>
        </a:p>
      </dgm:t>
    </dgm:pt>
    <dgm:pt modelId="{EB19C9DC-F14E-411A-8025-F331EAD9E0F5}" type="parTrans" cxnId="{2620E4AB-781C-4245-B234-A15298F84E80}">
      <dgm:prSet/>
      <dgm:spPr/>
      <dgm:t>
        <a:bodyPr/>
        <a:lstStyle/>
        <a:p>
          <a:endParaRPr lang="en-US"/>
        </a:p>
      </dgm:t>
    </dgm:pt>
    <dgm:pt modelId="{4A218AE0-0697-46FD-B99D-C53424771FE1}" type="sibTrans" cxnId="{2620E4AB-781C-4245-B234-A15298F84E80}">
      <dgm:prSet/>
      <dgm:spPr/>
      <dgm:t>
        <a:bodyPr/>
        <a:lstStyle/>
        <a:p>
          <a:endParaRPr lang="en-US"/>
        </a:p>
      </dgm:t>
    </dgm:pt>
    <dgm:pt modelId="{8F4C4CF8-43A9-4535-8809-45D616CA3E0A}">
      <dgm:prSet/>
      <dgm:spPr/>
      <dgm:t>
        <a:bodyPr/>
        <a:lstStyle/>
        <a:p>
          <a:r>
            <a:rPr lang="cs-CZ" b="0" i="0"/>
            <a:t>Heraldika – nauka o erbech.</a:t>
          </a:r>
          <a:endParaRPr lang="en-US"/>
        </a:p>
      </dgm:t>
    </dgm:pt>
    <dgm:pt modelId="{BCE4C6C5-C642-4CE8-8432-AEFAB2E46FBF}" type="parTrans" cxnId="{1B5E9EF8-6FCD-4516-B95F-B55A8CC4890E}">
      <dgm:prSet/>
      <dgm:spPr/>
      <dgm:t>
        <a:bodyPr/>
        <a:lstStyle/>
        <a:p>
          <a:endParaRPr lang="en-US"/>
        </a:p>
      </dgm:t>
    </dgm:pt>
    <dgm:pt modelId="{AD0302C3-AE47-4415-9C7C-CE9FEE2B81ED}" type="sibTrans" cxnId="{1B5E9EF8-6FCD-4516-B95F-B55A8CC4890E}">
      <dgm:prSet/>
      <dgm:spPr/>
      <dgm:t>
        <a:bodyPr/>
        <a:lstStyle/>
        <a:p>
          <a:endParaRPr lang="en-US"/>
        </a:p>
      </dgm:t>
    </dgm:pt>
    <dgm:pt modelId="{F7F13EC3-78AE-44A9-883F-EA711A107AAD}">
      <dgm:prSet/>
      <dgm:spPr/>
      <dgm:t>
        <a:bodyPr/>
        <a:lstStyle/>
        <a:p>
          <a:r>
            <a:rPr lang="cs-CZ" b="0" i="0"/>
            <a:t>Kodikologie – nauka o rukopisech.</a:t>
          </a:r>
          <a:endParaRPr lang="en-US"/>
        </a:p>
      </dgm:t>
    </dgm:pt>
    <dgm:pt modelId="{0D07173C-2497-40BB-B0C1-FC495B05CAC5}" type="parTrans" cxnId="{BE9946F4-C304-4D7A-844D-DFDCD97E430E}">
      <dgm:prSet/>
      <dgm:spPr/>
      <dgm:t>
        <a:bodyPr/>
        <a:lstStyle/>
        <a:p>
          <a:endParaRPr lang="en-US"/>
        </a:p>
      </dgm:t>
    </dgm:pt>
    <dgm:pt modelId="{32D391DA-A25F-49ED-8317-0EEB17057226}" type="sibTrans" cxnId="{BE9946F4-C304-4D7A-844D-DFDCD97E430E}">
      <dgm:prSet/>
      <dgm:spPr/>
      <dgm:t>
        <a:bodyPr/>
        <a:lstStyle/>
        <a:p>
          <a:endParaRPr lang="en-US"/>
        </a:p>
      </dgm:t>
    </dgm:pt>
    <dgm:pt modelId="{7559D7E2-1D38-4243-8BC3-D43C2ED075A2}">
      <dgm:prSet/>
      <dgm:spPr/>
      <dgm:t>
        <a:bodyPr/>
        <a:lstStyle/>
        <a:p>
          <a:r>
            <a:rPr lang="cs-CZ" b="0" i="0"/>
            <a:t>Epigrafika – nauka o nápisech.</a:t>
          </a:r>
          <a:endParaRPr lang="en-US"/>
        </a:p>
      </dgm:t>
    </dgm:pt>
    <dgm:pt modelId="{11C1B0D3-833F-427E-9035-FEEBFD76E81C}" type="parTrans" cxnId="{20DCC31F-76FB-43C4-8CB0-A5FAFE842C6E}">
      <dgm:prSet/>
      <dgm:spPr/>
      <dgm:t>
        <a:bodyPr/>
        <a:lstStyle/>
        <a:p>
          <a:endParaRPr lang="en-US"/>
        </a:p>
      </dgm:t>
    </dgm:pt>
    <dgm:pt modelId="{90528208-DF92-41A1-B6FC-F596F8DC41BB}" type="sibTrans" cxnId="{20DCC31F-76FB-43C4-8CB0-A5FAFE842C6E}">
      <dgm:prSet/>
      <dgm:spPr/>
      <dgm:t>
        <a:bodyPr/>
        <a:lstStyle/>
        <a:p>
          <a:endParaRPr lang="en-US"/>
        </a:p>
      </dgm:t>
    </dgm:pt>
    <dgm:pt modelId="{A5DB65E0-4EED-45A2-AF7B-8AC603C60857}">
      <dgm:prSet/>
      <dgm:spPr/>
      <dgm:t>
        <a:bodyPr/>
        <a:lstStyle/>
        <a:p>
          <a:r>
            <a:rPr lang="cs-CZ" b="0" i="0"/>
            <a:t>Numizmatika – nauka o mincích a peněžním vývoji.</a:t>
          </a:r>
          <a:endParaRPr lang="en-US"/>
        </a:p>
      </dgm:t>
    </dgm:pt>
    <dgm:pt modelId="{3158268F-84A8-4BC2-8A44-8C7892F1F216}" type="parTrans" cxnId="{AED081EC-F307-4D86-8DFC-1EAF747908CB}">
      <dgm:prSet/>
      <dgm:spPr/>
      <dgm:t>
        <a:bodyPr/>
        <a:lstStyle/>
        <a:p>
          <a:endParaRPr lang="en-US"/>
        </a:p>
      </dgm:t>
    </dgm:pt>
    <dgm:pt modelId="{223CD784-854B-416A-999D-B0424F51786F}" type="sibTrans" cxnId="{AED081EC-F307-4D86-8DFC-1EAF747908CB}">
      <dgm:prSet/>
      <dgm:spPr/>
      <dgm:t>
        <a:bodyPr/>
        <a:lstStyle/>
        <a:p>
          <a:endParaRPr lang="en-US"/>
        </a:p>
      </dgm:t>
    </dgm:pt>
    <dgm:pt modelId="{9A9881A2-3CEB-4C45-B119-DF6B7B3C23E7}">
      <dgm:prSet/>
      <dgm:spPr/>
      <dgm:t>
        <a:bodyPr/>
        <a:lstStyle/>
        <a:p>
          <a:r>
            <a:rPr lang="cs-CZ" b="0" i="0"/>
            <a:t>Chronologie – nauka o měření a počítání času.</a:t>
          </a:r>
          <a:endParaRPr lang="en-US"/>
        </a:p>
      </dgm:t>
    </dgm:pt>
    <dgm:pt modelId="{D23EC9DF-0603-41C6-AD07-2A6E270BFA5A}" type="parTrans" cxnId="{71350161-704E-4C27-BCB5-304FF975233F}">
      <dgm:prSet/>
      <dgm:spPr/>
      <dgm:t>
        <a:bodyPr/>
        <a:lstStyle/>
        <a:p>
          <a:endParaRPr lang="en-US"/>
        </a:p>
      </dgm:t>
    </dgm:pt>
    <dgm:pt modelId="{338C54CB-1F8A-4F0B-A633-4CC4FFE59035}" type="sibTrans" cxnId="{71350161-704E-4C27-BCB5-304FF975233F}">
      <dgm:prSet/>
      <dgm:spPr/>
      <dgm:t>
        <a:bodyPr/>
        <a:lstStyle/>
        <a:p>
          <a:endParaRPr lang="en-US"/>
        </a:p>
      </dgm:t>
    </dgm:pt>
    <dgm:pt modelId="{3A6D15F6-94F7-4E17-AC76-7B4E334F51A7}">
      <dgm:prSet/>
      <dgm:spPr/>
      <dgm:t>
        <a:bodyPr/>
        <a:lstStyle/>
        <a:p>
          <a:r>
            <a:rPr lang="cs-CZ" b="0" i="0"/>
            <a:t>Genealogie – nauka o rodových a příbuzenských vztazích.</a:t>
          </a:r>
          <a:endParaRPr lang="en-US"/>
        </a:p>
      </dgm:t>
    </dgm:pt>
    <dgm:pt modelId="{777C1B4F-8614-4564-9043-28C9481C9699}" type="parTrans" cxnId="{3681BF1D-7CC4-4834-8D39-FB2AEF37E178}">
      <dgm:prSet/>
      <dgm:spPr/>
      <dgm:t>
        <a:bodyPr/>
        <a:lstStyle/>
        <a:p>
          <a:endParaRPr lang="en-US"/>
        </a:p>
      </dgm:t>
    </dgm:pt>
    <dgm:pt modelId="{90058434-6143-48E5-966A-B80E327D0543}" type="sibTrans" cxnId="{3681BF1D-7CC4-4834-8D39-FB2AEF37E178}">
      <dgm:prSet/>
      <dgm:spPr/>
      <dgm:t>
        <a:bodyPr/>
        <a:lstStyle/>
        <a:p>
          <a:endParaRPr lang="en-US"/>
        </a:p>
      </dgm:t>
    </dgm:pt>
    <dgm:pt modelId="{1BC56024-1691-41AD-9C3F-CD5A39CD950B}">
      <dgm:prSet/>
      <dgm:spPr/>
      <dgm:t>
        <a:bodyPr/>
        <a:lstStyle/>
        <a:p>
          <a:r>
            <a:rPr lang="cs-CZ" b="0" i="0"/>
            <a:t>Historická metrologie – nauka o hmotnostních, délkových, plošných a jiných jednotkách (mírách) a systému měření.</a:t>
          </a:r>
          <a:endParaRPr lang="en-US"/>
        </a:p>
      </dgm:t>
    </dgm:pt>
    <dgm:pt modelId="{142DD9F2-FD71-4CD8-AC81-8DE069CB5BBA}" type="parTrans" cxnId="{845AC2DC-F384-48B0-B448-E83EBECF4CD9}">
      <dgm:prSet/>
      <dgm:spPr/>
      <dgm:t>
        <a:bodyPr/>
        <a:lstStyle/>
        <a:p>
          <a:endParaRPr lang="en-US"/>
        </a:p>
      </dgm:t>
    </dgm:pt>
    <dgm:pt modelId="{2E7F7586-20D2-46CE-8E0D-54C4B6B0BC2B}" type="sibTrans" cxnId="{845AC2DC-F384-48B0-B448-E83EBECF4CD9}">
      <dgm:prSet/>
      <dgm:spPr/>
      <dgm:t>
        <a:bodyPr/>
        <a:lstStyle/>
        <a:p>
          <a:endParaRPr lang="en-US"/>
        </a:p>
      </dgm:t>
    </dgm:pt>
    <dgm:pt modelId="{7A69E932-C7BC-4CAE-B27C-A04485A8B99A}" type="pres">
      <dgm:prSet presAssocID="{29B6DB5A-A1EF-4F9F-8A1C-8020D621484C}" presName="diagram" presStyleCnt="0">
        <dgm:presLayoutVars>
          <dgm:dir/>
          <dgm:resizeHandles val="exact"/>
        </dgm:presLayoutVars>
      </dgm:prSet>
      <dgm:spPr/>
    </dgm:pt>
    <dgm:pt modelId="{4D18D4FC-08C7-49E6-8DAD-D6A6A3FE6297}" type="pres">
      <dgm:prSet presAssocID="{251D9E3C-A9EC-4955-9F8D-133ADE92EB7C}" presName="node" presStyleLbl="node1" presStyleIdx="0" presStyleCnt="10">
        <dgm:presLayoutVars>
          <dgm:bulletEnabled val="1"/>
        </dgm:presLayoutVars>
      </dgm:prSet>
      <dgm:spPr/>
    </dgm:pt>
    <dgm:pt modelId="{E43501AE-CF5B-4D81-9BF5-F23C082D5E2D}" type="pres">
      <dgm:prSet presAssocID="{55549D1B-A66B-4F10-A089-9D808757E10A}" presName="sibTrans" presStyleCnt="0"/>
      <dgm:spPr/>
    </dgm:pt>
    <dgm:pt modelId="{29AD89F5-0D24-4F9F-B09E-57FDFB3672D6}" type="pres">
      <dgm:prSet presAssocID="{0501EA6F-1A5B-4F7A-B740-A79A12BDED9D}" presName="node" presStyleLbl="node1" presStyleIdx="1" presStyleCnt="10">
        <dgm:presLayoutVars>
          <dgm:bulletEnabled val="1"/>
        </dgm:presLayoutVars>
      </dgm:prSet>
      <dgm:spPr/>
    </dgm:pt>
    <dgm:pt modelId="{C0A8F69E-78E9-47CF-9630-EA8B2E9424E6}" type="pres">
      <dgm:prSet presAssocID="{CB7D58EC-CC95-41BA-8B58-580445915E08}" presName="sibTrans" presStyleCnt="0"/>
      <dgm:spPr/>
    </dgm:pt>
    <dgm:pt modelId="{8DDFE35A-09A7-477D-97F5-D656BDDCE92B}" type="pres">
      <dgm:prSet presAssocID="{8D67F61E-E03B-4D97-8A06-B445291F99DB}" presName="node" presStyleLbl="node1" presStyleIdx="2" presStyleCnt="10">
        <dgm:presLayoutVars>
          <dgm:bulletEnabled val="1"/>
        </dgm:presLayoutVars>
      </dgm:prSet>
      <dgm:spPr/>
    </dgm:pt>
    <dgm:pt modelId="{9D88428F-A658-4A82-BBB7-2F8B84FEDCFA}" type="pres">
      <dgm:prSet presAssocID="{4A218AE0-0697-46FD-B99D-C53424771FE1}" presName="sibTrans" presStyleCnt="0"/>
      <dgm:spPr/>
    </dgm:pt>
    <dgm:pt modelId="{D7B0A4E4-6E27-4D90-8B51-4328F15FD3D7}" type="pres">
      <dgm:prSet presAssocID="{8F4C4CF8-43A9-4535-8809-45D616CA3E0A}" presName="node" presStyleLbl="node1" presStyleIdx="3" presStyleCnt="10">
        <dgm:presLayoutVars>
          <dgm:bulletEnabled val="1"/>
        </dgm:presLayoutVars>
      </dgm:prSet>
      <dgm:spPr/>
    </dgm:pt>
    <dgm:pt modelId="{7E2D3778-6843-4113-999B-E51C7B594F3D}" type="pres">
      <dgm:prSet presAssocID="{AD0302C3-AE47-4415-9C7C-CE9FEE2B81ED}" presName="sibTrans" presStyleCnt="0"/>
      <dgm:spPr/>
    </dgm:pt>
    <dgm:pt modelId="{0118DB2E-3CC2-481C-B664-D43AA88A4B7D}" type="pres">
      <dgm:prSet presAssocID="{F7F13EC3-78AE-44A9-883F-EA711A107AAD}" presName="node" presStyleLbl="node1" presStyleIdx="4" presStyleCnt="10">
        <dgm:presLayoutVars>
          <dgm:bulletEnabled val="1"/>
        </dgm:presLayoutVars>
      </dgm:prSet>
      <dgm:spPr/>
    </dgm:pt>
    <dgm:pt modelId="{E626A84D-433D-463A-80C7-4B3F7BCBC6AD}" type="pres">
      <dgm:prSet presAssocID="{32D391DA-A25F-49ED-8317-0EEB17057226}" presName="sibTrans" presStyleCnt="0"/>
      <dgm:spPr/>
    </dgm:pt>
    <dgm:pt modelId="{C2826DA3-3303-4FA5-9E27-EEB6A6102DF8}" type="pres">
      <dgm:prSet presAssocID="{7559D7E2-1D38-4243-8BC3-D43C2ED075A2}" presName="node" presStyleLbl="node1" presStyleIdx="5" presStyleCnt="10">
        <dgm:presLayoutVars>
          <dgm:bulletEnabled val="1"/>
        </dgm:presLayoutVars>
      </dgm:prSet>
      <dgm:spPr/>
    </dgm:pt>
    <dgm:pt modelId="{8933C954-78A5-4262-BF8E-FF4DE2C8CA4A}" type="pres">
      <dgm:prSet presAssocID="{90528208-DF92-41A1-B6FC-F596F8DC41BB}" presName="sibTrans" presStyleCnt="0"/>
      <dgm:spPr/>
    </dgm:pt>
    <dgm:pt modelId="{72315205-995A-4356-9280-B1CC3F3E2B93}" type="pres">
      <dgm:prSet presAssocID="{A5DB65E0-4EED-45A2-AF7B-8AC603C60857}" presName="node" presStyleLbl="node1" presStyleIdx="6" presStyleCnt="10">
        <dgm:presLayoutVars>
          <dgm:bulletEnabled val="1"/>
        </dgm:presLayoutVars>
      </dgm:prSet>
      <dgm:spPr/>
    </dgm:pt>
    <dgm:pt modelId="{B9F56E92-53E0-46C4-A3A5-04C663D2E8A2}" type="pres">
      <dgm:prSet presAssocID="{223CD784-854B-416A-999D-B0424F51786F}" presName="sibTrans" presStyleCnt="0"/>
      <dgm:spPr/>
    </dgm:pt>
    <dgm:pt modelId="{899330AE-8C1B-48E6-B6C7-6790A4E26819}" type="pres">
      <dgm:prSet presAssocID="{9A9881A2-3CEB-4C45-B119-DF6B7B3C23E7}" presName="node" presStyleLbl="node1" presStyleIdx="7" presStyleCnt="10">
        <dgm:presLayoutVars>
          <dgm:bulletEnabled val="1"/>
        </dgm:presLayoutVars>
      </dgm:prSet>
      <dgm:spPr/>
    </dgm:pt>
    <dgm:pt modelId="{20BF4845-7139-499E-A252-667D4FD6A9D1}" type="pres">
      <dgm:prSet presAssocID="{338C54CB-1F8A-4F0B-A633-4CC4FFE59035}" presName="sibTrans" presStyleCnt="0"/>
      <dgm:spPr/>
    </dgm:pt>
    <dgm:pt modelId="{5092FD8F-D199-4BE4-87E5-B5FE4038F748}" type="pres">
      <dgm:prSet presAssocID="{3A6D15F6-94F7-4E17-AC76-7B4E334F51A7}" presName="node" presStyleLbl="node1" presStyleIdx="8" presStyleCnt="10">
        <dgm:presLayoutVars>
          <dgm:bulletEnabled val="1"/>
        </dgm:presLayoutVars>
      </dgm:prSet>
      <dgm:spPr/>
    </dgm:pt>
    <dgm:pt modelId="{E90517D9-256C-4B6E-B921-48F06FE24137}" type="pres">
      <dgm:prSet presAssocID="{90058434-6143-48E5-966A-B80E327D0543}" presName="sibTrans" presStyleCnt="0"/>
      <dgm:spPr/>
    </dgm:pt>
    <dgm:pt modelId="{9AC34C4A-B26F-4E20-9591-2DBF59646B0B}" type="pres">
      <dgm:prSet presAssocID="{1BC56024-1691-41AD-9C3F-CD5A39CD950B}" presName="node" presStyleLbl="node1" presStyleIdx="9" presStyleCnt="10">
        <dgm:presLayoutVars>
          <dgm:bulletEnabled val="1"/>
        </dgm:presLayoutVars>
      </dgm:prSet>
      <dgm:spPr/>
    </dgm:pt>
  </dgm:ptLst>
  <dgm:cxnLst>
    <dgm:cxn modelId="{DB4D9002-0493-41AF-B057-17D6E067B5D4}" type="presOf" srcId="{251D9E3C-A9EC-4955-9F8D-133ADE92EB7C}" destId="{4D18D4FC-08C7-49E6-8DAD-D6A6A3FE6297}" srcOrd="0" destOrd="0" presId="urn:microsoft.com/office/officeart/2005/8/layout/default"/>
    <dgm:cxn modelId="{68D3A909-0C24-4B6A-9D89-C23F1F1E6202}" type="presOf" srcId="{9A9881A2-3CEB-4C45-B119-DF6B7B3C23E7}" destId="{899330AE-8C1B-48E6-B6C7-6790A4E26819}" srcOrd="0" destOrd="0" presId="urn:microsoft.com/office/officeart/2005/8/layout/default"/>
    <dgm:cxn modelId="{4B6E890E-84B8-403A-8382-AEE7010E3EFB}" type="presOf" srcId="{1BC56024-1691-41AD-9C3F-CD5A39CD950B}" destId="{9AC34C4A-B26F-4E20-9591-2DBF59646B0B}" srcOrd="0" destOrd="0" presId="urn:microsoft.com/office/officeart/2005/8/layout/default"/>
    <dgm:cxn modelId="{3681BF1D-7CC4-4834-8D39-FB2AEF37E178}" srcId="{29B6DB5A-A1EF-4F9F-8A1C-8020D621484C}" destId="{3A6D15F6-94F7-4E17-AC76-7B4E334F51A7}" srcOrd="8" destOrd="0" parTransId="{777C1B4F-8614-4564-9043-28C9481C9699}" sibTransId="{90058434-6143-48E5-966A-B80E327D0543}"/>
    <dgm:cxn modelId="{20DCC31F-76FB-43C4-8CB0-A5FAFE842C6E}" srcId="{29B6DB5A-A1EF-4F9F-8A1C-8020D621484C}" destId="{7559D7E2-1D38-4243-8BC3-D43C2ED075A2}" srcOrd="5" destOrd="0" parTransId="{11C1B0D3-833F-427E-9035-FEEBFD76E81C}" sibTransId="{90528208-DF92-41A1-B6FC-F596F8DC41BB}"/>
    <dgm:cxn modelId="{9AD4DD25-B715-48E2-B422-9DF420C92BA3}" type="presOf" srcId="{8D67F61E-E03B-4D97-8A06-B445291F99DB}" destId="{8DDFE35A-09A7-477D-97F5-D656BDDCE92B}" srcOrd="0" destOrd="0" presId="urn:microsoft.com/office/officeart/2005/8/layout/default"/>
    <dgm:cxn modelId="{71350161-704E-4C27-BCB5-304FF975233F}" srcId="{29B6DB5A-A1EF-4F9F-8A1C-8020D621484C}" destId="{9A9881A2-3CEB-4C45-B119-DF6B7B3C23E7}" srcOrd="7" destOrd="0" parTransId="{D23EC9DF-0603-41C6-AD07-2A6E270BFA5A}" sibTransId="{338C54CB-1F8A-4F0B-A633-4CC4FFE59035}"/>
    <dgm:cxn modelId="{E4CFC444-D4C6-4F81-BFBA-76753113E20C}" type="presOf" srcId="{A5DB65E0-4EED-45A2-AF7B-8AC603C60857}" destId="{72315205-995A-4356-9280-B1CC3F3E2B93}" srcOrd="0" destOrd="0" presId="urn:microsoft.com/office/officeart/2005/8/layout/default"/>
    <dgm:cxn modelId="{A1918778-0280-4DA3-95C2-406605C5473E}" srcId="{29B6DB5A-A1EF-4F9F-8A1C-8020D621484C}" destId="{251D9E3C-A9EC-4955-9F8D-133ADE92EB7C}" srcOrd="0" destOrd="0" parTransId="{B1040F21-788D-439C-BA6F-52B5A0798D13}" sibTransId="{55549D1B-A66B-4F10-A089-9D808757E10A}"/>
    <dgm:cxn modelId="{E142CE9C-36C4-4D8C-B149-D16CF50AD458}" type="presOf" srcId="{29B6DB5A-A1EF-4F9F-8A1C-8020D621484C}" destId="{7A69E932-C7BC-4CAE-B27C-A04485A8B99A}" srcOrd="0" destOrd="0" presId="urn:microsoft.com/office/officeart/2005/8/layout/default"/>
    <dgm:cxn modelId="{7873FCA6-AA40-4A86-9B3B-E8BB117D5966}" type="presOf" srcId="{8F4C4CF8-43A9-4535-8809-45D616CA3E0A}" destId="{D7B0A4E4-6E27-4D90-8B51-4328F15FD3D7}" srcOrd="0" destOrd="0" presId="urn:microsoft.com/office/officeart/2005/8/layout/default"/>
    <dgm:cxn modelId="{0D6AFBA8-B4FB-4F60-BE24-F7572D3D485F}" type="presOf" srcId="{3A6D15F6-94F7-4E17-AC76-7B4E334F51A7}" destId="{5092FD8F-D199-4BE4-87E5-B5FE4038F748}" srcOrd="0" destOrd="0" presId="urn:microsoft.com/office/officeart/2005/8/layout/default"/>
    <dgm:cxn modelId="{2620E4AB-781C-4245-B234-A15298F84E80}" srcId="{29B6DB5A-A1EF-4F9F-8A1C-8020D621484C}" destId="{8D67F61E-E03B-4D97-8A06-B445291F99DB}" srcOrd="2" destOrd="0" parTransId="{EB19C9DC-F14E-411A-8025-F331EAD9E0F5}" sibTransId="{4A218AE0-0697-46FD-B99D-C53424771FE1}"/>
    <dgm:cxn modelId="{E7A8E9B1-A134-4961-A60D-5B2A265B6F3B}" type="presOf" srcId="{F7F13EC3-78AE-44A9-883F-EA711A107AAD}" destId="{0118DB2E-3CC2-481C-B664-D43AA88A4B7D}" srcOrd="0" destOrd="0" presId="urn:microsoft.com/office/officeart/2005/8/layout/default"/>
    <dgm:cxn modelId="{669ED1BC-4FC3-4CB4-B43F-7E976E8284D3}" srcId="{29B6DB5A-A1EF-4F9F-8A1C-8020D621484C}" destId="{0501EA6F-1A5B-4F7A-B740-A79A12BDED9D}" srcOrd="1" destOrd="0" parTransId="{1AE78108-6BD1-4911-B097-6C850791BCCB}" sibTransId="{CB7D58EC-CC95-41BA-8B58-580445915E08}"/>
    <dgm:cxn modelId="{A7610ADB-B4ED-443A-9CB8-3EE449517934}" type="presOf" srcId="{0501EA6F-1A5B-4F7A-B740-A79A12BDED9D}" destId="{29AD89F5-0D24-4F9F-B09E-57FDFB3672D6}" srcOrd="0" destOrd="0" presId="urn:microsoft.com/office/officeart/2005/8/layout/default"/>
    <dgm:cxn modelId="{845AC2DC-F384-48B0-B448-E83EBECF4CD9}" srcId="{29B6DB5A-A1EF-4F9F-8A1C-8020D621484C}" destId="{1BC56024-1691-41AD-9C3F-CD5A39CD950B}" srcOrd="9" destOrd="0" parTransId="{142DD9F2-FD71-4CD8-AC81-8DE069CB5BBA}" sibTransId="{2E7F7586-20D2-46CE-8E0D-54C4B6B0BC2B}"/>
    <dgm:cxn modelId="{8F0FECE1-DCE1-4385-B7C1-9C7D90281DCC}" type="presOf" srcId="{7559D7E2-1D38-4243-8BC3-D43C2ED075A2}" destId="{C2826DA3-3303-4FA5-9E27-EEB6A6102DF8}" srcOrd="0" destOrd="0" presId="urn:microsoft.com/office/officeart/2005/8/layout/default"/>
    <dgm:cxn modelId="{AED081EC-F307-4D86-8DFC-1EAF747908CB}" srcId="{29B6DB5A-A1EF-4F9F-8A1C-8020D621484C}" destId="{A5DB65E0-4EED-45A2-AF7B-8AC603C60857}" srcOrd="6" destOrd="0" parTransId="{3158268F-84A8-4BC2-8A44-8C7892F1F216}" sibTransId="{223CD784-854B-416A-999D-B0424F51786F}"/>
    <dgm:cxn modelId="{BE9946F4-C304-4D7A-844D-DFDCD97E430E}" srcId="{29B6DB5A-A1EF-4F9F-8A1C-8020D621484C}" destId="{F7F13EC3-78AE-44A9-883F-EA711A107AAD}" srcOrd="4" destOrd="0" parTransId="{0D07173C-2497-40BB-B0C1-FC495B05CAC5}" sibTransId="{32D391DA-A25F-49ED-8317-0EEB17057226}"/>
    <dgm:cxn modelId="{1B5E9EF8-6FCD-4516-B95F-B55A8CC4890E}" srcId="{29B6DB5A-A1EF-4F9F-8A1C-8020D621484C}" destId="{8F4C4CF8-43A9-4535-8809-45D616CA3E0A}" srcOrd="3" destOrd="0" parTransId="{BCE4C6C5-C642-4CE8-8432-AEFAB2E46FBF}" sibTransId="{AD0302C3-AE47-4415-9C7C-CE9FEE2B81ED}"/>
    <dgm:cxn modelId="{EB998115-3955-43B0-9F5E-15CBD2BD8CEC}" type="presParOf" srcId="{7A69E932-C7BC-4CAE-B27C-A04485A8B99A}" destId="{4D18D4FC-08C7-49E6-8DAD-D6A6A3FE6297}" srcOrd="0" destOrd="0" presId="urn:microsoft.com/office/officeart/2005/8/layout/default"/>
    <dgm:cxn modelId="{421F9969-8DE8-412D-9EAC-1C82E217DFCF}" type="presParOf" srcId="{7A69E932-C7BC-4CAE-B27C-A04485A8B99A}" destId="{E43501AE-CF5B-4D81-9BF5-F23C082D5E2D}" srcOrd="1" destOrd="0" presId="urn:microsoft.com/office/officeart/2005/8/layout/default"/>
    <dgm:cxn modelId="{5283546B-83E1-4FBE-980C-85D6ADB392A1}" type="presParOf" srcId="{7A69E932-C7BC-4CAE-B27C-A04485A8B99A}" destId="{29AD89F5-0D24-4F9F-B09E-57FDFB3672D6}" srcOrd="2" destOrd="0" presId="urn:microsoft.com/office/officeart/2005/8/layout/default"/>
    <dgm:cxn modelId="{A7A414FC-8AB3-495D-8A5D-8DF0C195B6CA}" type="presParOf" srcId="{7A69E932-C7BC-4CAE-B27C-A04485A8B99A}" destId="{C0A8F69E-78E9-47CF-9630-EA8B2E9424E6}" srcOrd="3" destOrd="0" presId="urn:microsoft.com/office/officeart/2005/8/layout/default"/>
    <dgm:cxn modelId="{CE4C1812-D807-4EF1-B501-6B11BC78B003}" type="presParOf" srcId="{7A69E932-C7BC-4CAE-B27C-A04485A8B99A}" destId="{8DDFE35A-09A7-477D-97F5-D656BDDCE92B}" srcOrd="4" destOrd="0" presId="urn:microsoft.com/office/officeart/2005/8/layout/default"/>
    <dgm:cxn modelId="{4D78C51C-0B28-4609-950E-2E7397160192}" type="presParOf" srcId="{7A69E932-C7BC-4CAE-B27C-A04485A8B99A}" destId="{9D88428F-A658-4A82-BBB7-2F8B84FEDCFA}" srcOrd="5" destOrd="0" presId="urn:microsoft.com/office/officeart/2005/8/layout/default"/>
    <dgm:cxn modelId="{EF6EDD9D-4CDA-4937-A65D-0F1260DB3001}" type="presParOf" srcId="{7A69E932-C7BC-4CAE-B27C-A04485A8B99A}" destId="{D7B0A4E4-6E27-4D90-8B51-4328F15FD3D7}" srcOrd="6" destOrd="0" presId="urn:microsoft.com/office/officeart/2005/8/layout/default"/>
    <dgm:cxn modelId="{AB9B5A4F-9885-4780-86F9-91B437CC11DD}" type="presParOf" srcId="{7A69E932-C7BC-4CAE-B27C-A04485A8B99A}" destId="{7E2D3778-6843-4113-999B-E51C7B594F3D}" srcOrd="7" destOrd="0" presId="urn:microsoft.com/office/officeart/2005/8/layout/default"/>
    <dgm:cxn modelId="{81B37904-C40C-4740-A459-12CAD45FA6D8}" type="presParOf" srcId="{7A69E932-C7BC-4CAE-B27C-A04485A8B99A}" destId="{0118DB2E-3CC2-481C-B664-D43AA88A4B7D}" srcOrd="8" destOrd="0" presId="urn:microsoft.com/office/officeart/2005/8/layout/default"/>
    <dgm:cxn modelId="{0EF3C95A-C784-4573-AB10-4229626FDF2D}" type="presParOf" srcId="{7A69E932-C7BC-4CAE-B27C-A04485A8B99A}" destId="{E626A84D-433D-463A-80C7-4B3F7BCBC6AD}" srcOrd="9" destOrd="0" presId="urn:microsoft.com/office/officeart/2005/8/layout/default"/>
    <dgm:cxn modelId="{CA56BE93-7BAC-4854-96C0-7273D32BAFBC}" type="presParOf" srcId="{7A69E932-C7BC-4CAE-B27C-A04485A8B99A}" destId="{C2826DA3-3303-4FA5-9E27-EEB6A6102DF8}" srcOrd="10" destOrd="0" presId="urn:microsoft.com/office/officeart/2005/8/layout/default"/>
    <dgm:cxn modelId="{035EBFFC-4960-4F9E-AD11-AA0135A49B4B}" type="presParOf" srcId="{7A69E932-C7BC-4CAE-B27C-A04485A8B99A}" destId="{8933C954-78A5-4262-BF8E-FF4DE2C8CA4A}" srcOrd="11" destOrd="0" presId="urn:microsoft.com/office/officeart/2005/8/layout/default"/>
    <dgm:cxn modelId="{EFB32B5F-BDC1-43A2-BAD9-99941ED38D90}" type="presParOf" srcId="{7A69E932-C7BC-4CAE-B27C-A04485A8B99A}" destId="{72315205-995A-4356-9280-B1CC3F3E2B93}" srcOrd="12" destOrd="0" presId="urn:microsoft.com/office/officeart/2005/8/layout/default"/>
    <dgm:cxn modelId="{28BB99B2-F476-4339-A962-2877E245C335}" type="presParOf" srcId="{7A69E932-C7BC-4CAE-B27C-A04485A8B99A}" destId="{B9F56E92-53E0-46C4-A3A5-04C663D2E8A2}" srcOrd="13" destOrd="0" presId="urn:microsoft.com/office/officeart/2005/8/layout/default"/>
    <dgm:cxn modelId="{9D4C73BF-1337-485F-BEDB-A634EB0BFB02}" type="presParOf" srcId="{7A69E932-C7BC-4CAE-B27C-A04485A8B99A}" destId="{899330AE-8C1B-48E6-B6C7-6790A4E26819}" srcOrd="14" destOrd="0" presId="urn:microsoft.com/office/officeart/2005/8/layout/default"/>
    <dgm:cxn modelId="{2BB963D6-1128-46D7-8D70-93B28F8D796E}" type="presParOf" srcId="{7A69E932-C7BC-4CAE-B27C-A04485A8B99A}" destId="{20BF4845-7139-499E-A252-667D4FD6A9D1}" srcOrd="15" destOrd="0" presId="urn:microsoft.com/office/officeart/2005/8/layout/default"/>
    <dgm:cxn modelId="{B1A190DB-348D-4422-9673-51E24E73FBC9}" type="presParOf" srcId="{7A69E932-C7BC-4CAE-B27C-A04485A8B99A}" destId="{5092FD8F-D199-4BE4-87E5-B5FE4038F748}" srcOrd="16" destOrd="0" presId="urn:microsoft.com/office/officeart/2005/8/layout/default"/>
    <dgm:cxn modelId="{3C090E04-B602-4284-A9B2-65297DD5009E}" type="presParOf" srcId="{7A69E932-C7BC-4CAE-B27C-A04485A8B99A}" destId="{E90517D9-256C-4B6E-B921-48F06FE24137}" srcOrd="17" destOrd="0" presId="urn:microsoft.com/office/officeart/2005/8/layout/default"/>
    <dgm:cxn modelId="{EC811E51-ECDA-4EF5-8FFA-BA1FA759A796}" type="presParOf" srcId="{7A69E932-C7BC-4CAE-B27C-A04485A8B99A}" destId="{9AC34C4A-B26F-4E20-9591-2DBF59646B0B}"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DC61BD-5BA8-4ECD-93E5-DE76C9D1E20C}"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802F03BC-3D42-4110-BD47-FA08DAF14672}">
      <dgm:prSet/>
      <dgm:spPr/>
      <dgm:t>
        <a:bodyPr/>
        <a:lstStyle/>
        <a:p>
          <a:r>
            <a:rPr lang="cs-CZ" dirty="0"/>
            <a:t>disciplíny druhové (určené jednotlivým kategoriím pramenů):</a:t>
          </a:r>
          <a:endParaRPr lang="en-US" dirty="0"/>
        </a:p>
      </dgm:t>
    </dgm:pt>
    <dgm:pt modelId="{98256557-F77C-4BCA-ACCA-4B6150A1E030}" type="parTrans" cxnId="{F4911774-5116-4DBD-AB78-161C084AAF10}">
      <dgm:prSet/>
      <dgm:spPr/>
      <dgm:t>
        <a:bodyPr/>
        <a:lstStyle/>
        <a:p>
          <a:endParaRPr lang="en-US"/>
        </a:p>
      </dgm:t>
    </dgm:pt>
    <dgm:pt modelId="{88F0C05D-4C62-4514-9DA0-8B0F41256875}" type="sibTrans" cxnId="{F4911774-5116-4DBD-AB78-161C084AAF10}">
      <dgm:prSet/>
      <dgm:spPr/>
      <dgm:t>
        <a:bodyPr/>
        <a:lstStyle/>
        <a:p>
          <a:endParaRPr lang="en-US"/>
        </a:p>
      </dgm:t>
    </dgm:pt>
    <dgm:pt modelId="{EEBE551D-34FA-4E6E-AE65-3D9E9DE4E840}">
      <dgm:prSet/>
      <dgm:spPr/>
      <dgm:t>
        <a:bodyPr/>
        <a:lstStyle/>
        <a:p>
          <a:r>
            <a:rPr lang="cs-CZ"/>
            <a:t>diplomatika</a:t>
          </a:r>
          <a:endParaRPr lang="en-US"/>
        </a:p>
      </dgm:t>
    </dgm:pt>
    <dgm:pt modelId="{038397D8-D7C9-43DB-AC53-8763CF28B198}" type="parTrans" cxnId="{5223892D-44EF-42F1-A82C-B878BCD68FC2}">
      <dgm:prSet/>
      <dgm:spPr/>
      <dgm:t>
        <a:bodyPr/>
        <a:lstStyle/>
        <a:p>
          <a:endParaRPr lang="en-US"/>
        </a:p>
      </dgm:t>
    </dgm:pt>
    <dgm:pt modelId="{0AB11915-F9E8-4180-BB4D-476168B67CC2}" type="sibTrans" cxnId="{5223892D-44EF-42F1-A82C-B878BCD68FC2}">
      <dgm:prSet/>
      <dgm:spPr/>
      <dgm:t>
        <a:bodyPr/>
        <a:lstStyle/>
        <a:p>
          <a:endParaRPr lang="en-US"/>
        </a:p>
      </dgm:t>
    </dgm:pt>
    <dgm:pt modelId="{46A3E67D-9D92-4DAF-933C-D70E5B1503E6}">
      <dgm:prSet/>
      <dgm:spPr/>
      <dgm:t>
        <a:bodyPr/>
        <a:lstStyle/>
        <a:p>
          <a:r>
            <a:rPr lang="cs-CZ"/>
            <a:t>kodikologie</a:t>
          </a:r>
          <a:endParaRPr lang="en-US"/>
        </a:p>
      </dgm:t>
    </dgm:pt>
    <dgm:pt modelId="{DA0BA910-7612-4C6B-8AD7-5D9C058570F2}" type="parTrans" cxnId="{4B0FDDEE-86D7-408B-8A59-936D71E5556B}">
      <dgm:prSet/>
      <dgm:spPr/>
      <dgm:t>
        <a:bodyPr/>
        <a:lstStyle/>
        <a:p>
          <a:endParaRPr lang="en-US"/>
        </a:p>
      </dgm:t>
    </dgm:pt>
    <dgm:pt modelId="{61E4BFD7-EAFC-465B-AB9E-58B1BFCC5BF3}" type="sibTrans" cxnId="{4B0FDDEE-86D7-408B-8A59-936D71E5556B}">
      <dgm:prSet/>
      <dgm:spPr/>
      <dgm:t>
        <a:bodyPr/>
        <a:lstStyle/>
        <a:p>
          <a:endParaRPr lang="en-US"/>
        </a:p>
      </dgm:t>
    </dgm:pt>
    <dgm:pt modelId="{05ED846B-3EC7-4002-800D-4C804BA71C35}">
      <dgm:prSet/>
      <dgm:spPr/>
      <dgm:t>
        <a:bodyPr/>
        <a:lstStyle/>
        <a:p>
          <a:r>
            <a:rPr lang="cs-CZ"/>
            <a:t>sfragistika</a:t>
          </a:r>
          <a:endParaRPr lang="en-US"/>
        </a:p>
      </dgm:t>
    </dgm:pt>
    <dgm:pt modelId="{AD7F9D39-8320-457D-8D14-8A62FB80478C}" type="parTrans" cxnId="{9677B95B-4FFB-42A9-BD46-AA958659C3AC}">
      <dgm:prSet/>
      <dgm:spPr/>
      <dgm:t>
        <a:bodyPr/>
        <a:lstStyle/>
        <a:p>
          <a:endParaRPr lang="en-US"/>
        </a:p>
      </dgm:t>
    </dgm:pt>
    <dgm:pt modelId="{D7F385C1-5FDB-4647-8CC7-DB5AABDF120D}" type="sibTrans" cxnId="{9677B95B-4FFB-42A9-BD46-AA958659C3AC}">
      <dgm:prSet/>
      <dgm:spPr/>
      <dgm:t>
        <a:bodyPr/>
        <a:lstStyle/>
        <a:p>
          <a:endParaRPr lang="en-US"/>
        </a:p>
      </dgm:t>
    </dgm:pt>
    <dgm:pt modelId="{939626D6-7980-4D57-B3CB-5CFE91FB541F}">
      <dgm:prSet/>
      <dgm:spPr/>
      <dgm:t>
        <a:bodyPr/>
        <a:lstStyle/>
        <a:p>
          <a:r>
            <a:rPr lang="cs-CZ" dirty="0"/>
            <a:t>heraldika</a:t>
          </a:r>
          <a:endParaRPr lang="en-US" dirty="0"/>
        </a:p>
      </dgm:t>
    </dgm:pt>
    <dgm:pt modelId="{A8B118B6-58F5-4B89-9BFA-556A5D1E8175}" type="parTrans" cxnId="{9AE65A7F-B85D-4E3E-B361-ECB0CD6B5599}">
      <dgm:prSet/>
      <dgm:spPr/>
      <dgm:t>
        <a:bodyPr/>
        <a:lstStyle/>
        <a:p>
          <a:endParaRPr lang="en-US"/>
        </a:p>
      </dgm:t>
    </dgm:pt>
    <dgm:pt modelId="{87E354A1-A323-4B94-A173-5B50A58E2918}" type="sibTrans" cxnId="{9AE65A7F-B85D-4E3E-B361-ECB0CD6B5599}">
      <dgm:prSet/>
      <dgm:spPr/>
      <dgm:t>
        <a:bodyPr/>
        <a:lstStyle/>
        <a:p>
          <a:endParaRPr lang="en-US"/>
        </a:p>
      </dgm:t>
    </dgm:pt>
    <dgm:pt modelId="{B278058D-AD53-4FDA-99FD-7CF89E895CBC}">
      <dgm:prSet/>
      <dgm:spPr/>
      <dgm:t>
        <a:bodyPr/>
        <a:lstStyle/>
        <a:p>
          <a:r>
            <a:rPr lang="cs-CZ"/>
            <a:t>epigrafika</a:t>
          </a:r>
          <a:endParaRPr lang="en-US"/>
        </a:p>
      </dgm:t>
    </dgm:pt>
    <dgm:pt modelId="{32F32544-4CD8-4F95-BF17-431D5BC8CF5D}" type="parTrans" cxnId="{0BBE46E8-585B-4AA9-8878-29A34FD7E4D0}">
      <dgm:prSet/>
      <dgm:spPr/>
      <dgm:t>
        <a:bodyPr/>
        <a:lstStyle/>
        <a:p>
          <a:endParaRPr lang="en-US"/>
        </a:p>
      </dgm:t>
    </dgm:pt>
    <dgm:pt modelId="{18E3CBE5-ACAC-4A69-9E79-A33F476D4988}" type="sibTrans" cxnId="{0BBE46E8-585B-4AA9-8878-29A34FD7E4D0}">
      <dgm:prSet/>
      <dgm:spPr/>
      <dgm:t>
        <a:bodyPr/>
        <a:lstStyle/>
        <a:p>
          <a:endParaRPr lang="en-US"/>
        </a:p>
      </dgm:t>
    </dgm:pt>
    <dgm:pt modelId="{5BA40DE5-5FC4-4D29-A79A-4E6F1841C5EE}">
      <dgm:prSet/>
      <dgm:spPr/>
      <dgm:t>
        <a:bodyPr/>
        <a:lstStyle/>
        <a:p>
          <a:r>
            <a:rPr lang="cs-CZ"/>
            <a:t>numizmatika</a:t>
          </a:r>
          <a:endParaRPr lang="en-US"/>
        </a:p>
      </dgm:t>
    </dgm:pt>
    <dgm:pt modelId="{8ED972EE-C7AB-488E-A121-81D250F9CAB3}" type="parTrans" cxnId="{F8FB8058-BAEF-45AC-8DD2-32369389B8E3}">
      <dgm:prSet/>
      <dgm:spPr/>
      <dgm:t>
        <a:bodyPr/>
        <a:lstStyle/>
        <a:p>
          <a:endParaRPr lang="en-US"/>
        </a:p>
      </dgm:t>
    </dgm:pt>
    <dgm:pt modelId="{42D61584-182F-4EA8-8E96-8CABE2260126}" type="sibTrans" cxnId="{F8FB8058-BAEF-45AC-8DD2-32369389B8E3}">
      <dgm:prSet/>
      <dgm:spPr/>
      <dgm:t>
        <a:bodyPr/>
        <a:lstStyle/>
        <a:p>
          <a:endParaRPr lang="en-US"/>
        </a:p>
      </dgm:t>
    </dgm:pt>
    <dgm:pt modelId="{7693835F-6830-469B-8032-234F22135C90}">
      <dgm:prSet/>
      <dgm:spPr/>
      <dgm:t>
        <a:bodyPr/>
        <a:lstStyle/>
        <a:p>
          <a:r>
            <a:rPr lang="cs-CZ"/>
            <a:t>disciplíny obsahové (hodnocení objektivní reality v těchto pramenech):</a:t>
          </a:r>
          <a:endParaRPr lang="en-US"/>
        </a:p>
      </dgm:t>
    </dgm:pt>
    <dgm:pt modelId="{2682405A-9914-41AB-B19E-9987ED0E69A1}" type="parTrans" cxnId="{DC59DFB7-F2E4-4050-932F-70F3D3D932AD}">
      <dgm:prSet/>
      <dgm:spPr/>
      <dgm:t>
        <a:bodyPr/>
        <a:lstStyle/>
        <a:p>
          <a:endParaRPr lang="en-US"/>
        </a:p>
      </dgm:t>
    </dgm:pt>
    <dgm:pt modelId="{4060BDFD-29AE-4460-9482-4295DEE6728D}" type="sibTrans" cxnId="{DC59DFB7-F2E4-4050-932F-70F3D3D932AD}">
      <dgm:prSet/>
      <dgm:spPr/>
      <dgm:t>
        <a:bodyPr/>
        <a:lstStyle/>
        <a:p>
          <a:endParaRPr lang="en-US"/>
        </a:p>
      </dgm:t>
    </dgm:pt>
    <dgm:pt modelId="{20E0C581-6BCD-4FBB-8CDB-031ACDE0A43E}">
      <dgm:prSet/>
      <dgm:spPr/>
      <dgm:t>
        <a:bodyPr/>
        <a:lstStyle/>
        <a:p>
          <a:r>
            <a:rPr lang="cs-CZ"/>
            <a:t>chronologie</a:t>
          </a:r>
          <a:endParaRPr lang="en-US"/>
        </a:p>
      </dgm:t>
    </dgm:pt>
    <dgm:pt modelId="{9CFF4F91-6300-4348-80BA-75BDEF0B1A03}" type="parTrans" cxnId="{AFF56651-8C5D-4E89-96FF-8784C620EFB4}">
      <dgm:prSet/>
      <dgm:spPr/>
      <dgm:t>
        <a:bodyPr/>
        <a:lstStyle/>
        <a:p>
          <a:endParaRPr lang="en-US"/>
        </a:p>
      </dgm:t>
    </dgm:pt>
    <dgm:pt modelId="{52C649F1-EE99-4D9C-ACFF-D9679BAB3E10}" type="sibTrans" cxnId="{AFF56651-8C5D-4E89-96FF-8784C620EFB4}">
      <dgm:prSet/>
      <dgm:spPr/>
      <dgm:t>
        <a:bodyPr/>
        <a:lstStyle/>
        <a:p>
          <a:endParaRPr lang="en-US"/>
        </a:p>
      </dgm:t>
    </dgm:pt>
    <dgm:pt modelId="{09A206F1-F1C3-4A60-B28E-DF6B4D677736}">
      <dgm:prSet/>
      <dgm:spPr/>
      <dgm:t>
        <a:bodyPr/>
        <a:lstStyle/>
        <a:p>
          <a:r>
            <a:rPr lang="cs-CZ"/>
            <a:t>genealogie</a:t>
          </a:r>
          <a:endParaRPr lang="en-US"/>
        </a:p>
      </dgm:t>
    </dgm:pt>
    <dgm:pt modelId="{5535B992-7E98-4E30-B916-F492441F72A1}" type="parTrans" cxnId="{90222F1D-E439-4DCC-9504-CDED0D9B22A9}">
      <dgm:prSet/>
      <dgm:spPr/>
      <dgm:t>
        <a:bodyPr/>
        <a:lstStyle/>
        <a:p>
          <a:endParaRPr lang="en-US"/>
        </a:p>
      </dgm:t>
    </dgm:pt>
    <dgm:pt modelId="{05CD4EFE-373E-473E-A6BD-55F0AAAC931C}" type="sibTrans" cxnId="{90222F1D-E439-4DCC-9504-CDED0D9B22A9}">
      <dgm:prSet/>
      <dgm:spPr/>
      <dgm:t>
        <a:bodyPr/>
        <a:lstStyle/>
        <a:p>
          <a:endParaRPr lang="en-US"/>
        </a:p>
      </dgm:t>
    </dgm:pt>
    <dgm:pt modelId="{11194CAE-D06F-40D1-A226-0B2A8B97CDE4}">
      <dgm:prSet/>
      <dgm:spPr/>
      <dgm:t>
        <a:bodyPr/>
        <a:lstStyle/>
        <a:p>
          <a:r>
            <a:rPr lang="cs-CZ"/>
            <a:t>historická metrologie</a:t>
          </a:r>
          <a:endParaRPr lang="en-US"/>
        </a:p>
      </dgm:t>
    </dgm:pt>
    <dgm:pt modelId="{631B4B87-8806-4E1F-9B3C-47F0711274EA}" type="parTrans" cxnId="{9372881B-8776-491E-BA12-F62809FA682B}">
      <dgm:prSet/>
      <dgm:spPr/>
      <dgm:t>
        <a:bodyPr/>
        <a:lstStyle/>
        <a:p>
          <a:endParaRPr lang="en-US"/>
        </a:p>
      </dgm:t>
    </dgm:pt>
    <dgm:pt modelId="{79FCEDAA-1501-4720-A87E-C3584C037EBC}" type="sibTrans" cxnId="{9372881B-8776-491E-BA12-F62809FA682B}">
      <dgm:prSet/>
      <dgm:spPr/>
      <dgm:t>
        <a:bodyPr/>
        <a:lstStyle/>
        <a:p>
          <a:endParaRPr lang="en-US"/>
        </a:p>
      </dgm:t>
    </dgm:pt>
    <dgm:pt modelId="{42615B86-FAD0-4A66-B34B-24D9102C65D5}">
      <dgm:prSet/>
      <dgm:spPr/>
      <dgm:t>
        <a:bodyPr/>
        <a:lstStyle/>
        <a:p>
          <a:r>
            <a:rPr lang="cs-CZ" dirty="0"/>
            <a:t>svébytné postavení paleografie</a:t>
          </a:r>
          <a:endParaRPr lang="en-US" dirty="0"/>
        </a:p>
      </dgm:t>
    </dgm:pt>
    <dgm:pt modelId="{AD5A3A06-5382-456E-A1EF-EF64BC09A5E1}" type="parTrans" cxnId="{5C595A4B-15A6-49C3-82A6-DEF8AA4B8905}">
      <dgm:prSet/>
      <dgm:spPr/>
      <dgm:t>
        <a:bodyPr/>
        <a:lstStyle/>
        <a:p>
          <a:endParaRPr lang="en-US"/>
        </a:p>
      </dgm:t>
    </dgm:pt>
    <dgm:pt modelId="{EFBF6111-B1BF-49D9-9CD0-56AF87E7BC55}" type="sibTrans" cxnId="{5C595A4B-15A6-49C3-82A6-DEF8AA4B8905}">
      <dgm:prSet/>
      <dgm:spPr/>
      <dgm:t>
        <a:bodyPr/>
        <a:lstStyle/>
        <a:p>
          <a:endParaRPr lang="en-US"/>
        </a:p>
      </dgm:t>
    </dgm:pt>
    <dgm:pt modelId="{4FEEF9F6-BCF5-4AEE-A633-E7514A796958}" type="pres">
      <dgm:prSet presAssocID="{1CDC61BD-5BA8-4ECD-93E5-DE76C9D1E20C}" presName="linear" presStyleCnt="0">
        <dgm:presLayoutVars>
          <dgm:dir/>
          <dgm:animLvl val="lvl"/>
          <dgm:resizeHandles val="exact"/>
        </dgm:presLayoutVars>
      </dgm:prSet>
      <dgm:spPr/>
    </dgm:pt>
    <dgm:pt modelId="{1D19B8BD-48F9-4BC2-BCB5-256CC229C53C}" type="pres">
      <dgm:prSet presAssocID="{802F03BC-3D42-4110-BD47-FA08DAF14672}" presName="parentLin" presStyleCnt="0"/>
      <dgm:spPr/>
    </dgm:pt>
    <dgm:pt modelId="{7E538057-EF91-40D5-A9F3-D6D46AC2E591}" type="pres">
      <dgm:prSet presAssocID="{802F03BC-3D42-4110-BD47-FA08DAF14672}" presName="parentLeftMargin" presStyleLbl="node1" presStyleIdx="0" presStyleCnt="3"/>
      <dgm:spPr/>
    </dgm:pt>
    <dgm:pt modelId="{D7240F97-DF1D-4767-9BDB-E268074AFC38}" type="pres">
      <dgm:prSet presAssocID="{802F03BC-3D42-4110-BD47-FA08DAF14672}" presName="parentText" presStyleLbl="node1" presStyleIdx="0" presStyleCnt="3">
        <dgm:presLayoutVars>
          <dgm:chMax val="0"/>
          <dgm:bulletEnabled val="1"/>
        </dgm:presLayoutVars>
      </dgm:prSet>
      <dgm:spPr/>
    </dgm:pt>
    <dgm:pt modelId="{BCC63D66-7550-480D-BE43-D22B7DE4912E}" type="pres">
      <dgm:prSet presAssocID="{802F03BC-3D42-4110-BD47-FA08DAF14672}" presName="negativeSpace" presStyleCnt="0"/>
      <dgm:spPr/>
    </dgm:pt>
    <dgm:pt modelId="{E4893183-24D1-4D1B-929A-B742EEFA82A4}" type="pres">
      <dgm:prSet presAssocID="{802F03BC-3D42-4110-BD47-FA08DAF14672}" presName="childText" presStyleLbl="conFgAcc1" presStyleIdx="0" presStyleCnt="3">
        <dgm:presLayoutVars>
          <dgm:bulletEnabled val="1"/>
        </dgm:presLayoutVars>
      </dgm:prSet>
      <dgm:spPr/>
    </dgm:pt>
    <dgm:pt modelId="{191D1332-C3C2-4AD6-9E8E-6E1A7D9148E3}" type="pres">
      <dgm:prSet presAssocID="{88F0C05D-4C62-4514-9DA0-8B0F41256875}" presName="spaceBetweenRectangles" presStyleCnt="0"/>
      <dgm:spPr/>
    </dgm:pt>
    <dgm:pt modelId="{AD09E540-EF7B-4743-8B5C-5952FD93D895}" type="pres">
      <dgm:prSet presAssocID="{7693835F-6830-469B-8032-234F22135C90}" presName="parentLin" presStyleCnt="0"/>
      <dgm:spPr/>
    </dgm:pt>
    <dgm:pt modelId="{A3E4D3AE-C2C7-48D7-87F9-9FAED500C3DB}" type="pres">
      <dgm:prSet presAssocID="{7693835F-6830-469B-8032-234F22135C90}" presName="parentLeftMargin" presStyleLbl="node1" presStyleIdx="0" presStyleCnt="3"/>
      <dgm:spPr/>
    </dgm:pt>
    <dgm:pt modelId="{2ED8E8B6-F4F8-4C3B-B8AE-814E94C9A4CE}" type="pres">
      <dgm:prSet presAssocID="{7693835F-6830-469B-8032-234F22135C90}" presName="parentText" presStyleLbl="node1" presStyleIdx="1" presStyleCnt="3">
        <dgm:presLayoutVars>
          <dgm:chMax val="0"/>
          <dgm:bulletEnabled val="1"/>
        </dgm:presLayoutVars>
      </dgm:prSet>
      <dgm:spPr/>
    </dgm:pt>
    <dgm:pt modelId="{2D2E65B1-A2A0-4AF3-BE4D-74ACCE5D3890}" type="pres">
      <dgm:prSet presAssocID="{7693835F-6830-469B-8032-234F22135C90}" presName="negativeSpace" presStyleCnt="0"/>
      <dgm:spPr/>
    </dgm:pt>
    <dgm:pt modelId="{E56C938A-9DA0-468E-B049-98FDE8056DC8}" type="pres">
      <dgm:prSet presAssocID="{7693835F-6830-469B-8032-234F22135C90}" presName="childText" presStyleLbl="conFgAcc1" presStyleIdx="1" presStyleCnt="3">
        <dgm:presLayoutVars>
          <dgm:bulletEnabled val="1"/>
        </dgm:presLayoutVars>
      </dgm:prSet>
      <dgm:spPr/>
    </dgm:pt>
    <dgm:pt modelId="{AEE04ED0-C0BE-4AE2-B135-4C7C44752E9A}" type="pres">
      <dgm:prSet presAssocID="{4060BDFD-29AE-4460-9482-4295DEE6728D}" presName="spaceBetweenRectangles" presStyleCnt="0"/>
      <dgm:spPr/>
    </dgm:pt>
    <dgm:pt modelId="{53D452E8-9EE5-4451-85E8-9FAF7FE35026}" type="pres">
      <dgm:prSet presAssocID="{42615B86-FAD0-4A66-B34B-24D9102C65D5}" presName="parentLin" presStyleCnt="0"/>
      <dgm:spPr/>
    </dgm:pt>
    <dgm:pt modelId="{9D15845F-5C14-4C7C-93AF-FFA11771AB62}" type="pres">
      <dgm:prSet presAssocID="{42615B86-FAD0-4A66-B34B-24D9102C65D5}" presName="parentLeftMargin" presStyleLbl="node1" presStyleIdx="1" presStyleCnt="3"/>
      <dgm:spPr/>
    </dgm:pt>
    <dgm:pt modelId="{C9E7E89E-67F2-499E-B239-AF1BEC3F992E}" type="pres">
      <dgm:prSet presAssocID="{42615B86-FAD0-4A66-B34B-24D9102C65D5}" presName="parentText" presStyleLbl="node1" presStyleIdx="2" presStyleCnt="3">
        <dgm:presLayoutVars>
          <dgm:chMax val="0"/>
          <dgm:bulletEnabled val="1"/>
        </dgm:presLayoutVars>
      </dgm:prSet>
      <dgm:spPr/>
    </dgm:pt>
    <dgm:pt modelId="{B3F85E3B-904E-4856-B9AC-DA4409F729EF}" type="pres">
      <dgm:prSet presAssocID="{42615B86-FAD0-4A66-B34B-24D9102C65D5}" presName="negativeSpace" presStyleCnt="0"/>
      <dgm:spPr/>
    </dgm:pt>
    <dgm:pt modelId="{438D5FDD-1A84-456C-8279-8335E291A2D5}" type="pres">
      <dgm:prSet presAssocID="{42615B86-FAD0-4A66-B34B-24D9102C65D5}" presName="childText" presStyleLbl="conFgAcc1" presStyleIdx="2" presStyleCnt="3">
        <dgm:presLayoutVars>
          <dgm:bulletEnabled val="1"/>
        </dgm:presLayoutVars>
      </dgm:prSet>
      <dgm:spPr/>
    </dgm:pt>
  </dgm:ptLst>
  <dgm:cxnLst>
    <dgm:cxn modelId="{F3F51E06-82DB-4A9F-8BFB-4C03559ED908}" type="presOf" srcId="{05ED846B-3EC7-4002-800D-4C804BA71C35}" destId="{E4893183-24D1-4D1B-929A-B742EEFA82A4}" srcOrd="0" destOrd="2" presId="urn:microsoft.com/office/officeart/2005/8/layout/list1"/>
    <dgm:cxn modelId="{9372881B-8776-491E-BA12-F62809FA682B}" srcId="{7693835F-6830-469B-8032-234F22135C90}" destId="{11194CAE-D06F-40D1-A226-0B2A8B97CDE4}" srcOrd="2" destOrd="0" parTransId="{631B4B87-8806-4E1F-9B3C-47F0711274EA}" sibTransId="{79FCEDAA-1501-4720-A87E-C3584C037EBC}"/>
    <dgm:cxn modelId="{90222F1D-E439-4DCC-9504-CDED0D9B22A9}" srcId="{7693835F-6830-469B-8032-234F22135C90}" destId="{09A206F1-F1C3-4A60-B28E-DF6B4D677736}" srcOrd="1" destOrd="0" parTransId="{5535B992-7E98-4E30-B916-F492441F72A1}" sibTransId="{05CD4EFE-373E-473E-A6BD-55F0AAAC931C}"/>
    <dgm:cxn modelId="{5223892D-44EF-42F1-A82C-B878BCD68FC2}" srcId="{802F03BC-3D42-4110-BD47-FA08DAF14672}" destId="{EEBE551D-34FA-4E6E-AE65-3D9E9DE4E840}" srcOrd="0" destOrd="0" parTransId="{038397D8-D7C9-43DB-AC53-8763CF28B198}" sibTransId="{0AB11915-F9E8-4180-BB4D-476168B67CC2}"/>
    <dgm:cxn modelId="{007D672E-F134-4A90-9B62-6C7331C185E4}" type="presOf" srcId="{09A206F1-F1C3-4A60-B28E-DF6B4D677736}" destId="{E56C938A-9DA0-468E-B049-98FDE8056DC8}" srcOrd="0" destOrd="1" presId="urn:microsoft.com/office/officeart/2005/8/layout/list1"/>
    <dgm:cxn modelId="{87CA5A37-0244-49EA-953D-7410653C5E2E}" type="presOf" srcId="{802F03BC-3D42-4110-BD47-FA08DAF14672}" destId="{D7240F97-DF1D-4767-9BDB-E268074AFC38}" srcOrd="1" destOrd="0" presId="urn:microsoft.com/office/officeart/2005/8/layout/list1"/>
    <dgm:cxn modelId="{9677B95B-4FFB-42A9-BD46-AA958659C3AC}" srcId="{802F03BC-3D42-4110-BD47-FA08DAF14672}" destId="{05ED846B-3EC7-4002-800D-4C804BA71C35}" srcOrd="2" destOrd="0" parTransId="{AD7F9D39-8320-457D-8D14-8A62FB80478C}" sibTransId="{D7F385C1-5FDB-4647-8CC7-DB5AABDF120D}"/>
    <dgm:cxn modelId="{5C595A4B-15A6-49C3-82A6-DEF8AA4B8905}" srcId="{1CDC61BD-5BA8-4ECD-93E5-DE76C9D1E20C}" destId="{42615B86-FAD0-4A66-B34B-24D9102C65D5}" srcOrd="2" destOrd="0" parTransId="{AD5A3A06-5382-456E-A1EF-EF64BC09A5E1}" sibTransId="{EFBF6111-B1BF-49D9-9CD0-56AF87E7BC55}"/>
    <dgm:cxn modelId="{DFD6DF4B-1E46-4A00-937E-08671BB726E7}" type="presOf" srcId="{EEBE551D-34FA-4E6E-AE65-3D9E9DE4E840}" destId="{E4893183-24D1-4D1B-929A-B742EEFA82A4}" srcOrd="0" destOrd="0" presId="urn:microsoft.com/office/officeart/2005/8/layout/list1"/>
    <dgm:cxn modelId="{79FCB94E-FA61-4B5D-BD8D-AAE327C27828}" type="presOf" srcId="{46A3E67D-9D92-4DAF-933C-D70E5B1503E6}" destId="{E4893183-24D1-4D1B-929A-B742EEFA82A4}" srcOrd="0" destOrd="1" presId="urn:microsoft.com/office/officeart/2005/8/layout/list1"/>
    <dgm:cxn modelId="{AFF56651-8C5D-4E89-96FF-8784C620EFB4}" srcId="{7693835F-6830-469B-8032-234F22135C90}" destId="{20E0C581-6BCD-4FBB-8CDB-031ACDE0A43E}" srcOrd="0" destOrd="0" parTransId="{9CFF4F91-6300-4348-80BA-75BDEF0B1A03}" sibTransId="{52C649F1-EE99-4D9C-ACFF-D9679BAB3E10}"/>
    <dgm:cxn modelId="{F4911774-5116-4DBD-AB78-161C084AAF10}" srcId="{1CDC61BD-5BA8-4ECD-93E5-DE76C9D1E20C}" destId="{802F03BC-3D42-4110-BD47-FA08DAF14672}" srcOrd="0" destOrd="0" parTransId="{98256557-F77C-4BCA-ACCA-4B6150A1E030}" sibTransId="{88F0C05D-4C62-4514-9DA0-8B0F41256875}"/>
    <dgm:cxn modelId="{F8FB8058-BAEF-45AC-8DD2-32369389B8E3}" srcId="{802F03BC-3D42-4110-BD47-FA08DAF14672}" destId="{5BA40DE5-5FC4-4D29-A79A-4E6F1841C5EE}" srcOrd="5" destOrd="0" parTransId="{8ED972EE-C7AB-488E-A121-81D250F9CAB3}" sibTransId="{42D61584-182F-4EA8-8E96-8CABE2260126}"/>
    <dgm:cxn modelId="{9AE65A7F-B85D-4E3E-B361-ECB0CD6B5599}" srcId="{802F03BC-3D42-4110-BD47-FA08DAF14672}" destId="{939626D6-7980-4D57-B3CB-5CFE91FB541F}" srcOrd="3" destOrd="0" parTransId="{A8B118B6-58F5-4B89-9BFA-556A5D1E8175}" sibTransId="{87E354A1-A323-4B94-A173-5B50A58E2918}"/>
    <dgm:cxn modelId="{DCF98A8A-EE6E-409D-9053-A387F201533C}" type="presOf" srcId="{42615B86-FAD0-4A66-B34B-24D9102C65D5}" destId="{9D15845F-5C14-4C7C-93AF-FFA11771AB62}" srcOrd="0" destOrd="0" presId="urn:microsoft.com/office/officeart/2005/8/layout/list1"/>
    <dgm:cxn modelId="{22005991-EB30-44DB-9039-705A50FB1412}" type="presOf" srcId="{42615B86-FAD0-4A66-B34B-24D9102C65D5}" destId="{C9E7E89E-67F2-499E-B239-AF1BEC3F992E}" srcOrd="1" destOrd="0" presId="urn:microsoft.com/office/officeart/2005/8/layout/list1"/>
    <dgm:cxn modelId="{46ED8895-27B2-428F-84FA-EA0F40146747}" type="presOf" srcId="{20E0C581-6BCD-4FBB-8CDB-031ACDE0A43E}" destId="{E56C938A-9DA0-468E-B049-98FDE8056DC8}" srcOrd="0" destOrd="0" presId="urn:microsoft.com/office/officeart/2005/8/layout/list1"/>
    <dgm:cxn modelId="{45DCF29E-3D4F-4E54-9ACC-BA00C58BD62C}" type="presOf" srcId="{802F03BC-3D42-4110-BD47-FA08DAF14672}" destId="{7E538057-EF91-40D5-A9F3-D6D46AC2E591}" srcOrd="0" destOrd="0" presId="urn:microsoft.com/office/officeart/2005/8/layout/list1"/>
    <dgm:cxn modelId="{4ACAAD9F-8801-4E84-B761-32D25CFFCBCC}" type="presOf" srcId="{1CDC61BD-5BA8-4ECD-93E5-DE76C9D1E20C}" destId="{4FEEF9F6-BCF5-4AEE-A633-E7514A796958}" srcOrd="0" destOrd="0" presId="urn:microsoft.com/office/officeart/2005/8/layout/list1"/>
    <dgm:cxn modelId="{DC59DFB7-F2E4-4050-932F-70F3D3D932AD}" srcId="{1CDC61BD-5BA8-4ECD-93E5-DE76C9D1E20C}" destId="{7693835F-6830-469B-8032-234F22135C90}" srcOrd="1" destOrd="0" parTransId="{2682405A-9914-41AB-B19E-9987ED0E69A1}" sibTransId="{4060BDFD-29AE-4460-9482-4295DEE6728D}"/>
    <dgm:cxn modelId="{1470F6BA-2A14-420C-9D52-4D267E304A7B}" type="presOf" srcId="{7693835F-6830-469B-8032-234F22135C90}" destId="{2ED8E8B6-F4F8-4C3B-B8AE-814E94C9A4CE}" srcOrd="1" destOrd="0" presId="urn:microsoft.com/office/officeart/2005/8/layout/list1"/>
    <dgm:cxn modelId="{5BA06AD0-71F7-40E8-AC8F-ECD7F2B072AE}" type="presOf" srcId="{11194CAE-D06F-40D1-A226-0B2A8B97CDE4}" destId="{E56C938A-9DA0-468E-B049-98FDE8056DC8}" srcOrd="0" destOrd="2" presId="urn:microsoft.com/office/officeart/2005/8/layout/list1"/>
    <dgm:cxn modelId="{686B29D5-E9C5-49DE-8BCF-EAB329AF21FE}" type="presOf" srcId="{7693835F-6830-469B-8032-234F22135C90}" destId="{A3E4D3AE-C2C7-48D7-87F9-9FAED500C3DB}" srcOrd="0" destOrd="0" presId="urn:microsoft.com/office/officeart/2005/8/layout/list1"/>
    <dgm:cxn modelId="{135321D9-7B7F-40F4-B043-72036F3C288A}" type="presOf" srcId="{939626D6-7980-4D57-B3CB-5CFE91FB541F}" destId="{E4893183-24D1-4D1B-929A-B742EEFA82A4}" srcOrd="0" destOrd="3" presId="urn:microsoft.com/office/officeart/2005/8/layout/list1"/>
    <dgm:cxn modelId="{77927FE4-129C-4E0D-B202-8E0E607FFC69}" type="presOf" srcId="{B278058D-AD53-4FDA-99FD-7CF89E895CBC}" destId="{E4893183-24D1-4D1B-929A-B742EEFA82A4}" srcOrd="0" destOrd="4" presId="urn:microsoft.com/office/officeart/2005/8/layout/list1"/>
    <dgm:cxn modelId="{0D69F7E7-6F56-411C-AF6E-E0AA0D22EB93}" type="presOf" srcId="{5BA40DE5-5FC4-4D29-A79A-4E6F1841C5EE}" destId="{E4893183-24D1-4D1B-929A-B742EEFA82A4}" srcOrd="0" destOrd="5" presId="urn:microsoft.com/office/officeart/2005/8/layout/list1"/>
    <dgm:cxn modelId="{0BBE46E8-585B-4AA9-8878-29A34FD7E4D0}" srcId="{802F03BC-3D42-4110-BD47-FA08DAF14672}" destId="{B278058D-AD53-4FDA-99FD-7CF89E895CBC}" srcOrd="4" destOrd="0" parTransId="{32F32544-4CD8-4F95-BF17-431D5BC8CF5D}" sibTransId="{18E3CBE5-ACAC-4A69-9E79-A33F476D4988}"/>
    <dgm:cxn modelId="{4B0FDDEE-86D7-408B-8A59-936D71E5556B}" srcId="{802F03BC-3D42-4110-BD47-FA08DAF14672}" destId="{46A3E67D-9D92-4DAF-933C-D70E5B1503E6}" srcOrd="1" destOrd="0" parTransId="{DA0BA910-7612-4C6B-8AD7-5D9C058570F2}" sibTransId="{61E4BFD7-EAFC-465B-AB9E-58B1BFCC5BF3}"/>
    <dgm:cxn modelId="{42FA6316-D9FE-48B4-97B2-DFBD845297F8}" type="presParOf" srcId="{4FEEF9F6-BCF5-4AEE-A633-E7514A796958}" destId="{1D19B8BD-48F9-4BC2-BCB5-256CC229C53C}" srcOrd="0" destOrd="0" presId="urn:microsoft.com/office/officeart/2005/8/layout/list1"/>
    <dgm:cxn modelId="{933196FC-93C0-46A8-8A1D-134861C4A531}" type="presParOf" srcId="{1D19B8BD-48F9-4BC2-BCB5-256CC229C53C}" destId="{7E538057-EF91-40D5-A9F3-D6D46AC2E591}" srcOrd="0" destOrd="0" presId="urn:microsoft.com/office/officeart/2005/8/layout/list1"/>
    <dgm:cxn modelId="{6581B45E-1CA2-4603-9CA6-25E2AF18906D}" type="presParOf" srcId="{1D19B8BD-48F9-4BC2-BCB5-256CC229C53C}" destId="{D7240F97-DF1D-4767-9BDB-E268074AFC38}" srcOrd="1" destOrd="0" presId="urn:microsoft.com/office/officeart/2005/8/layout/list1"/>
    <dgm:cxn modelId="{7B64F05B-AB03-43B7-A6EA-8F3D5398B51A}" type="presParOf" srcId="{4FEEF9F6-BCF5-4AEE-A633-E7514A796958}" destId="{BCC63D66-7550-480D-BE43-D22B7DE4912E}" srcOrd="1" destOrd="0" presId="urn:microsoft.com/office/officeart/2005/8/layout/list1"/>
    <dgm:cxn modelId="{4DBFB6F7-CCCF-408B-901C-1CDF135AA535}" type="presParOf" srcId="{4FEEF9F6-BCF5-4AEE-A633-E7514A796958}" destId="{E4893183-24D1-4D1B-929A-B742EEFA82A4}" srcOrd="2" destOrd="0" presId="urn:microsoft.com/office/officeart/2005/8/layout/list1"/>
    <dgm:cxn modelId="{1E5986E4-6DE1-4C81-9848-E9454428D6F2}" type="presParOf" srcId="{4FEEF9F6-BCF5-4AEE-A633-E7514A796958}" destId="{191D1332-C3C2-4AD6-9E8E-6E1A7D9148E3}" srcOrd="3" destOrd="0" presId="urn:microsoft.com/office/officeart/2005/8/layout/list1"/>
    <dgm:cxn modelId="{5E7579E5-AE09-440B-823E-9EDD1465E5CE}" type="presParOf" srcId="{4FEEF9F6-BCF5-4AEE-A633-E7514A796958}" destId="{AD09E540-EF7B-4743-8B5C-5952FD93D895}" srcOrd="4" destOrd="0" presId="urn:microsoft.com/office/officeart/2005/8/layout/list1"/>
    <dgm:cxn modelId="{895B1545-876F-4704-8772-74347137F6B1}" type="presParOf" srcId="{AD09E540-EF7B-4743-8B5C-5952FD93D895}" destId="{A3E4D3AE-C2C7-48D7-87F9-9FAED500C3DB}" srcOrd="0" destOrd="0" presId="urn:microsoft.com/office/officeart/2005/8/layout/list1"/>
    <dgm:cxn modelId="{81C8DFDF-E65A-439D-8545-D746255831DD}" type="presParOf" srcId="{AD09E540-EF7B-4743-8B5C-5952FD93D895}" destId="{2ED8E8B6-F4F8-4C3B-B8AE-814E94C9A4CE}" srcOrd="1" destOrd="0" presId="urn:microsoft.com/office/officeart/2005/8/layout/list1"/>
    <dgm:cxn modelId="{1EA4E26D-7389-41B3-AE51-393DF8512E09}" type="presParOf" srcId="{4FEEF9F6-BCF5-4AEE-A633-E7514A796958}" destId="{2D2E65B1-A2A0-4AF3-BE4D-74ACCE5D3890}" srcOrd="5" destOrd="0" presId="urn:microsoft.com/office/officeart/2005/8/layout/list1"/>
    <dgm:cxn modelId="{972CED60-D921-4100-A9B7-7EC5481B0A8A}" type="presParOf" srcId="{4FEEF9F6-BCF5-4AEE-A633-E7514A796958}" destId="{E56C938A-9DA0-468E-B049-98FDE8056DC8}" srcOrd="6" destOrd="0" presId="urn:microsoft.com/office/officeart/2005/8/layout/list1"/>
    <dgm:cxn modelId="{BF1FD627-7615-4E6B-AE42-38179798427E}" type="presParOf" srcId="{4FEEF9F6-BCF5-4AEE-A633-E7514A796958}" destId="{AEE04ED0-C0BE-4AE2-B135-4C7C44752E9A}" srcOrd="7" destOrd="0" presId="urn:microsoft.com/office/officeart/2005/8/layout/list1"/>
    <dgm:cxn modelId="{C999937B-FC3B-4146-B4C9-A1A06BE52F40}" type="presParOf" srcId="{4FEEF9F6-BCF5-4AEE-A633-E7514A796958}" destId="{53D452E8-9EE5-4451-85E8-9FAF7FE35026}" srcOrd="8" destOrd="0" presId="urn:microsoft.com/office/officeart/2005/8/layout/list1"/>
    <dgm:cxn modelId="{5D1CEAC1-1B1E-473B-8D19-AE119B14EEE0}" type="presParOf" srcId="{53D452E8-9EE5-4451-85E8-9FAF7FE35026}" destId="{9D15845F-5C14-4C7C-93AF-FFA11771AB62}" srcOrd="0" destOrd="0" presId="urn:microsoft.com/office/officeart/2005/8/layout/list1"/>
    <dgm:cxn modelId="{025C9E32-8462-4DB6-B394-C858111B009F}" type="presParOf" srcId="{53D452E8-9EE5-4451-85E8-9FAF7FE35026}" destId="{C9E7E89E-67F2-499E-B239-AF1BEC3F992E}" srcOrd="1" destOrd="0" presId="urn:microsoft.com/office/officeart/2005/8/layout/list1"/>
    <dgm:cxn modelId="{6F4AAAAF-7DB7-408B-986D-AC39C27068AC}" type="presParOf" srcId="{4FEEF9F6-BCF5-4AEE-A633-E7514A796958}" destId="{B3F85E3B-904E-4856-B9AC-DA4409F729EF}" srcOrd="9" destOrd="0" presId="urn:microsoft.com/office/officeart/2005/8/layout/list1"/>
    <dgm:cxn modelId="{E9A3A43C-0484-4BD5-B97D-8A05A7E7305F}" type="presParOf" srcId="{4FEEF9F6-BCF5-4AEE-A633-E7514A796958}" destId="{438D5FDD-1A84-456C-8279-8335E291A2D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5DAB7C-E6F2-4923-973C-F8A0C27F1BE8}"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C6BF2FA7-5742-4695-B2D5-95C5C76D8CBF}">
      <dgm:prSet/>
      <dgm:spPr/>
      <dgm:t>
        <a:bodyPr/>
        <a:lstStyle/>
        <a:p>
          <a:r>
            <a:rPr lang="cs-CZ" b="0" i="0"/>
            <a:t>Filigranologie – nauka o vodoznaku (vodotisk, filigrán, něm. Wasserzeichen).</a:t>
          </a:r>
          <a:endParaRPr lang="en-US"/>
        </a:p>
      </dgm:t>
    </dgm:pt>
    <dgm:pt modelId="{87DA6B26-2DE1-45BD-964B-D377C3AD4D81}" type="parTrans" cxnId="{119AC185-6677-4A14-BF39-60994132829B}">
      <dgm:prSet/>
      <dgm:spPr/>
      <dgm:t>
        <a:bodyPr/>
        <a:lstStyle/>
        <a:p>
          <a:endParaRPr lang="en-US"/>
        </a:p>
      </dgm:t>
    </dgm:pt>
    <dgm:pt modelId="{68A4DF07-7862-4DF1-A32A-B3B0F6FF97AA}" type="sibTrans" cxnId="{119AC185-6677-4A14-BF39-60994132829B}">
      <dgm:prSet/>
      <dgm:spPr/>
      <dgm:t>
        <a:bodyPr/>
        <a:lstStyle/>
        <a:p>
          <a:endParaRPr lang="en-US"/>
        </a:p>
      </dgm:t>
    </dgm:pt>
    <dgm:pt modelId="{003100A8-4EB9-4B8A-AEAE-F97B49F967AC}">
      <dgm:prSet/>
      <dgm:spPr/>
      <dgm:t>
        <a:bodyPr/>
        <a:lstStyle/>
        <a:p>
          <a:r>
            <a:rPr lang="cs-CZ" b="0" i="0"/>
            <a:t>Faleristika – popis a historie řádů a vyznamenání.</a:t>
          </a:r>
          <a:endParaRPr lang="en-US"/>
        </a:p>
      </dgm:t>
    </dgm:pt>
    <dgm:pt modelId="{AE294770-8470-4E02-8A96-47C48B2EB5CC}" type="parTrans" cxnId="{F5BE3725-21EC-45A3-8F37-C6C9F43F3B99}">
      <dgm:prSet/>
      <dgm:spPr/>
      <dgm:t>
        <a:bodyPr/>
        <a:lstStyle/>
        <a:p>
          <a:endParaRPr lang="en-US"/>
        </a:p>
      </dgm:t>
    </dgm:pt>
    <dgm:pt modelId="{4E04DAA5-5A10-4650-8D2E-4BD9A40AEEB4}" type="sibTrans" cxnId="{F5BE3725-21EC-45A3-8F37-C6C9F43F3B99}">
      <dgm:prSet/>
      <dgm:spPr/>
      <dgm:t>
        <a:bodyPr/>
        <a:lstStyle/>
        <a:p>
          <a:endParaRPr lang="en-US"/>
        </a:p>
      </dgm:t>
    </dgm:pt>
    <dgm:pt modelId="{82EDE5AA-3F05-428A-A945-A9AF96DD8D49}">
      <dgm:prSet/>
      <dgm:spPr/>
      <dgm:t>
        <a:bodyPr/>
        <a:lstStyle/>
        <a:p>
          <a:r>
            <a:rPr lang="cs-CZ" b="0" i="0"/>
            <a:t>Vexilologie – historie a symbolika vlajek, praporů a standart.</a:t>
          </a:r>
          <a:endParaRPr lang="en-US"/>
        </a:p>
      </dgm:t>
    </dgm:pt>
    <dgm:pt modelId="{FAF97D82-F495-40EA-BF41-C6BF5A6E2479}" type="parTrans" cxnId="{EE8471B9-FAB5-446C-86F1-FE16D57F8EFB}">
      <dgm:prSet/>
      <dgm:spPr/>
      <dgm:t>
        <a:bodyPr/>
        <a:lstStyle/>
        <a:p>
          <a:endParaRPr lang="en-US"/>
        </a:p>
      </dgm:t>
    </dgm:pt>
    <dgm:pt modelId="{3F7FB59D-1446-4E44-971C-6B2689E9F260}" type="sibTrans" cxnId="{EE8471B9-FAB5-446C-86F1-FE16D57F8EFB}">
      <dgm:prSet/>
      <dgm:spPr/>
      <dgm:t>
        <a:bodyPr/>
        <a:lstStyle/>
        <a:p>
          <a:endParaRPr lang="en-US"/>
        </a:p>
      </dgm:t>
    </dgm:pt>
    <dgm:pt modelId="{AF7B78FC-BAC0-4C43-A099-344DD488BD22}">
      <dgm:prSet/>
      <dgm:spPr/>
      <dgm:t>
        <a:bodyPr/>
        <a:lstStyle/>
        <a:p>
          <a:r>
            <a:rPr lang="cs-CZ" b="0" i="0"/>
            <a:t>Kampanologie – nauka o zvonech.</a:t>
          </a:r>
          <a:endParaRPr lang="en-US"/>
        </a:p>
      </dgm:t>
    </dgm:pt>
    <dgm:pt modelId="{9AA3FE8B-A470-4B90-8A6F-79A6653FD7DB}" type="parTrans" cxnId="{7A4D6873-3AA3-4D54-ABB7-EF0C2EF5F417}">
      <dgm:prSet/>
      <dgm:spPr/>
      <dgm:t>
        <a:bodyPr/>
        <a:lstStyle/>
        <a:p>
          <a:endParaRPr lang="en-US"/>
        </a:p>
      </dgm:t>
    </dgm:pt>
    <dgm:pt modelId="{E6CA6164-FD1C-4B37-93C8-B3EB1E9B010F}" type="sibTrans" cxnId="{7A4D6873-3AA3-4D54-ABB7-EF0C2EF5F417}">
      <dgm:prSet/>
      <dgm:spPr/>
      <dgm:t>
        <a:bodyPr/>
        <a:lstStyle/>
        <a:p>
          <a:endParaRPr lang="en-US"/>
        </a:p>
      </dgm:t>
    </dgm:pt>
    <dgm:pt modelId="{658B47B3-69EF-4EAF-B40E-BEBBF3E67AB4}">
      <dgm:prSet/>
      <dgm:spPr/>
      <dgm:t>
        <a:bodyPr/>
        <a:lstStyle/>
        <a:p>
          <a:r>
            <a:rPr lang="cs-CZ" b="0" i="0"/>
            <a:t>Papyrologie – nauka o starověkých textech na papyru.</a:t>
          </a:r>
          <a:endParaRPr lang="en-US"/>
        </a:p>
      </dgm:t>
    </dgm:pt>
    <dgm:pt modelId="{78A248D8-7CD0-4858-8DCB-44D184D86093}" type="parTrans" cxnId="{F991ECD1-B7F8-4B40-93BD-93F8158B87BF}">
      <dgm:prSet/>
      <dgm:spPr/>
      <dgm:t>
        <a:bodyPr/>
        <a:lstStyle/>
        <a:p>
          <a:endParaRPr lang="en-US"/>
        </a:p>
      </dgm:t>
    </dgm:pt>
    <dgm:pt modelId="{5F6A641B-84DB-4A11-B5C8-4435C2D34DF3}" type="sibTrans" cxnId="{F991ECD1-B7F8-4B40-93BD-93F8158B87BF}">
      <dgm:prSet/>
      <dgm:spPr/>
      <dgm:t>
        <a:bodyPr/>
        <a:lstStyle/>
        <a:p>
          <a:endParaRPr lang="en-US"/>
        </a:p>
      </dgm:t>
    </dgm:pt>
    <dgm:pt modelId="{AC3381F1-4D3D-405E-A1B1-B51B8C16B7E4}">
      <dgm:prSet/>
      <dgm:spPr/>
      <dgm:t>
        <a:bodyPr/>
        <a:lstStyle/>
        <a:p>
          <a:r>
            <a:rPr lang="cs-CZ" b="0" i="0"/>
            <a:t>Historická geografie – nauka o zeměpisném prostředí.</a:t>
          </a:r>
          <a:endParaRPr lang="en-US"/>
        </a:p>
      </dgm:t>
    </dgm:pt>
    <dgm:pt modelId="{304A2489-6916-4584-8906-FA7F8AFF29C5}" type="parTrans" cxnId="{88DF51F8-46C3-43A1-94D8-C7162D7AED72}">
      <dgm:prSet/>
      <dgm:spPr/>
      <dgm:t>
        <a:bodyPr/>
        <a:lstStyle/>
        <a:p>
          <a:endParaRPr lang="en-US"/>
        </a:p>
      </dgm:t>
    </dgm:pt>
    <dgm:pt modelId="{A76F8729-D4FB-4572-A1DB-A52F7488FA82}" type="sibTrans" cxnId="{88DF51F8-46C3-43A1-94D8-C7162D7AED72}">
      <dgm:prSet/>
      <dgm:spPr/>
      <dgm:t>
        <a:bodyPr/>
        <a:lstStyle/>
        <a:p>
          <a:endParaRPr lang="en-US"/>
        </a:p>
      </dgm:t>
    </dgm:pt>
    <dgm:pt modelId="{E6859250-534B-429B-BA45-4E74BC782317}">
      <dgm:prSet/>
      <dgm:spPr/>
      <dgm:t>
        <a:bodyPr/>
        <a:lstStyle/>
        <a:p>
          <a:r>
            <a:rPr lang="cs-CZ" b="0" i="0"/>
            <a:t>Historická bibliologie – nauka o knize rukopisné i tištěné.</a:t>
          </a:r>
          <a:endParaRPr lang="en-US"/>
        </a:p>
      </dgm:t>
    </dgm:pt>
    <dgm:pt modelId="{44FD2599-E098-474D-A002-F1A5E73EEF56}" type="parTrans" cxnId="{E6B0A824-5942-4235-8951-80C1296E6571}">
      <dgm:prSet/>
      <dgm:spPr/>
      <dgm:t>
        <a:bodyPr/>
        <a:lstStyle/>
        <a:p>
          <a:endParaRPr lang="en-US"/>
        </a:p>
      </dgm:t>
    </dgm:pt>
    <dgm:pt modelId="{F9DA0B19-9A8D-442E-B757-3AC8B1B1CA56}" type="sibTrans" cxnId="{E6B0A824-5942-4235-8951-80C1296E6571}">
      <dgm:prSet/>
      <dgm:spPr/>
      <dgm:t>
        <a:bodyPr/>
        <a:lstStyle/>
        <a:p>
          <a:endParaRPr lang="en-US"/>
        </a:p>
      </dgm:t>
    </dgm:pt>
    <dgm:pt modelId="{76C9AD2C-0730-4E49-876D-9831C04454E2}">
      <dgm:prSet/>
      <dgm:spPr/>
      <dgm:t>
        <a:bodyPr/>
        <a:lstStyle/>
        <a:p>
          <a:r>
            <a:rPr lang="cs-CZ" b="0" i="0"/>
            <a:t>Pramenověda (něm. Quellenkunde) – nauka o analýze a výkladu písemných pramenů.</a:t>
          </a:r>
          <a:endParaRPr lang="en-US"/>
        </a:p>
      </dgm:t>
    </dgm:pt>
    <dgm:pt modelId="{77AA115D-ED33-465F-BEF3-AE3C7453629B}" type="parTrans" cxnId="{27448022-12F2-4408-BC3F-50B430BA994B}">
      <dgm:prSet/>
      <dgm:spPr/>
      <dgm:t>
        <a:bodyPr/>
        <a:lstStyle/>
        <a:p>
          <a:endParaRPr lang="en-US"/>
        </a:p>
      </dgm:t>
    </dgm:pt>
    <dgm:pt modelId="{AC1B5CC4-B226-4C00-9CD6-C65151C02CB2}" type="sibTrans" cxnId="{27448022-12F2-4408-BC3F-50B430BA994B}">
      <dgm:prSet/>
      <dgm:spPr/>
      <dgm:t>
        <a:bodyPr/>
        <a:lstStyle/>
        <a:p>
          <a:endParaRPr lang="en-US"/>
        </a:p>
      </dgm:t>
    </dgm:pt>
    <dgm:pt modelId="{A4FDB838-1C82-4EC6-852E-3D90EC854768}">
      <dgm:prSet/>
      <dgm:spPr/>
      <dgm:t>
        <a:bodyPr/>
        <a:lstStyle/>
        <a:p>
          <a:r>
            <a:rPr lang="cs-CZ" b="0" i="0"/>
            <a:t>Ediční práce – kritické vydávání historických pramenů. </a:t>
          </a:r>
          <a:endParaRPr lang="en-US"/>
        </a:p>
      </dgm:t>
    </dgm:pt>
    <dgm:pt modelId="{CA4F0C9A-E426-467E-A5BF-FFC9B4EE3C47}" type="parTrans" cxnId="{4DD34FE9-616D-4B12-B05A-7EC5A337F7D6}">
      <dgm:prSet/>
      <dgm:spPr/>
      <dgm:t>
        <a:bodyPr/>
        <a:lstStyle/>
        <a:p>
          <a:endParaRPr lang="en-US"/>
        </a:p>
      </dgm:t>
    </dgm:pt>
    <dgm:pt modelId="{5F8C1D9F-FB6E-4D26-BFDB-F4DD28949FAD}" type="sibTrans" cxnId="{4DD34FE9-616D-4B12-B05A-7EC5A337F7D6}">
      <dgm:prSet/>
      <dgm:spPr/>
      <dgm:t>
        <a:bodyPr/>
        <a:lstStyle/>
        <a:p>
          <a:endParaRPr lang="en-US"/>
        </a:p>
      </dgm:t>
    </dgm:pt>
    <dgm:pt modelId="{79F56FB0-67B9-4D2E-9754-4081E69C0654}" type="pres">
      <dgm:prSet presAssocID="{6D5DAB7C-E6F2-4923-973C-F8A0C27F1BE8}" presName="linear" presStyleCnt="0">
        <dgm:presLayoutVars>
          <dgm:animLvl val="lvl"/>
          <dgm:resizeHandles val="exact"/>
        </dgm:presLayoutVars>
      </dgm:prSet>
      <dgm:spPr/>
    </dgm:pt>
    <dgm:pt modelId="{CD7A0322-3230-4A31-9756-61D2BD241F7E}" type="pres">
      <dgm:prSet presAssocID="{C6BF2FA7-5742-4695-B2D5-95C5C76D8CBF}" presName="parentText" presStyleLbl="node1" presStyleIdx="0" presStyleCnt="9">
        <dgm:presLayoutVars>
          <dgm:chMax val="0"/>
          <dgm:bulletEnabled val="1"/>
        </dgm:presLayoutVars>
      </dgm:prSet>
      <dgm:spPr/>
    </dgm:pt>
    <dgm:pt modelId="{64182304-3964-4E4D-B8A8-B7A73CB7F942}" type="pres">
      <dgm:prSet presAssocID="{68A4DF07-7862-4DF1-A32A-B3B0F6FF97AA}" presName="spacer" presStyleCnt="0"/>
      <dgm:spPr/>
    </dgm:pt>
    <dgm:pt modelId="{852A93A0-76C6-498D-9E47-ADC75C7A6CB5}" type="pres">
      <dgm:prSet presAssocID="{003100A8-4EB9-4B8A-AEAE-F97B49F967AC}" presName="parentText" presStyleLbl="node1" presStyleIdx="1" presStyleCnt="9">
        <dgm:presLayoutVars>
          <dgm:chMax val="0"/>
          <dgm:bulletEnabled val="1"/>
        </dgm:presLayoutVars>
      </dgm:prSet>
      <dgm:spPr/>
    </dgm:pt>
    <dgm:pt modelId="{CBEFBCA2-E798-467B-9DBB-024EE47DAE7E}" type="pres">
      <dgm:prSet presAssocID="{4E04DAA5-5A10-4650-8D2E-4BD9A40AEEB4}" presName="spacer" presStyleCnt="0"/>
      <dgm:spPr/>
    </dgm:pt>
    <dgm:pt modelId="{53B58FCE-F34A-4977-90EA-1BE5796EC217}" type="pres">
      <dgm:prSet presAssocID="{82EDE5AA-3F05-428A-A945-A9AF96DD8D49}" presName="parentText" presStyleLbl="node1" presStyleIdx="2" presStyleCnt="9">
        <dgm:presLayoutVars>
          <dgm:chMax val="0"/>
          <dgm:bulletEnabled val="1"/>
        </dgm:presLayoutVars>
      </dgm:prSet>
      <dgm:spPr/>
    </dgm:pt>
    <dgm:pt modelId="{8D24786B-41E6-446D-9417-D1E3AD781C82}" type="pres">
      <dgm:prSet presAssocID="{3F7FB59D-1446-4E44-971C-6B2689E9F260}" presName="spacer" presStyleCnt="0"/>
      <dgm:spPr/>
    </dgm:pt>
    <dgm:pt modelId="{5EEB12E3-6ED8-4034-9C06-E7E4568BF7AA}" type="pres">
      <dgm:prSet presAssocID="{AF7B78FC-BAC0-4C43-A099-344DD488BD22}" presName="parentText" presStyleLbl="node1" presStyleIdx="3" presStyleCnt="9">
        <dgm:presLayoutVars>
          <dgm:chMax val="0"/>
          <dgm:bulletEnabled val="1"/>
        </dgm:presLayoutVars>
      </dgm:prSet>
      <dgm:spPr/>
    </dgm:pt>
    <dgm:pt modelId="{5B317B56-F563-4A1F-9395-D00DEA303B74}" type="pres">
      <dgm:prSet presAssocID="{E6CA6164-FD1C-4B37-93C8-B3EB1E9B010F}" presName="spacer" presStyleCnt="0"/>
      <dgm:spPr/>
    </dgm:pt>
    <dgm:pt modelId="{6A1F09DC-65BC-4B59-ABBA-57E5B432E252}" type="pres">
      <dgm:prSet presAssocID="{658B47B3-69EF-4EAF-B40E-BEBBF3E67AB4}" presName="parentText" presStyleLbl="node1" presStyleIdx="4" presStyleCnt="9">
        <dgm:presLayoutVars>
          <dgm:chMax val="0"/>
          <dgm:bulletEnabled val="1"/>
        </dgm:presLayoutVars>
      </dgm:prSet>
      <dgm:spPr/>
    </dgm:pt>
    <dgm:pt modelId="{AC37AE61-EE47-4DF6-B035-E56E2F697AD8}" type="pres">
      <dgm:prSet presAssocID="{5F6A641B-84DB-4A11-B5C8-4435C2D34DF3}" presName="spacer" presStyleCnt="0"/>
      <dgm:spPr/>
    </dgm:pt>
    <dgm:pt modelId="{A1A62E5A-51F6-4847-A49E-11FD827EF6F2}" type="pres">
      <dgm:prSet presAssocID="{AC3381F1-4D3D-405E-A1B1-B51B8C16B7E4}" presName="parentText" presStyleLbl="node1" presStyleIdx="5" presStyleCnt="9">
        <dgm:presLayoutVars>
          <dgm:chMax val="0"/>
          <dgm:bulletEnabled val="1"/>
        </dgm:presLayoutVars>
      </dgm:prSet>
      <dgm:spPr/>
    </dgm:pt>
    <dgm:pt modelId="{394AD9A8-7381-490D-8A19-83B5D1992D98}" type="pres">
      <dgm:prSet presAssocID="{A76F8729-D4FB-4572-A1DB-A52F7488FA82}" presName="spacer" presStyleCnt="0"/>
      <dgm:spPr/>
    </dgm:pt>
    <dgm:pt modelId="{CC7A9AFB-11BA-42DB-8945-87A42520D254}" type="pres">
      <dgm:prSet presAssocID="{E6859250-534B-429B-BA45-4E74BC782317}" presName="parentText" presStyleLbl="node1" presStyleIdx="6" presStyleCnt="9">
        <dgm:presLayoutVars>
          <dgm:chMax val="0"/>
          <dgm:bulletEnabled val="1"/>
        </dgm:presLayoutVars>
      </dgm:prSet>
      <dgm:spPr/>
    </dgm:pt>
    <dgm:pt modelId="{F49EA296-F3B2-4BBF-9994-F4179FE8116D}" type="pres">
      <dgm:prSet presAssocID="{F9DA0B19-9A8D-442E-B757-3AC8B1B1CA56}" presName="spacer" presStyleCnt="0"/>
      <dgm:spPr/>
    </dgm:pt>
    <dgm:pt modelId="{A788671E-1B02-4059-9729-1F8292735F65}" type="pres">
      <dgm:prSet presAssocID="{76C9AD2C-0730-4E49-876D-9831C04454E2}" presName="parentText" presStyleLbl="node1" presStyleIdx="7" presStyleCnt="9">
        <dgm:presLayoutVars>
          <dgm:chMax val="0"/>
          <dgm:bulletEnabled val="1"/>
        </dgm:presLayoutVars>
      </dgm:prSet>
      <dgm:spPr/>
    </dgm:pt>
    <dgm:pt modelId="{5B5C7BCF-355E-47E0-9A9A-72D028CC7535}" type="pres">
      <dgm:prSet presAssocID="{AC1B5CC4-B226-4C00-9CD6-C65151C02CB2}" presName="spacer" presStyleCnt="0"/>
      <dgm:spPr/>
    </dgm:pt>
    <dgm:pt modelId="{74AF3BF2-728F-42AF-AC0D-7022D0852511}" type="pres">
      <dgm:prSet presAssocID="{A4FDB838-1C82-4EC6-852E-3D90EC854768}" presName="parentText" presStyleLbl="node1" presStyleIdx="8" presStyleCnt="9">
        <dgm:presLayoutVars>
          <dgm:chMax val="0"/>
          <dgm:bulletEnabled val="1"/>
        </dgm:presLayoutVars>
      </dgm:prSet>
      <dgm:spPr/>
    </dgm:pt>
  </dgm:ptLst>
  <dgm:cxnLst>
    <dgm:cxn modelId="{3A052E0B-AE8A-43B6-A19A-9E44AB02014D}" type="presOf" srcId="{E6859250-534B-429B-BA45-4E74BC782317}" destId="{CC7A9AFB-11BA-42DB-8945-87A42520D254}" srcOrd="0" destOrd="0" presId="urn:microsoft.com/office/officeart/2005/8/layout/vList2"/>
    <dgm:cxn modelId="{27448022-12F2-4408-BC3F-50B430BA994B}" srcId="{6D5DAB7C-E6F2-4923-973C-F8A0C27F1BE8}" destId="{76C9AD2C-0730-4E49-876D-9831C04454E2}" srcOrd="7" destOrd="0" parTransId="{77AA115D-ED33-465F-BEF3-AE3C7453629B}" sibTransId="{AC1B5CC4-B226-4C00-9CD6-C65151C02CB2}"/>
    <dgm:cxn modelId="{E6B0A824-5942-4235-8951-80C1296E6571}" srcId="{6D5DAB7C-E6F2-4923-973C-F8A0C27F1BE8}" destId="{E6859250-534B-429B-BA45-4E74BC782317}" srcOrd="6" destOrd="0" parTransId="{44FD2599-E098-474D-A002-F1A5E73EEF56}" sibTransId="{F9DA0B19-9A8D-442E-B757-3AC8B1B1CA56}"/>
    <dgm:cxn modelId="{F5BE3725-21EC-45A3-8F37-C6C9F43F3B99}" srcId="{6D5DAB7C-E6F2-4923-973C-F8A0C27F1BE8}" destId="{003100A8-4EB9-4B8A-AEAE-F97B49F967AC}" srcOrd="1" destOrd="0" parTransId="{AE294770-8470-4E02-8A96-47C48B2EB5CC}" sibTransId="{4E04DAA5-5A10-4650-8D2E-4BD9A40AEEB4}"/>
    <dgm:cxn modelId="{BF8D3E3E-0964-436C-A4FB-3D3A66BA73EB}" type="presOf" srcId="{A4FDB838-1C82-4EC6-852E-3D90EC854768}" destId="{74AF3BF2-728F-42AF-AC0D-7022D0852511}" srcOrd="0" destOrd="0" presId="urn:microsoft.com/office/officeart/2005/8/layout/vList2"/>
    <dgm:cxn modelId="{C1643642-2BF2-4E9F-98DE-4DC614A433C2}" type="presOf" srcId="{658B47B3-69EF-4EAF-B40E-BEBBF3E67AB4}" destId="{6A1F09DC-65BC-4B59-ABBA-57E5B432E252}" srcOrd="0" destOrd="0" presId="urn:microsoft.com/office/officeart/2005/8/layout/vList2"/>
    <dgm:cxn modelId="{066D2965-A433-4B7F-8AE3-58E2BA9EE2A3}" type="presOf" srcId="{C6BF2FA7-5742-4695-B2D5-95C5C76D8CBF}" destId="{CD7A0322-3230-4A31-9756-61D2BD241F7E}" srcOrd="0" destOrd="0" presId="urn:microsoft.com/office/officeart/2005/8/layout/vList2"/>
    <dgm:cxn modelId="{CC38446C-E098-49C6-BD68-2D3CC2C63B94}" type="presOf" srcId="{82EDE5AA-3F05-428A-A945-A9AF96DD8D49}" destId="{53B58FCE-F34A-4977-90EA-1BE5796EC217}" srcOrd="0" destOrd="0" presId="urn:microsoft.com/office/officeart/2005/8/layout/vList2"/>
    <dgm:cxn modelId="{BDAF2C70-F8A7-4AD8-B8BF-3764C7EFB787}" type="presOf" srcId="{6D5DAB7C-E6F2-4923-973C-F8A0C27F1BE8}" destId="{79F56FB0-67B9-4D2E-9754-4081E69C0654}" srcOrd="0" destOrd="0" presId="urn:microsoft.com/office/officeart/2005/8/layout/vList2"/>
    <dgm:cxn modelId="{593AA770-75D2-4DCF-B299-7F08E1237855}" type="presOf" srcId="{003100A8-4EB9-4B8A-AEAE-F97B49F967AC}" destId="{852A93A0-76C6-498D-9E47-ADC75C7A6CB5}" srcOrd="0" destOrd="0" presId="urn:microsoft.com/office/officeart/2005/8/layout/vList2"/>
    <dgm:cxn modelId="{7A4D6873-3AA3-4D54-ABB7-EF0C2EF5F417}" srcId="{6D5DAB7C-E6F2-4923-973C-F8A0C27F1BE8}" destId="{AF7B78FC-BAC0-4C43-A099-344DD488BD22}" srcOrd="3" destOrd="0" parTransId="{9AA3FE8B-A470-4B90-8A6F-79A6653FD7DB}" sibTransId="{E6CA6164-FD1C-4B37-93C8-B3EB1E9B010F}"/>
    <dgm:cxn modelId="{119AC185-6677-4A14-BF39-60994132829B}" srcId="{6D5DAB7C-E6F2-4923-973C-F8A0C27F1BE8}" destId="{C6BF2FA7-5742-4695-B2D5-95C5C76D8CBF}" srcOrd="0" destOrd="0" parTransId="{87DA6B26-2DE1-45BD-964B-D377C3AD4D81}" sibTransId="{68A4DF07-7862-4DF1-A32A-B3B0F6FF97AA}"/>
    <dgm:cxn modelId="{7640B497-E28E-49EE-90EA-D4294D7C91FD}" type="presOf" srcId="{AF7B78FC-BAC0-4C43-A099-344DD488BD22}" destId="{5EEB12E3-6ED8-4034-9C06-E7E4568BF7AA}" srcOrd="0" destOrd="0" presId="urn:microsoft.com/office/officeart/2005/8/layout/vList2"/>
    <dgm:cxn modelId="{EE8471B9-FAB5-446C-86F1-FE16D57F8EFB}" srcId="{6D5DAB7C-E6F2-4923-973C-F8A0C27F1BE8}" destId="{82EDE5AA-3F05-428A-A945-A9AF96DD8D49}" srcOrd="2" destOrd="0" parTransId="{FAF97D82-F495-40EA-BF41-C6BF5A6E2479}" sibTransId="{3F7FB59D-1446-4E44-971C-6B2689E9F260}"/>
    <dgm:cxn modelId="{F991ECD1-B7F8-4B40-93BD-93F8158B87BF}" srcId="{6D5DAB7C-E6F2-4923-973C-F8A0C27F1BE8}" destId="{658B47B3-69EF-4EAF-B40E-BEBBF3E67AB4}" srcOrd="4" destOrd="0" parTransId="{78A248D8-7CD0-4858-8DCB-44D184D86093}" sibTransId="{5F6A641B-84DB-4A11-B5C8-4435C2D34DF3}"/>
    <dgm:cxn modelId="{DEFCB3E6-9318-46F5-AE3E-BB34C61C2E14}" type="presOf" srcId="{76C9AD2C-0730-4E49-876D-9831C04454E2}" destId="{A788671E-1B02-4059-9729-1F8292735F65}" srcOrd="0" destOrd="0" presId="urn:microsoft.com/office/officeart/2005/8/layout/vList2"/>
    <dgm:cxn modelId="{4DD34FE9-616D-4B12-B05A-7EC5A337F7D6}" srcId="{6D5DAB7C-E6F2-4923-973C-F8A0C27F1BE8}" destId="{A4FDB838-1C82-4EC6-852E-3D90EC854768}" srcOrd="8" destOrd="0" parTransId="{CA4F0C9A-E426-467E-A5BF-FFC9B4EE3C47}" sibTransId="{5F8C1D9F-FB6E-4D26-BFDB-F4DD28949FAD}"/>
    <dgm:cxn modelId="{88DF51F8-46C3-43A1-94D8-C7162D7AED72}" srcId="{6D5DAB7C-E6F2-4923-973C-F8A0C27F1BE8}" destId="{AC3381F1-4D3D-405E-A1B1-B51B8C16B7E4}" srcOrd="5" destOrd="0" parTransId="{304A2489-6916-4584-8906-FA7F8AFF29C5}" sibTransId="{A76F8729-D4FB-4572-A1DB-A52F7488FA82}"/>
    <dgm:cxn modelId="{86CD3FFD-15D0-4738-94FB-4D96F7F9A1B9}" type="presOf" srcId="{AC3381F1-4D3D-405E-A1B1-B51B8C16B7E4}" destId="{A1A62E5A-51F6-4847-A49E-11FD827EF6F2}" srcOrd="0" destOrd="0" presId="urn:microsoft.com/office/officeart/2005/8/layout/vList2"/>
    <dgm:cxn modelId="{A00DADA8-2750-4CEC-87DE-4E0E61CAAA69}" type="presParOf" srcId="{79F56FB0-67B9-4D2E-9754-4081E69C0654}" destId="{CD7A0322-3230-4A31-9756-61D2BD241F7E}" srcOrd="0" destOrd="0" presId="urn:microsoft.com/office/officeart/2005/8/layout/vList2"/>
    <dgm:cxn modelId="{BA29B3CE-6DCB-4A66-AE47-04C9769144E0}" type="presParOf" srcId="{79F56FB0-67B9-4D2E-9754-4081E69C0654}" destId="{64182304-3964-4E4D-B8A8-B7A73CB7F942}" srcOrd="1" destOrd="0" presId="urn:microsoft.com/office/officeart/2005/8/layout/vList2"/>
    <dgm:cxn modelId="{A6227A36-31F8-4799-B8B8-2161E57823A4}" type="presParOf" srcId="{79F56FB0-67B9-4D2E-9754-4081E69C0654}" destId="{852A93A0-76C6-498D-9E47-ADC75C7A6CB5}" srcOrd="2" destOrd="0" presId="urn:microsoft.com/office/officeart/2005/8/layout/vList2"/>
    <dgm:cxn modelId="{1D78F9B3-3C47-4FCE-BE35-D304CF2593E3}" type="presParOf" srcId="{79F56FB0-67B9-4D2E-9754-4081E69C0654}" destId="{CBEFBCA2-E798-467B-9DBB-024EE47DAE7E}" srcOrd="3" destOrd="0" presId="urn:microsoft.com/office/officeart/2005/8/layout/vList2"/>
    <dgm:cxn modelId="{198E1D74-C62B-442E-89EB-1FB1ECC6B4C9}" type="presParOf" srcId="{79F56FB0-67B9-4D2E-9754-4081E69C0654}" destId="{53B58FCE-F34A-4977-90EA-1BE5796EC217}" srcOrd="4" destOrd="0" presId="urn:microsoft.com/office/officeart/2005/8/layout/vList2"/>
    <dgm:cxn modelId="{1CDE6BC4-1816-4B77-9C1E-6D7DBE3D8E14}" type="presParOf" srcId="{79F56FB0-67B9-4D2E-9754-4081E69C0654}" destId="{8D24786B-41E6-446D-9417-D1E3AD781C82}" srcOrd="5" destOrd="0" presId="urn:microsoft.com/office/officeart/2005/8/layout/vList2"/>
    <dgm:cxn modelId="{11CB98C6-1035-49E2-A19D-E0F6423FD5DA}" type="presParOf" srcId="{79F56FB0-67B9-4D2E-9754-4081E69C0654}" destId="{5EEB12E3-6ED8-4034-9C06-E7E4568BF7AA}" srcOrd="6" destOrd="0" presId="urn:microsoft.com/office/officeart/2005/8/layout/vList2"/>
    <dgm:cxn modelId="{96781756-9380-483B-A7A9-0495337CE361}" type="presParOf" srcId="{79F56FB0-67B9-4D2E-9754-4081E69C0654}" destId="{5B317B56-F563-4A1F-9395-D00DEA303B74}" srcOrd="7" destOrd="0" presId="urn:microsoft.com/office/officeart/2005/8/layout/vList2"/>
    <dgm:cxn modelId="{FAB1A206-3E1B-44F0-9C1B-90CAB11532E6}" type="presParOf" srcId="{79F56FB0-67B9-4D2E-9754-4081E69C0654}" destId="{6A1F09DC-65BC-4B59-ABBA-57E5B432E252}" srcOrd="8" destOrd="0" presId="urn:microsoft.com/office/officeart/2005/8/layout/vList2"/>
    <dgm:cxn modelId="{831FE4BB-B4B2-4D29-84B4-647AD5B580EF}" type="presParOf" srcId="{79F56FB0-67B9-4D2E-9754-4081E69C0654}" destId="{AC37AE61-EE47-4DF6-B035-E56E2F697AD8}" srcOrd="9" destOrd="0" presId="urn:microsoft.com/office/officeart/2005/8/layout/vList2"/>
    <dgm:cxn modelId="{BB6A58E9-3E29-41F9-98DC-7FF29E777BD7}" type="presParOf" srcId="{79F56FB0-67B9-4D2E-9754-4081E69C0654}" destId="{A1A62E5A-51F6-4847-A49E-11FD827EF6F2}" srcOrd="10" destOrd="0" presId="urn:microsoft.com/office/officeart/2005/8/layout/vList2"/>
    <dgm:cxn modelId="{801DCB09-0AED-4E13-ABDA-8FDB6F3AFDBF}" type="presParOf" srcId="{79F56FB0-67B9-4D2E-9754-4081E69C0654}" destId="{394AD9A8-7381-490D-8A19-83B5D1992D98}" srcOrd="11" destOrd="0" presId="urn:microsoft.com/office/officeart/2005/8/layout/vList2"/>
    <dgm:cxn modelId="{8D188A66-8594-4AE8-93B0-1151BA7A1BB0}" type="presParOf" srcId="{79F56FB0-67B9-4D2E-9754-4081E69C0654}" destId="{CC7A9AFB-11BA-42DB-8945-87A42520D254}" srcOrd="12" destOrd="0" presId="urn:microsoft.com/office/officeart/2005/8/layout/vList2"/>
    <dgm:cxn modelId="{E04EC6F3-4A67-488D-986F-830AD6E9D744}" type="presParOf" srcId="{79F56FB0-67B9-4D2E-9754-4081E69C0654}" destId="{F49EA296-F3B2-4BBF-9994-F4179FE8116D}" srcOrd="13" destOrd="0" presId="urn:microsoft.com/office/officeart/2005/8/layout/vList2"/>
    <dgm:cxn modelId="{E1035DBA-5D7E-4EEF-A7BF-6C4E66C35D62}" type="presParOf" srcId="{79F56FB0-67B9-4D2E-9754-4081E69C0654}" destId="{A788671E-1B02-4059-9729-1F8292735F65}" srcOrd="14" destOrd="0" presId="urn:microsoft.com/office/officeart/2005/8/layout/vList2"/>
    <dgm:cxn modelId="{26E513C9-85BC-4126-9320-392B61D3874D}" type="presParOf" srcId="{79F56FB0-67B9-4D2E-9754-4081E69C0654}" destId="{5B5C7BCF-355E-47E0-9A9A-72D028CC7535}" srcOrd="15" destOrd="0" presId="urn:microsoft.com/office/officeart/2005/8/layout/vList2"/>
    <dgm:cxn modelId="{598F4664-FF7C-44F3-A3B9-BE1F56ECB48C}" type="presParOf" srcId="{79F56FB0-67B9-4D2E-9754-4081E69C0654}" destId="{74AF3BF2-728F-42AF-AC0D-7022D0852511}"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CA31E-DA5E-4392-A728-5191F4F3B048}">
      <dsp:nvSpPr>
        <dsp:cNvPr id="0" name=""/>
        <dsp:cNvSpPr/>
      </dsp:nvSpPr>
      <dsp:spPr>
        <a:xfrm>
          <a:off x="63840" y="121"/>
          <a:ext cx="3447363" cy="21890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ACB9E6-30B8-44C5-A085-24353418784F}">
      <dsp:nvSpPr>
        <dsp:cNvPr id="0" name=""/>
        <dsp:cNvSpPr/>
      </dsp:nvSpPr>
      <dsp:spPr>
        <a:xfrm>
          <a:off x="446880" y="364010"/>
          <a:ext cx="3447363" cy="21890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Pomocné vědy historické v širokém kontextu jsou všechny disciplíny, které svými specifickými metodami pomáhají historikovi hlouběji proniknout do podstaty jevů dosavadního vývoje lidské společnosti tím, že podrobují specifické historické kritice všechny produkty její činnosti, zejména pak její písemnou ‚pozůstalost.‘ (</a:t>
          </a:r>
          <a:r>
            <a:rPr lang="cs-CZ" sz="1400" kern="1200" dirty="0" err="1"/>
            <a:t>Vademcum</a:t>
          </a:r>
          <a:r>
            <a:rPr lang="cs-CZ" sz="1400" kern="1200" dirty="0"/>
            <a:t>, s. 7)</a:t>
          </a:r>
          <a:endParaRPr lang="en-US" sz="1400" kern="1200" dirty="0"/>
        </a:p>
      </dsp:txBody>
      <dsp:txXfrm>
        <a:off x="510996" y="428126"/>
        <a:ext cx="3319131" cy="2060843"/>
      </dsp:txXfrm>
    </dsp:sp>
    <dsp:sp modelId="{DD066BAD-F1B5-4A57-8CC1-9D50E765F23B}">
      <dsp:nvSpPr>
        <dsp:cNvPr id="0" name=""/>
        <dsp:cNvSpPr/>
      </dsp:nvSpPr>
      <dsp:spPr>
        <a:xfrm>
          <a:off x="4277284" y="121"/>
          <a:ext cx="3447363" cy="21890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55EF6B-718D-4197-8B37-912117E1D0F2}">
      <dsp:nvSpPr>
        <dsp:cNvPr id="0" name=""/>
        <dsp:cNvSpPr/>
      </dsp:nvSpPr>
      <dsp:spPr>
        <a:xfrm>
          <a:off x="4660324" y="364010"/>
          <a:ext cx="3447363" cy="21890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Jsou to obory, které se věnují specifické kritice jednotlivých kategorií písemných – či alespoň do jisté míry písemných – pozůstatků minulostí ze dvou základních aspektů. </a:t>
          </a:r>
          <a:r>
            <a:rPr lang="cs-CZ" sz="1400" b="1" u="sng" kern="1200" dirty="0"/>
            <a:t>První je dán jejich osobitým charakterem jako určitého druhu materiálu</a:t>
          </a:r>
          <a:r>
            <a:rPr lang="cs-CZ" sz="1400" kern="1200" dirty="0"/>
            <a:t>, druhý pak nutností </a:t>
          </a:r>
          <a:r>
            <a:rPr lang="cs-CZ" sz="1400" b="1" u="sng" kern="1200" dirty="0"/>
            <a:t>analyzovat a tlumočit informace v nich písemně sdělované ve formě využitelné historikem</a:t>
          </a:r>
          <a:r>
            <a:rPr lang="cs-CZ" sz="1400" kern="1200" dirty="0"/>
            <a:t>.</a:t>
          </a:r>
          <a:endParaRPr lang="en-US" sz="1400" kern="1200" dirty="0"/>
        </a:p>
      </dsp:txBody>
      <dsp:txXfrm>
        <a:off x="4724440" y="428126"/>
        <a:ext cx="3319131" cy="20608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B53C9-8513-4E2B-AAED-A91CDDCE3790}">
      <dsp:nvSpPr>
        <dsp:cNvPr id="0" name=""/>
        <dsp:cNvSpPr/>
      </dsp:nvSpPr>
      <dsp:spPr>
        <a:xfrm>
          <a:off x="1008255" y="271130"/>
          <a:ext cx="989199" cy="9891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3E4CAC-DB10-4BD8-8EF1-4041E769619F}">
      <dsp:nvSpPr>
        <dsp:cNvPr id="0" name=""/>
        <dsp:cNvSpPr/>
      </dsp:nvSpPr>
      <dsp:spPr>
        <a:xfrm>
          <a:off x="403744" y="1562077"/>
          <a:ext cx="21982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cs-CZ" sz="1700" kern="1200" dirty="0"/>
            <a:t>Vnější kritika – </a:t>
          </a:r>
          <a:r>
            <a:rPr lang="cs-CZ" sz="1700" b="1" i="1" kern="1200" dirty="0" err="1"/>
            <a:t>discernere</a:t>
          </a:r>
          <a:r>
            <a:rPr lang="cs-CZ" sz="1700" b="1" i="1" kern="1200" dirty="0"/>
            <a:t> vera </a:t>
          </a:r>
          <a:r>
            <a:rPr lang="cs-CZ" sz="1700" b="1" i="1" kern="1200" dirty="0" err="1"/>
            <a:t>ac</a:t>
          </a:r>
          <a:r>
            <a:rPr lang="cs-CZ" sz="1700" b="1" i="1" kern="1200" dirty="0"/>
            <a:t> falsa</a:t>
          </a:r>
          <a:r>
            <a:rPr lang="cs-CZ" sz="1700" kern="1200" dirty="0"/>
            <a:t>.</a:t>
          </a:r>
          <a:endParaRPr lang="en-US" sz="1700" kern="1200" dirty="0"/>
        </a:p>
      </dsp:txBody>
      <dsp:txXfrm>
        <a:off x="403744" y="1562077"/>
        <a:ext cx="2198220" cy="720000"/>
      </dsp:txXfrm>
    </dsp:sp>
    <dsp:sp modelId="{62A3F7D7-6DAB-48E5-B7E2-7E59F2A7B345}">
      <dsp:nvSpPr>
        <dsp:cNvPr id="0" name=""/>
        <dsp:cNvSpPr/>
      </dsp:nvSpPr>
      <dsp:spPr>
        <a:xfrm>
          <a:off x="3591164" y="271130"/>
          <a:ext cx="989199" cy="9891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1BF921-F696-45FD-BC11-3FDF49CF2513}">
      <dsp:nvSpPr>
        <dsp:cNvPr id="0" name=""/>
        <dsp:cNvSpPr/>
      </dsp:nvSpPr>
      <dsp:spPr>
        <a:xfrm>
          <a:off x="2986653" y="1562077"/>
          <a:ext cx="21982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cs-CZ" sz="1700" kern="1200" dirty="0"/>
            <a:t>Vnitřní kritika (</a:t>
          </a:r>
          <a:r>
            <a:rPr lang="cs-CZ" sz="1700" b="1" kern="1200" dirty="0"/>
            <a:t>hermeneutika</a:t>
          </a:r>
          <a:r>
            <a:rPr lang="cs-CZ" sz="1700" kern="1200" dirty="0"/>
            <a:t> – teorie porozumění).</a:t>
          </a:r>
          <a:endParaRPr lang="en-US" sz="1700" kern="1200" dirty="0"/>
        </a:p>
      </dsp:txBody>
      <dsp:txXfrm>
        <a:off x="2986653" y="1562077"/>
        <a:ext cx="2198220" cy="720000"/>
      </dsp:txXfrm>
    </dsp:sp>
    <dsp:sp modelId="{E462A93C-FB77-4FBB-BB11-3FF26FF4CCD4}">
      <dsp:nvSpPr>
        <dsp:cNvPr id="0" name=""/>
        <dsp:cNvSpPr/>
      </dsp:nvSpPr>
      <dsp:spPr>
        <a:xfrm>
          <a:off x="6174073" y="271130"/>
          <a:ext cx="989199" cy="9891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131A7B-E7B3-4DC8-B435-52BE22A542C1}">
      <dsp:nvSpPr>
        <dsp:cNvPr id="0" name=""/>
        <dsp:cNvSpPr/>
      </dsp:nvSpPr>
      <dsp:spPr>
        <a:xfrm>
          <a:off x="5569562" y="1562077"/>
          <a:ext cx="21982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cs-CZ" sz="1700" b="1" kern="1200" dirty="0"/>
            <a:t>Heuristika</a:t>
          </a:r>
          <a:r>
            <a:rPr lang="cs-CZ" sz="1700" kern="1200" dirty="0"/>
            <a:t> - shromáždění relevantních pramenů.</a:t>
          </a:r>
          <a:endParaRPr lang="en-US" sz="1700" kern="1200" dirty="0"/>
        </a:p>
      </dsp:txBody>
      <dsp:txXfrm>
        <a:off x="5569562" y="1562077"/>
        <a:ext cx="219822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8D4FC-08C7-49E6-8DAD-D6A6A3FE6297}">
      <dsp:nvSpPr>
        <dsp:cNvPr id="0" name=""/>
        <dsp:cNvSpPr/>
      </dsp:nvSpPr>
      <dsp:spPr>
        <a:xfrm>
          <a:off x="1965" y="13776"/>
          <a:ext cx="1559528" cy="93571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i="0" kern="1200" dirty="0"/>
            <a:t>Diplomatika – nauka u úředních (právních) písemnostech.</a:t>
          </a:r>
          <a:endParaRPr lang="en-US" sz="1000" kern="1200" dirty="0"/>
        </a:p>
      </dsp:txBody>
      <dsp:txXfrm>
        <a:off x="1965" y="13776"/>
        <a:ext cx="1559528" cy="935717"/>
      </dsp:txXfrm>
    </dsp:sp>
    <dsp:sp modelId="{29AD89F5-0D24-4F9F-B09E-57FDFB3672D6}">
      <dsp:nvSpPr>
        <dsp:cNvPr id="0" name=""/>
        <dsp:cNvSpPr/>
      </dsp:nvSpPr>
      <dsp:spPr>
        <a:xfrm>
          <a:off x="1717447" y="13776"/>
          <a:ext cx="1559528" cy="93571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i="0" kern="1200"/>
            <a:t>Paleografie -  nauka o písmu a jeho vývoji.</a:t>
          </a:r>
          <a:endParaRPr lang="en-US" sz="1000" kern="1200"/>
        </a:p>
      </dsp:txBody>
      <dsp:txXfrm>
        <a:off x="1717447" y="13776"/>
        <a:ext cx="1559528" cy="935717"/>
      </dsp:txXfrm>
    </dsp:sp>
    <dsp:sp modelId="{8DDFE35A-09A7-477D-97F5-D656BDDCE92B}">
      <dsp:nvSpPr>
        <dsp:cNvPr id="0" name=""/>
        <dsp:cNvSpPr/>
      </dsp:nvSpPr>
      <dsp:spPr>
        <a:xfrm>
          <a:off x="3432929" y="13776"/>
          <a:ext cx="1559528" cy="93571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i="0" kern="1200"/>
            <a:t>Sfragistika – nauka o pečetích.</a:t>
          </a:r>
          <a:endParaRPr lang="en-US" sz="1000" kern="1200"/>
        </a:p>
      </dsp:txBody>
      <dsp:txXfrm>
        <a:off x="3432929" y="13776"/>
        <a:ext cx="1559528" cy="935717"/>
      </dsp:txXfrm>
    </dsp:sp>
    <dsp:sp modelId="{D7B0A4E4-6E27-4D90-8B51-4328F15FD3D7}">
      <dsp:nvSpPr>
        <dsp:cNvPr id="0" name=""/>
        <dsp:cNvSpPr/>
      </dsp:nvSpPr>
      <dsp:spPr>
        <a:xfrm>
          <a:off x="5148411" y="13776"/>
          <a:ext cx="1559528" cy="93571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i="0" kern="1200"/>
            <a:t>Heraldika – nauka o erbech.</a:t>
          </a:r>
          <a:endParaRPr lang="en-US" sz="1000" kern="1200"/>
        </a:p>
      </dsp:txBody>
      <dsp:txXfrm>
        <a:off x="5148411" y="13776"/>
        <a:ext cx="1559528" cy="935717"/>
      </dsp:txXfrm>
    </dsp:sp>
    <dsp:sp modelId="{0118DB2E-3CC2-481C-B664-D43AA88A4B7D}">
      <dsp:nvSpPr>
        <dsp:cNvPr id="0" name=""/>
        <dsp:cNvSpPr/>
      </dsp:nvSpPr>
      <dsp:spPr>
        <a:xfrm>
          <a:off x="1965" y="1105446"/>
          <a:ext cx="1559528" cy="93571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i="0" kern="1200"/>
            <a:t>Kodikologie – nauka o rukopisech.</a:t>
          </a:r>
          <a:endParaRPr lang="en-US" sz="1000" kern="1200"/>
        </a:p>
      </dsp:txBody>
      <dsp:txXfrm>
        <a:off x="1965" y="1105446"/>
        <a:ext cx="1559528" cy="935717"/>
      </dsp:txXfrm>
    </dsp:sp>
    <dsp:sp modelId="{C2826DA3-3303-4FA5-9E27-EEB6A6102DF8}">
      <dsp:nvSpPr>
        <dsp:cNvPr id="0" name=""/>
        <dsp:cNvSpPr/>
      </dsp:nvSpPr>
      <dsp:spPr>
        <a:xfrm>
          <a:off x="1717447" y="1105446"/>
          <a:ext cx="1559528" cy="93571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i="0" kern="1200"/>
            <a:t>Epigrafika – nauka o nápisech.</a:t>
          </a:r>
          <a:endParaRPr lang="en-US" sz="1000" kern="1200"/>
        </a:p>
      </dsp:txBody>
      <dsp:txXfrm>
        <a:off x="1717447" y="1105446"/>
        <a:ext cx="1559528" cy="935717"/>
      </dsp:txXfrm>
    </dsp:sp>
    <dsp:sp modelId="{72315205-995A-4356-9280-B1CC3F3E2B93}">
      <dsp:nvSpPr>
        <dsp:cNvPr id="0" name=""/>
        <dsp:cNvSpPr/>
      </dsp:nvSpPr>
      <dsp:spPr>
        <a:xfrm>
          <a:off x="3432929" y="1105446"/>
          <a:ext cx="1559528" cy="93571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i="0" kern="1200"/>
            <a:t>Numizmatika – nauka o mincích a peněžním vývoji.</a:t>
          </a:r>
          <a:endParaRPr lang="en-US" sz="1000" kern="1200"/>
        </a:p>
      </dsp:txBody>
      <dsp:txXfrm>
        <a:off x="3432929" y="1105446"/>
        <a:ext cx="1559528" cy="935717"/>
      </dsp:txXfrm>
    </dsp:sp>
    <dsp:sp modelId="{899330AE-8C1B-48E6-B6C7-6790A4E26819}">
      <dsp:nvSpPr>
        <dsp:cNvPr id="0" name=""/>
        <dsp:cNvSpPr/>
      </dsp:nvSpPr>
      <dsp:spPr>
        <a:xfrm>
          <a:off x="5148411" y="1105446"/>
          <a:ext cx="1559528" cy="93571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i="0" kern="1200"/>
            <a:t>Chronologie – nauka o měření a počítání času.</a:t>
          </a:r>
          <a:endParaRPr lang="en-US" sz="1000" kern="1200"/>
        </a:p>
      </dsp:txBody>
      <dsp:txXfrm>
        <a:off x="5148411" y="1105446"/>
        <a:ext cx="1559528" cy="935717"/>
      </dsp:txXfrm>
    </dsp:sp>
    <dsp:sp modelId="{5092FD8F-D199-4BE4-87E5-B5FE4038F748}">
      <dsp:nvSpPr>
        <dsp:cNvPr id="0" name=""/>
        <dsp:cNvSpPr/>
      </dsp:nvSpPr>
      <dsp:spPr>
        <a:xfrm>
          <a:off x="1717447" y="2197117"/>
          <a:ext cx="1559528" cy="93571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i="0" kern="1200"/>
            <a:t>Genealogie – nauka o rodových a příbuzenských vztazích.</a:t>
          </a:r>
          <a:endParaRPr lang="en-US" sz="1000" kern="1200"/>
        </a:p>
      </dsp:txBody>
      <dsp:txXfrm>
        <a:off x="1717447" y="2197117"/>
        <a:ext cx="1559528" cy="935717"/>
      </dsp:txXfrm>
    </dsp:sp>
    <dsp:sp modelId="{9AC34C4A-B26F-4E20-9591-2DBF59646B0B}">
      <dsp:nvSpPr>
        <dsp:cNvPr id="0" name=""/>
        <dsp:cNvSpPr/>
      </dsp:nvSpPr>
      <dsp:spPr>
        <a:xfrm>
          <a:off x="3432929" y="2197117"/>
          <a:ext cx="1559528" cy="93571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i="0" kern="1200"/>
            <a:t>Historická metrologie – nauka o hmotnostních, délkových, plošných a jiných jednotkách (mírách) a systému měření.</a:t>
          </a:r>
          <a:endParaRPr lang="en-US" sz="1000" kern="1200"/>
        </a:p>
      </dsp:txBody>
      <dsp:txXfrm>
        <a:off x="3432929" y="2197117"/>
        <a:ext cx="1559528" cy="9357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93183-24D1-4D1B-929A-B742EEFA82A4}">
      <dsp:nvSpPr>
        <dsp:cNvPr id="0" name=""/>
        <dsp:cNvSpPr/>
      </dsp:nvSpPr>
      <dsp:spPr>
        <a:xfrm>
          <a:off x="0" y="275078"/>
          <a:ext cx="8064103" cy="1675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5864" tIns="291592" rIns="625864" bIns="99568" numCol="1" spcCol="1270" anchor="t" anchorCtr="0">
          <a:noAutofit/>
        </a:bodyPr>
        <a:lstStyle/>
        <a:p>
          <a:pPr marL="114300" lvl="1" indent="-114300" algn="l" defTabSz="622300">
            <a:lnSpc>
              <a:spcPct val="90000"/>
            </a:lnSpc>
            <a:spcBef>
              <a:spcPct val="0"/>
            </a:spcBef>
            <a:spcAft>
              <a:spcPct val="15000"/>
            </a:spcAft>
            <a:buChar char="•"/>
          </a:pPr>
          <a:r>
            <a:rPr lang="cs-CZ" sz="1400" kern="1200"/>
            <a:t>diplomatika</a:t>
          </a:r>
          <a:endParaRPr lang="en-US" sz="1400" kern="1200"/>
        </a:p>
        <a:p>
          <a:pPr marL="114300" lvl="1" indent="-114300" algn="l" defTabSz="622300">
            <a:lnSpc>
              <a:spcPct val="90000"/>
            </a:lnSpc>
            <a:spcBef>
              <a:spcPct val="0"/>
            </a:spcBef>
            <a:spcAft>
              <a:spcPct val="15000"/>
            </a:spcAft>
            <a:buChar char="•"/>
          </a:pPr>
          <a:r>
            <a:rPr lang="cs-CZ" sz="1400" kern="1200"/>
            <a:t>kodikologie</a:t>
          </a:r>
          <a:endParaRPr lang="en-US" sz="1400" kern="1200"/>
        </a:p>
        <a:p>
          <a:pPr marL="114300" lvl="1" indent="-114300" algn="l" defTabSz="622300">
            <a:lnSpc>
              <a:spcPct val="90000"/>
            </a:lnSpc>
            <a:spcBef>
              <a:spcPct val="0"/>
            </a:spcBef>
            <a:spcAft>
              <a:spcPct val="15000"/>
            </a:spcAft>
            <a:buChar char="•"/>
          </a:pPr>
          <a:r>
            <a:rPr lang="cs-CZ" sz="1400" kern="1200"/>
            <a:t>sfragistika</a:t>
          </a:r>
          <a:endParaRPr lang="en-US" sz="1400" kern="1200"/>
        </a:p>
        <a:p>
          <a:pPr marL="114300" lvl="1" indent="-114300" algn="l" defTabSz="622300">
            <a:lnSpc>
              <a:spcPct val="90000"/>
            </a:lnSpc>
            <a:spcBef>
              <a:spcPct val="0"/>
            </a:spcBef>
            <a:spcAft>
              <a:spcPct val="15000"/>
            </a:spcAft>
            <a:buChar char="•"/>
          </a:pPr>
          <a:r>
            <a:rPr lang="cs-CZ" sz="1400" kern="1200" dirty="0"/>
            <a:t>heraldika</a:t>
          </a:r>
          <a:endParaRPr lang="en-US" sz="1400" kern="1200" dirty="0"/>
        </a:p>
        <a:p>
          <a:pPr marL="114300" lvl="1" indent="-114300" algn="l" defTabSz="622300">
            <a:lnSpc>
              <a:spcPct val="90000"/>
            </a:lnSpc>
            <a:spcBef>
              <a:spcPct val="0"/>
            </a:spcBef>
            <a:spcAft>
              <a:spcPct val="15000"/>
            </a:spcAft>
            <a:buChar char="•"/>
          </a:pPr>
          <a:r>
            <a:rPr lang="cs-CZ" sz="1400" kern="1200"/>
            <a:t>epigrafika</a:t>
          </a:r>
          <a:endParaRPr lang="en-US" sz="1400" kern="1200"/>
        </a:p>
        <a:p>
          <a:pPr marL="114300" lvl="1" indent="-114300" algn="l" defTabSz="622300">
            <a:lnSpc>
              <a:spcPct val="90000"/>
            </a:lnSpc>
            <a:spcBef>
              <a:spcPct val="0"/>
            </a:spcBef>
            <a:spcAft>
              <a:spcPct val="15000"/>
            </a:spcAft>
            <a:buChar char="•"/>
          </a:pPr>
          <a:r>
            <a:rPr lang="cs-CZ" sz="1400" kern="1200"/>
            <a:t>numizmatika</a:t>
          </a:r>
          <a:endParaRPr lang="en-US" sz="1400" kern="1200"/>
        </a:p>
      </dsp:txBody>
      <dsp:txXfrm>
        <a:off x="0" y="275078"/>
        <a:ext cx="8064103" cy="1675800"/>
      </dsp:txXfrm>
    </dsp:sp>
    <dsp:sp modelId="{D7240F97-DF1D-4767-9BDB-E268074AFC38}">
      <dsp:nvSpPr>
        <dsp:cNvPr id="0" name=""/>
        <dsp:cNvSpPr/>
      </dsp:nvSpPr>
      <dsp:spPr>
        <a:xfrm>
          <a:off x="403205" y="68438"/>
          <a:ext cx="5644872"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3" tIns="0" rIns="213363" bIns="0" numCol="1" spcCol="1270" anchor="ctr" anchorCtr="0">
          <a:noAutofit/>
        </a:bodyPr>
        <a:lstStyle/>
        <a:p>
          <a:pPr marL="0" lvl="0" indent="0" algn="l" defTabSz="622300">
            <a:lnSpc>
              <a:spcPct val="90000"/>
            </a:lnSpc>
            <a:spcBef>
              <a:spcPct val="0"/>
            </a:spcBef>
            <a:spcAft>
              <a:spcPct val="35000"/>
            </a:spcAft>
            <a:buNone/>
          </a:pPr>
          <a:r>
            <a:rPr lang="cs-CZ" sz="1400" kern="1200" dirty="0"/>
            <a:t>disciplíny druhové (určené jednotlivým kategoriím pramenů):</a:t>
          </a:r>
          <a:endParaRPr lang="en-US" sz="1400" kern="1200" dirty="0"/>
        </a:p>
      </dsp:txBody>
      <dsp:txXfrm>
        <a:off x="423380" y="88613"/>
        <a:ext cx="5604522" cy="372930"/>
      </dsp:txXfrm>
    </dsp:sp>
    <dsp:sp modelId="{E56C938A-9DA0-468E-B049-98FDE8056DC8}">
      <dsp:nvSpPr>
        <dsp:cNvPr id="0" name=""/>
        <dsp:cNvSpPr/>
      </dsp:nvSpPr>
      <dsp:spPr>
        <a:xfrm>
          <a:off x="0" y="2233119"/>
          <a:ext cx="8064103" cy="1014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5864" tIns="291592" rIns="625864" bIns="99568" numCol="1" spcCol="1270" anchor="t" anchorCtr="0">
          <a:noAutofit/>
        </a:bodyPr>
        <a:lstStyle/>
        <a:p>
          <a:pPr marL="114300" lvl="1" indent="-114300" algn="l" defTabSz="622300">
            <a:lnSpc>
              <a:spcPct val="90000"/>
            </a:lnSpc>
            <a:spcBef>
              <a:spcPct val="0"/>
            </a:spcBef>
            <a:spcAft>
              <a:spcPct val="15000"/>
            </a:spcAft>
            <a:buChar char="•"/>
          </a:pPr>
          <a:r>
            <a:rPr lang="cs-CZ" sz="1400" kern="1200"/>
            <a:t>chronologie</a:t>
          </a:r>
          <a:endParaRPr lang="en-US" sz="1400" kern="1200"/>
        </a:p>
        <a:p>
          <a:pPr marL="114300" lvl="1" indent="-114300" algn="l" defTabSz="622300">
            <a:lnSpc>
              <a:spcPct val="90000"/>
            </a:lnSpc>
            <a:spcBef>
              <a:spcPct val="0"/>
            </a:spcBef>
            <a:spcAft>
              <a:spcPct val="15000"/>
            </a:spcAft>
            <a:buChar char="•"/>
          </a:pPr>
          <a:r>
            <a:rPr lang="cs-CZ" sz="1400" kern="1200"/>
            <a:t>genealogie</a:t>
          </a:r>
          <a:endParaRPr lang="en-US" sz="1400" kern="1200"/>
        </a:p>
        <a:p>
          <a:pPr marL="114300" lvl="1" indent="-114300" algn="l" defTabSz="622300">
            <a:lnSpc>
              <a:spcPct val="90000"/>
            </a:lnSpc>
            <a:spcBef>
              <a:spcPct val="0"/>
            </a:spcBef>
            <a:spcAft>
              <a:spcPct val="15000"/>
            </a:spcAft>
            <a:buChar char="•"/>
          </a:pPr>
          <a:r>
            <a:rPr lang="cs-CZ" sz="1400" kern="1200"/>
            <a:t>historická metrologie</a:t>
          </a:r>
          <a:endParaRPr lang="en-US" sz="1400" kern="1200"/>
        </a:p>
      </dsp:txBody>
      <dsp:txXfrm>
        <a:off x="0" y="2233119"/>
        <a:ext cx="8064103" cy="1014300"/>
      </dsp:txXfrm>
    </dsp:sp>
    <dsp:sp modelId="{2ED8E8B6-F4F8-4C3B-B8AE-814E94C9A4CE}">
      <dsp:nvSpPr>
        <dsp:cNvPr id="0" name=""/>
        <dsp:cNvSpPr/>
      </dsp:nvSpPr>
      <dsp:spPr>
        <a:xfrm>
          <a:off x="403205" y="2026479"/>
          <a:ext cx="5644872"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3" tIns="0" rIns="213363" bIns="0" numCol="1" spcCol="1270" anchor="ctr" anchorCtr="0">
          <a:noAutofit/>
        </a:bodyPr>
        <a:lstStyle/>
        <a:p>
          <a:pPr marL="0" lvl="0" indent="0" algn="l" defTabSz="622300">
            <a:lnSpc>
              <a:spcPct val="90000"/>
            </a:lnSpc>
            <a:spcBef>
              <a:spcPct val="0"/>
            </a:spcBef>
            <a:spcAft>
              <a:spcPct val="35000"/>
            </a:spcAft>
            <a:buNone/>
          </a:pPr>
          <a:r>
            <a:rPr lang="cs-CZ" sz="1400" kern="1200"/>
            <a:t>disciplíny obsahové (hodnocení objektivní reality v těchto pramenech):</a:t>
          </a:r>
          <a:endParaRPr lang="en-US" sz="1400" kern="1200"/>
        </a:p>
      </dsp:txBody>
      <dsp:txXfrm>
        <a:off x="423380" y="2046654"/>
        <a:ext cx="5604522" cy="372930"/>
      </dsp:txXfrm>
    </dsp:sp>
    <dsp:sp modelId="{438D5FDD-1A84-456C-8279-8335E291A2D5}">
      <dsp:nvSpPr>
        <dsp:cNvPr id="0" name=""/>
        <dsp:cNvSpPr/>
      </dsp:nvSpPr>
      <dsp:spPr>
        <a:xfrm>
          <a:off x="0" y="3529659"/>
          <a:ext cx="8064103"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E7E89E-67F2-499E-B239-AF1BEC3F992E}">
      <dsp:nvSpPr>
        <dsp:cNvPr id="0" name=""/>
        <dsp:cNvSpPr/>
      </dsp:nvSpPr>
      <dsp:spPr>
        <a:xfrm>
          <a:off x="403205" y="3323019"/>
          <a:ext cx="5644872"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3" tIns="0" rIns="213363" bIns="0" numCol="1" spcCol="1270" anchor="ctr" anchorCtr="0">
          <a:noAutofit/>
        </a:bodyPr>
        <a:lstStyle/>
        <a:p>
          <a:pPr marL="0" lvl="0" indent="0" algn="l" defTabSz="622300">
            <a:lnSpc>
              <a:spcPct val="90000"/>
            </a:lnSpc>
            <a:spcBef>
              <a:spcPct val="0"/>
            </a:spcBef>
            <a:spcAft>
              <a:spcPct val="35000"/>
            </a:spcAft>
            <a:buNone/>
          </a:pPr>
          <a:r>
            <a:rPr lang="cs-CZ" sz="1400" kern="1200" dirty="0"/>
            <a:t>svébytné postavení paleografie</a:t>
          </a:r>
          <a:endParaRPr lang="en-US" sz="1400" kern="1200" dirty="0"/>
        </a:p>
      </dsp:txBody>
      <dsp:txXfrm>
        <a:off x="423380" y="3343194"/>
        <a:ext cx="5604522" cy="372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A0322-3230-4A31-9756-61D2BD241F7E}">
      <dsp:nvSpPr>
        <dsp:cNvPr id="0" name=""/>
        <dsp:cNvSpPr/>
      </dsp:nvSpPr>
      <dsp:spPr>
        <a:xfrm>
          <a:off x="0" y="223642"/>
          <a:ext cx="7641500" cy="3510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0" i="0" kern="1200"/>
            <a:t>Filigranologie – nauka o vodoznaku (vodotisk, filigrán, něm. Wasserzeichen).</a:t>
          </a:r>
          <a:endParaRPr lang="en-US" sz="1500" kern="1200"/>
        </a:p>
      </dsp:txBody>
      <dsp:txXfrm>
        <a:off x="17134" y="240776"/>
        <a:ext cx="7607232" cy="316732"/>
      </dsp:txXfrm>
    </dsp:sp>
    <dsp:sp modelId="{852A93A0-76C6-498D-9E47-ADC75C7A6CB5}">
      <dsp:nvSpPr>
        <dsp:cNvPr id="0" name=""/>
        <dsp:cNvSpPr/>
      </dsp:nvSpPr>
      <dsp:spPr>
        <a:xfrm>
          <a:off x="0" y="617842"/>
          <a:ext cx="7641500" cy="3510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0" i="0" kern="1200"/>
            <a:t>Faleristika – popis a historie řádů a vyznamenání.</a:t>
          </a:r>
          <a:endParaRPr lang="en-US" sz="1500" kern="1200"/>
        </a:p>
      </dsp:txBody>
      <dsp:txXfrm>
        <a:off x="17134" y="634976"/>
        <a:ext cx="7607232" cy="316732"/>
      </dsp:txXfrm>
    </dsp:sp>
    <dsp:sp modelId="{53B58FCE-F34A-4977-90EA-1BE5796EC217}">
      <dsp:nvSpPr>
        <dsp:cNvPr id="0" name=""/>
        <dsp:cNvSpPr/>
      </dsp:nvSpPr>
      <dsp:spPr>
        <a:xfrm>
          <a:off x="0" y="1012042"/>
          <a:ext cx="7641500" cy="3510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0" i="0" kern="1200"/>
            <a:t>Vexilologie – historie a symbolika vlajek, praporů a standart.</a:t>
          </a:r>
          <a:endParaRPr lang="en-US" sz="1500" kern="1200"/>
        </a:p>
      </dsp:txBody>
      <dsp:txXfrm>
        <a:off x="17134" y="1029176"/>
        <a:ext cx="7607232" cy="316732"/>
      </dsp:txXfrm>
    </dsp:sp>
    <dsp:sp modelId="{5EEB12E3-6ED8-4034-9C06-E7E4568BF7AA}">
      <dsp:nvSpPr>
        <dsp:cNvPr id="0" name=""/>
        <dsp:cNvSpPr/>
      </dsp:nvSpPr>
      <dsp:spPr>
        <a:xfrm>
          <a:off x="0" y="1406242"/>
          <a:ext cx="7641500" cy="3510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0" i="0" kern="1200"/>
            <a:t>Kampanologie – nauka o zvonech.</a:t>
          </a:r>
          <a:endParaRPr lang="en-US" sz="1500" kern="1200"/>
        </a:p>
      </dsp:txBody>
      <dsp:txXfrm>
        <a:off x="17134" y="1423376"/>
        <a:ext cx="7607232" cy="316732"/>
      </dsp:txXfrm>
    </dsp:sp>
    <dsp:sp modelId="{6A1F09DC-65BC-4B59-ABBA-57E5B432E252}">
      <dsp:nvSpPr>
        <dsp:cNvPr id="0" name=""/>
        <dsp:cNvSpPr/>
      </dsp:nvSpPr>
      <dsp:spPr>
        <a:xfrm>
          <a:off x="0" y="1800442"/>
          <a:ext cx="7641500" cy="3510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0" i="0" kern="1200"/>
            <a:t>Papyrologie – nauka o starověkých textech na papyru.</a:t>
          </a:r>
          <a:endParaRPr lang="en-US" sz="1500" kern="1200"/>
        </a:p>
      </dsp:txBody>
      <dsp:txXfrm>
        <a:off x="17134" y="1817576"/>
        <a:ext cx="7607232" cy="316732"/>
      </dsp:txXfrm>
    </dsp:sp>
    <dsp:sp modelId="{A1A62E5A-51F6-4847-A49E-11FD827EF6F2}">
      <dsp:nvSpPr>
        <dsp:cNvPr id="0" name=""/>
        <dsp:cNvSpPr/>
      </dsp:nvSpPr>
      <dsp:spPr>
        <a:xfrm>
          <a:off x="0" y="2194642"/>
          <a:ext cx="7641500" cy="3510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0" i="0" kern="1200"/>
            <a:t>Historická geografie – nauka o zeměpisném prostředí.</a:t>
          </a:r>
          <a:endParaRPr lang="en-US" sz="1500" kern="1200"/>
        </a:p>
      </dsp:txBody>
      <dsp:txXfrm>
        <a:off x="17134" y="2211776"/>
        <a:ext cx="7607232" cy="316732"/>
      </dsp:txXfrm>
    </dsp:sp>
    <dsp:sp modelId="{CC7A9AFB-11BA-42DB-8945-87A42520D254}">
      <dsp:nvSpPr>
        <dsp:cNvPr id="0" name=""/>
        <dsp:cNvSpPr/>
      </dsp:nvSpPr>
      <dsp:spPr>
        <a:xfrm>
          <a:off x="0" y="2588842"/>
          <a:ext cx="7641500" cy="3510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0" i="0" kern="1200"/>
            <a:t>Historická bibliologie – nauka o knize rukopisné i tištěné.</a:t>
          </a:r>
          <a:endParaRPr lang="en-US" sz="1500" kern="1200"/>
        </a:p>
      </dsp:txBody>
      <dsp:txXfrm>
        <a:off x="17134" y="2605976"/>
        <a:ext cx="7607232" cy="316732"/>
      </dsp:txXfrm>
    </dsp:sp>
    <dsp:sp modelId="{A788671E-1B02-4059-9729-1F8292735F65}">
      <dsp:nvSpPr>
        <dsp:cNvPr id="0" name=""/>
        <dsp:cNvSpPr/>
      </dsp:nvSpPr>
      <dsp:spPr>
        <a:xfrm>
          <a:off x="0" y="2983042"/>
          <a:ext cx="7641500" cy="3510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0" i="0" kern="1200"/>
            <a:t>Pramenověda (něm. Quellenkunde) – nauka o analýze a výkladu písemných pramenů.</a:t>
          </a:r>
          <a:endParaRPr lang="en-US" sz="1500" kern="1200"/>
        </a:p>
      </dsp:txBody>
      <dsp:txXfrm>
        <a:off x="17134" y="3000176"/>
        <a:ext cx="7607232" cy="316732"/>
      </dsp:txXfrm>
    </dsp:sp>
    <dsp:sp modelId="{74AF3BF2-728F-42AF-AC0D-7022D0852511}">
      <dsp:nvSpPr>
        <dsp:cNvPr id="0" name=""/>
        <dsp:cNvSpPr/>
      </dsp:nvSpPr>
      <dsp:spPr>
        <a:xfrm>
          <a:off x="0" y="3377242"/>
          <a:ext cx="7641500" cy="3510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0" i="0" kern="1200"/>
            <a:t>Ediční práce – kritické vydávání historických pramenů. </a:t>
          </a:r>
          <a:endParaRPr lang="en-US" sz="1500" kern="1200"/>
        </a:p>
      </dsp:txBody>
      <dsp:txXfrm>
        <a:off x="17134" y="3394376"/>
        <a:ext cx="7607232" cy="31673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7" y="2900365"/>
            <a:ext cx="8521200" cy="1171580"/>
          </a:xfrm>
        </p:spPr>
        <p:txBody>
          <a:bodyPr anchor="t"/>
          <a:lstStyle>
            <a:lvl1pPr algn="l">
              <a:lnSpc>
                <a:spcPts val="3300"/>
              </a:lnSpc>
              <a:defRPr sz="33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298877" y="4116403"/>
            <a:ext cx="8521200" cy="698497"/>
          </a:xfrm>
        </p:spPr>
        <p:txBody>
          <a:bodyPr anchor="t"/>
          <a:lstStyle>
            <a:lvl1pPr marL="0" indent="0" algn="l">
              <a:buNone/>
              <a:defRPr lang="cs-CZ" sz="1800" b="0" dirty="0">
                <a:solidFill>
                  <a:schemeClr val="tx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pic>
        <p:nvPicPr>
          <p:cNvPr id="6" name="Grafický objekt 5">
            <a:extLst>
              <a:ext uri="{FF2B5EF4-FFF2-40B4-BE49-F238E27FC236}">
                <a16:creationId xmlns:a16="http://schemas.microsoft.com/office/drawing/2014/main" id="{601D3E6C-8A25-405E-A952-4F92A22C63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541" y="414000"/>
            <a:ext cx="1555860" cy="1066376"/>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539998" y="718713"/>
            <a:ext cx="3915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539999" y="4500000"/>
            <a:ext cx="3915000" cy="1331998"/>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540543" y="4068000"/>
            <a:ext cx="3915000" cy="360000"/>
          </a:xfrm>
        </p:spPr>
        <p:txBody>
          <a:bodyPr/>
          <a:lstStyle>
            <a:lvl1pPr algn="l">
              <a:lnSpc>
                <a:spcPts val="825"/>
              </a:lnSpc>
              <a:defRPr sz="825"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4688459" y="4500000"/>
            <a:ext cx="3915000" cy="1331998"/>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4689002" y="4068000"/>
            <a:ext cx="3915000" cy="360000"/>
          </a:xfrm>
        </p:spPr>
        <p:txBody>
          <a:bodyPr/>
          <a:lstStyle>
            <a:lvl1pPr algn="l">
              <a:lnSpc>
                <a:spcPts val="825"/>
              </a:lnSpc>
              <a:defRPr sz="825"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4688459" y="718713"/>
            <a:ext cx="3915001" cy="3204001"/>
          </a:xfrm>
        </p:spPr>
        <p:txBody>
          <a:bodyPr/>
          <a:lstStyle>
            <a:lvl1pPr algn="l">
              <a:defRPr/>
            </a:lvl1pPr>
          </a:lstStyle>
          <a:p>
            <a:pPr lvl="0"/>
            <a:r>
              <a:rPr lang="cs-CZ" noProof="0" dirty="0"/>
              <a:t>Kliknutím vložíte text</a:t>
            </a:r>
          </a:p>
        </p:txBody>
      </p:sp>
      <p:pic>
        <p:nvPicPr>
          <p:cNvPr id="16" name="Grafický objekt 5">
            <a:extLst>
              <a:ext uri="{FF2B5EF4-FFF2-40B4-BE49-F238E27FC236}">
                <a16:creationId xmlns:a16="http://schemas.microsoft.com/office/drawing/2014/main" id="{49B4A6AC-BDF3-7A4E-AE8F-30770662C6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Grafický objekt 5">
            <a:extLst>
              <a:ext uri="{FF2B5EF4-FFF2-40B4-BE49-F238E27FC236}">
                <a16:creationId xmlns:a16="http://schemas.microsoft.com/office/drawing/2014/main" id="{55F562C7-770A-4DC7-96BB-3CD0DDDE67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298876" y="2900365"/>
            <a:ext cx="3934889" cy="1171580"/>
          </a:xfrm>
        </p:spPr>
        <p:txBody>
          <a:bodyPr anchor="t"/>
          <a:lstStyle>
            <a:lvl1pPr algn="l">
              <a:lnSpc>
                <a:spcPts val="3300"/>
              </a:lnSpc>
              <a:defRPr sz="33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298876" y="4116403"/>
            <a:ext cx="3934889" cy="698497"/>
          </a:xfrm>
        </p:spPr>
        <p:txBody>
          <a:bodyPr anchor="t"/>
          <a:lstStyle>
            <a:lvl1pPr marL="0" indent="0" algn="l">
              <a:buNone/>
              <a:defRPr lang="cs-CZ" sz="1800" b="0" dirty="0">
                <a:solidFill>
                  <a:srgbClr val="0000DC"/>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4572000" y="1"/>
            <a:ext cx="4572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540000" y="6228000"/>
            <a:ext cx="3693765" cy="252000"/>
          </a:xfrm>
        </p:spPr>
        <p:txBody>
          <a:bodyPr/>
          <a:lstStyle>
            <a:lvl1pPr>
              <a:defRPr/>
            </a:lvl1pPr>
          </a:lstStyle>
          <a:p>
            <a:r>
              <a:rPr lang="cs-CZ"/>
              <a:t>zápatí prezentace</a:t>
            </a:r>
            <a:endParaRPr lang="cs-CZ" dirty="0"/>
          </a:p>
        </p:txBody>
      </p:sp>
      <p:pic>
        <p:nvPicPr>
          <p:cNvPr id="13" name="Grafický objekt 5">
            <a:extLst>
              <a:ext uri="{FF2B5EF4-FFF2-40B4-BE49-F238E27FC236}">
                <a16:creationId xmlns:a16="http://schemas.microsoft.com/office/drawing/2014/main" id="{FDEB639D-3D5C-464C-BDE5-B74095023D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541" y="414000"/>
            <a:ext cx="1555860" cy="1066376"/>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4BC8F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7" y="2900365"/>
            <a:ext cx="8521200" cy="1171580"/>
          </a:xfrm>
        </p:spPr>
        <p:txBody>
          <a:bodyPr anchor="t"/>
          <a:lstStyle>
            <a:lvl1pPr algn="l">
              <a:lnSpc>
                <a:spcPts val="3300"/>
              </a:lnSpc>
              <a:defRPr sz="33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298877" y="4116403"/>
            <a:ext cx="8521200" cy="698497"/>
          </a:xfrm>
        </p:spPr>
        <p:txBody>
          <a:bodyPr anchor="t"/>
          <a:lstStyle>
            <a:lvl1pPr marL="0" indent="0" algn="l">
              <a:buNone/>
              <a:defRPr lang="cs-CZ" sz="1800" b="0" dirty="0">
                <a:solidFill>
                  <a:schemeClr val="bg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pic>
        <p:nvPicPr>
          <p:cNvPr id="10" name="Grafický objekt 5">
            <a:extLst>
              <a:ext uri="{FF2B5EF4-FFF2-40B4-BE49-F238E27FC236}">
                <a16:creationId xmlns:a16="http://schemas.microsoft.com/office/drawing/2014/main" id="{4FA66768-9589-2949-93B3-46B2497AD2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541" y="414000"/>
            <a:ext cx="1555860" cy="1066375"/>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guide id="3" orient="horz" pos="255" userDrawn="1">
          <p15:clr>
            <a:srgbClr val="FBAE40"/>
          </p15:clr>
        </p15:guide>
        <p15:guide id="4" pos="115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4BC8F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6" y="2900365"/>
            <a:ext cx="3934889" cy="1171580"/>
          </a:xfrm>
        </p:spPr>
        <p:txBody>
          <a:bodyPr anchor="t"/>
          <a:lstStyle>
            <a:lvl1pPr algn="l">
              <a:lnSpc>
                <a:spcPts val="3300"/>
              </a:lnSpc>
              <a:defRPr sz="33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298876" y="4116403"/>
            <a:ext cx="3934889" cy="698497"/>
          </a:xfrm>
        </p:spPr>
        <p:txBody>
          <a:bodyPr anchor="t"/>
          <a:lstStyle>
            <a:lvl1pPr marL="0" indent="0" algn="l">
              <a:buNone/>
              <a:defRPr lang="cs-CZ" sz="1800" b="0" dirty="0">
                <a:solidFill>
                  <a:schemeClr val="bg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4572000" y="1"/>
            <a:ext cx="4572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540000" y="6228000"/>
            <a:ext cx="3693765" cy="252000"/>
          </a:xfrm>
        </p:spPr>
        <p:txBody>
          <a:bodyPr/>
          <a:lstStyle>
            <a:lvl1pPr>
              <a:defRPr>
                <a:solidFill>
                  <a:schemeClr val="bg1"/>
                </a:solidFill>
              </a:defRPr>
            </a:lvl1pPr>
          </a:lstStyle>
          <a:p>
            <a:r>
              <a:rPr lang="cs-CZ"/>
              <a:t>zápatí prezentace</a:t>
            </a:r>
            <a:endParaRPr lang="cs-CZ" dirty="0"/>
          </a:p>
        </p:txBody>
      </p:sp>
      <p:pic>
        <p:nvPicPr>
          <p:cNvPr id="9" name="Grafický objekt 5">
            <a:extLst>
              <a:ext uri="{FF2B5EF4-FFF2-40B4-BE49-F238E27FC236}">
                <a16:creationId xmlns:a16="http://schemas.microsoft.com/office/drawing/2014/main" id="{1AAA1A5A-C954-FE43-B28E-CF7321376A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541" y="414000"/>
            <a:ext cx="1555860" cy="1066375"/>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4BC8F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9144000" cy="5842000"/>
          </a:xfrm>
        </p:spPr>
        <p:txBody>
          <a:bodyPr anchor="ctr"/>
          <a:lstStyle>
            <a:lvl1pPr algn="ctr">
              <a:defRPr>
                <a:solidFill>
                  <a:schemeClr val="bg1"/>
                </a:solidFill>
              </a:defRPr>
            </a:lvl1pPr>
          </a:lstStyle>
          <a:p>
            <a:r>
              <a:rPr lang="cs-CZ" dirty="0"/>
              <a:t>Kliknutím na ikonu vložíte obrázek.</a:t>
            </a:r>
          </a:p>
        </p:txBody>
      </p:sp>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540000" y="6040796"/>
            <a:ext cx="6416982" cy="510831"/>
          </a:xfrm>
        </p:spPr>
        <p:txBody>
          <a:bodyPr lIns="0" tIns="0" rIns="0" bIns="0" numCol="1" spcCol="324000">
            <a:noAutofit/>
          </a:bodyPr>
          <a:lstStyle>
            <a:lvl1pPr algn="l">
              <a:lnSpc>
                <a:spcPts val="1350"/>
              </a:lnSpc>
              <a:defRPr sz="1125"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pic>
        <p:nvPicPr>
          <p:cNvPr id="9" name="Grafický objekt 5">
            <a:extLst>
              <a:ext uri="{FF2B5EF4-FFF2-40B4-BE49-F238E27FC236}">
                <a16:creationId xmlns:a16="http://schemas.microsoft.com/office/drawing/2014/main" id="{38E54EF0-AC4F-BE42-B3C9-EBE082A37F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1"/>
          </a:xfrm>
          <a:prstGeom prst="rect">
            <a:avLst/>
          </a:prstGeom>
        </p:spPr>
      </p:pic>
    </p:spTree>
    <p:extLst>
      <p:ext uri="{BB962C8B-B14F-4D97-AF65-F5344CB8AC3E}">
        <p14:creationId xmlns:p14="http://schemas.microsoft.com/office/powerpoint/2010/main" val="1964211764"/>
      </p:ext>
    </p:extLst>
  </p:cSld>
  <p:clrMapOvr>
    <a:masterClrMapping/>
  </p:clrMapOvr>
  <p:extLst>
    <p:ext uri="{DCECCB84-F9BA-43D5-87BE-67443E8EF086}">
      <p15:sldGuideLst xmlns:p15="http://schemas.microsoft.com/office/powerpoint/2012/main">
        <p15:guide id="1" pos="5556" userDrawn="1">
          <p15:clr>
            <a:srgbClr val="FBAE40"/>
          </p15:clr>
        </p15:guide>
        <p15:guide id="2" orient="horz" pos="420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ARTS slide">
    <p:bg>
      <p:bgPr>
        <a:solidFill>
          <a:srgbClr val="4BC8FF"/>
        </a:solidFill>
        <a:effectLst/>
      </p:bgPr>
    </p:bg>
    <p:spTree>
      <p:nvGrpSpPr>
        <p:cNvPr id="1" name=""/>
        <p:cNvGrpSpPr/>
        <p:nvPr/>
      </p:nvGrpSpPr>
      <p:grpSpPr>
        <a:xfrm>
          <a:off x="0" y="0"/>
          <a:ext cx="0" cy="0"/>
          <a:chOff x="0" y="0"/>
          <a:chExt cx="0" cy="0"/>
        </a:xfrm>
      </p:grpSpPr>
      <p:pic>
        <p:nvPicPr>
          <p:cNvPr id="2" name="Grafický objekt 1">
            <a:extLst>
              <a:ext uri="{FF2B5EF4-FFF2-40B4-BE49-F238E27FC236}">
                <a16:creationId xmlns:a16="http://schemas.microsoft.com/office/drawing/2014/main" id="{99DDF373-DAF6-45FC-9BE7-AC33B6CEFD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05600" y="2012703"/>
            <a:ext cx="4132799" cy="2832593"/>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5ECF17BA-4CC0-425F-84EE-ED5FF94C78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1017" y="2731338"/>
            <a:ext cx="5381966" cy="1395324"/>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3349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540000" y="6228000"/>
            <a:ext cx="5940000" cy="252000"/>
          </a:xfrm>
        </p:spPr>
        <p:txBody>
          <a:bodyPr/>
          <a:lstStyle>
            <a:lvl1pPr>
              <a:defRPr sz="9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540000" y="1692002"/>
            <a:ext cx="8064900"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9" name="Grafický objekt 5">
            <a:extLst>
              <a:ext uri="{FF2B5EF4-FFF2-40B4-BE49-F238E27FC236}">
                <a16:creationId xmlns:a16="http://schemas.microsoft.com/office/drawing/2014/main" id="{DD44EFF6-9EB3-1644-9EA5-40F4E97B9A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32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9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540000" y="1692002"/>
            <a:ext cx="8064900"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9" name="Grafický objekt 5">
            <a:extLst>
              <a:ext uri="{FF2B5EF4-FFF2-40B4-BE49-F238E27FC236}">
                <a16:creationId xmlns:a16="http://schemas.microsoft.com/office/drawing/2014/main" id="{2BC1F0D1-206B-6840-865D-185BADC08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54000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468846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1" name="Grafický objekt 5">
            <a:extLst>
              <a:ext uri="{FF2B5EF4-FFF2-40B4-BE49-F238E27FC236}">
                <a16:creationId xmlns:a16="http://schemas.microsoft.com/office/drawing/2014/main" id="{57F28D9A-DF4F-8D46-9103-0EFCBEFC94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54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540544" y="1296001"/>
            <a:ext cx="3915000"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540000" y="720000"/>
            <a:ext cx="8064900" cy="451576"/>
          </a:xfrm>
        </p:spPr>
        <p:txBody>
          <a:bodyPr/>
          <a:lstStyle/>
          <a:p>
            <a:r>
              <a:rPr lang="cs-CZ" dirty="0"/>
              <a:t>Kliknutím vložíte nadpis</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4688459" y="1290515"/>
            <a:ext cx="3915000"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54000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468846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2" name="Grafický objekt 5">
            <a:extLst>
              <a:ext uri="{FF2B5EF4-FFF2-40B4-BE49-F238E27FC236}">
                <a16:creationId xmlns:a16="http://schemas.microsoft.com/office/drawing/2014/main" id="{4C227044-85A0-3E4C-8894-875974A355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5510802" y="2596846"/>
            <a:ext cx="3094099" cy="3208441"/>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sz="1500"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547132" y="1665288"/>
            <a:ext cx="4655843"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pic>
        <p:nvPicPr>
          <p:cNvPr id="10" name="Grafický objekt 5">
            <a:extLst>
              <a:ext uri="{FF2B5EF4-FFF2-40B4-BE49-F238E27FC236}">
                <a16:creationId xmlns:a16="http://schemas.microsoft.com/office/drawing/2014/main" id="{8BD7D05A-E512-5B4A-B9FD-01C29F6A93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3330000" y="1692003"/>
            <a:ext cx="2483644"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539999" y="4414271"/>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3330000" y="4414271"/>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6120900" y="4414270"/>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540544" y="4025136"/>
            <a:ext cx="2483644" cy="216000"/>
          </a:xfrm>
        </p:spPr>
        <p:txBody>
          <a:bodyPr anchor="ctr"/>
          <a:lstStyle>
            <a:lvl1pPr>
              <a:lnSpc>
                <a:spcPts val="825"/>
              </a:lnSpc>
              <a:defRPr sz="75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3330357" y="4025136"/>
            <a:ext cx="2483644" cy="216000"/>
          </a:xfrm>
        </p:spPr>
        <p:txBody>
          <a:bodyPr anchor="ctr"/>
          <a:lstStyle>
            <a:lvl1pPr>
              <a:lnSpc>
                <a:spcPts val="825"/>
              </a:lnSpc>
              <a:defRPr sz="75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6121077" y="4025136"/>
            <a:ext cx="2483644" cy="216000"/>
          </a:xfrm>
        </p:spPr>
        <p:txBody>
          <a:bodyPr anchor="ctr"/>
          <a:lstStyle>
            <a:lvl1pPr>
              <a:lnSpc>
                <a:spcPts val="825"/>
              </a:lnSpc>
              <a:defRPr sz="75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540000" y="1692003"/>
            <a:ext cx="2483644"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6120001" y="1692003"/>
            <a:ext cx="2483644"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540000" y="720000"/>
            <a:ext cx="8064900" cy="451576"/>
          </a:xfrm>
        </p:spPr>
        <p:txBody>
          <a:bodyPr/>
          <a:lstStyle/>
          <a:p>
            <a:r>
              <a:rPr lang="cs-CZ" dirty="0"/>
              <a:t>Kliknutím vložíte nadpis</a:t>
            </a:r>
          </a:p>
        </p:txBody>
      </p:sp>
      <p:pic>
        <p:nvPicPr>
          <p:cNvPr id="22" name="Grafický objekt 5">
            <a:extLst>
              <a:ext uri="{FF2B5EF4-FFF2-40B4-BE49-F238E27FC236}">
                <a16:creationId xmlns:a16="http://schemas.microsoft.com/office/drawing/2014/main" id="{7295B6F1-702C-D047-89CD-70E5DBEF2F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540000" y="692150"/>
            <a:ext cx="8064900" cy="5139850"/>
          </a:xfrm>
          <a:prstGeom prst="rect">
            <a:avLst/>
          </a:prstGeom>
        </p:spPr>
        <p:txBody>
          <a:bodyPr/>
          <a:lstStyle>
            <a:lvl1pPr marL="54000" indent="0">
              <a:lnSpc>
                <a:spcPts val="2700"/>
              </a:lnSpc>
              <a:buClr>
                <a:schemeClr val="tx2"/>
              </a:buClr>
              <a:buSzPct val="100000"/>
              <a:buFont typeface="Arial" panose="020B0604020202020204" pitchFamily="34" charset="0"/>
              <a:buNone/>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p:txBody>
      </p:sp>
      <p:pic>
        <p:nvPicPr>
          <p:cNvPr id="9" name="Grafický objekt 5">
            <a:extLst>
              <a:ext uri="{FF2B5EF4-FFF2-40B4-BE49-F238E27FC236}">
                <a16:creationId xmlns:a16="http://schemas.microsoft.com/office/drawing/2014/main" id="{4BED687E-1DDB-9645-8FAB-A30FACA2C2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32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540000" y="720000"/>
            <a:ext cx="8064900" cy="451576"/>
          </a:xfrm>
        </p:spPr>
        <p:txBody>
          <a:bodyPr/>
          <a:lstStyle/>
          <a:p>
            <a:r>
              <a:rPr lang="cs-CZ" dirty="0"/>
              <a:t>Kliknutím vložíte nadpis</a:t>
            </a:r>
          </a:p>
        </p:txBody>
      </p:sp>
      <p:pic>
        <p:nvPicPr>
          <p:cNvPr id="9" name="Grafický objekt 5">
            <a:extLst>
              <a:ext uri="{FF2B5EF4-FFF2-40B4-BE49-F238E27FC236}">
                <a16:creationId xmlns:a16="http://schemas.microsoft.com/office/drawing/2014/main" id="{49F71D72-50A6-3A4A-9D44-33479454A6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540000" y="6228000"/>
            <a:ext cx="594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9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310500" y="6228000"/>
            <a:ext cx="189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9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540000" y="720000"/>
            <a:ext cx="80649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539100" y="1872000"/>
            <a:ext cx="80649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Lst>
  <p:hf hdr="0" dt="0"/>
  <p:txStyles>
    <p:title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100" b="0">
          <a:solidFill>
            <a:schemeClr val="tx1"/>
          </a:solidFill>
          <a:latin typeface="+mn-lt"/>
          <a:ea typeface="+mn-ea"/>
          <a:cs typeface="+mn-cs"/>
        </a:defRPr>
      </a:lvl1pPr>
      <a:lvl2pPr marL="0" indent="0" algn="l" rtl="0" eaLnBrk="1" fontAlgn="base" hangingPunct="1">
        <a:lnSpc>
          <a:spcPts val="1350"/>
        </a:lnSpc>
        <a:spcBef>
          <a:spcPts val="0"/>
        </a:spcBef>
        <a:spcAft>
          <a:spcPct val="0"/>
        </a:spcAft>
        <a:buClr>
          <a:schemeClr val="tx2"/>
        </a:buClr>
        <a:buSzPct val="100000"/>
        <a:buFontTx/>
        <a:buNone/>
        <a:defRPr sz="1125" b="0">
          <a:solidFill>
            <a:schemeClr val="tx1"/>
          </a:solidFill>
          <a:latin typeface="+mn-lt"/>
        </a:defRPr>
      </a:lvl2pPr>
      <a:lvl3pPr marL="685800"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32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8.xml"/><Relationship Id="rId5" Type="http://schemas.openxmlformats.org/officeDocument/2006/relationships/image" Target="../media/image30.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62F35F-3079-4EC6-888E-2B2BE5314582}"/>
              </a:ext>
            </a:extLst>
          </p:cNvPr>
          <p:cNvSpPr>
            <a:spLocks noGrp="1"/>
          </p:cNvSpPr>
          <p:nvPr>
            <p:ph type="title"/>
          </p:nvPr>
        </p:nvSpPr>
        <p:spPr/>
        <p:txBody>
          <a:bodyPr anchor="t">
            <a:normAutofit fontScale="90000"/>
          </a:bodyPr>
          <a:lstStyle/>
          <a:p>
            <a:r>
              <a:rPr lang="pl-PL" b="0" i="0" dirty="0" err="1">
                <a:effectLst/>
              </a:rPr>
              <a:t>Úvod</a:t>
            </a:r>
            <a:r>
              <a:rPr lang="pl-PL" b="0" i="0" dirty="0">
                <a:effectLst/>
              </a:rPr>
              <a:t> do studia </a:t>
            </a:r>
            <a:r>
              <a:rPr lang="pl-PL" b="0" i="0" dirty="0" err="1">
                <a:effectLst/>
              </a:rPr>
              <a:t>Pomocných</a:t>
            </a:r>
            <a:r>
              <a:rPr lang="pl-PL" b="0" i="0" dirty="0">
                <a:effectLst/>
              </a:rPr>
              <a:t> </a:t>
            </a:r>
            <a:r>
              <a:rPr lang="pl-PL" b="0" i="0" dirty="0" err="1">
                <a:effectLst/>
              </a:rPr>
              <a:t>věd</a:t>
            </a:r>
            <a:r>
              <a:rPr lang="pl-PL" b="0" i="0" dirty="0">
                <a:effectLst/>
              </a:rPr>
              <a:t> </a:t>
            </a:r>
            <a:r>
              <a:rPr lang="pl-PL" b="0" i="0" dirty="0" err="1">
                <a:effectLst/>
              </a:rPr>
              <a:t>historických</a:t>
            </a:r>
            <a:r>
              <a:rPr lang="pl-PL" b="0" i="0" dirty="0">
                <a:effectLst/>
              </a:rPr>
              <a:t> (PVH)</a:t>
            </a:r>
            <a:endParaRPr lang="cs-CZ" dirty="0"/>
          </a:p>
        </p:txBody>
      </p:sp>
      <p:sp>
        <p:nvSpPr>
          <p:cNvPr id="10" name="Subtitle 2">
            <a:extLst>
              <a:ext uri="{FF2B5EF4-FFF2-40B4-BE49-F238E27FC236}">
                <a16:creationId xmlns:a16="http://schemas.microsoft.com/office/drawing/2014/main" id="{742A3B4F-5CEC-058E-6142-225DDD721730}"/>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CA45D95-51A1-C510-0758-107ED24D5464}"/>
              </a:ext>
            </a:extLst>
          </p:cNvPr>
          <p:cNvPicPr>
            <a:picLocks noChangeAspect="1"/>
          </p:cNvPicPr>
          <p:nvPr/>
        </p:nvPicPr>
        <p:blipFill rotWithShape="1">
          <a:blip r:embed="rId2"/>
          <a:stretch/>
        </p:blipFill>
        <p:spPr>
          <a:xfrm>
            <a:off x="4572000" y="2143126"/>
            <a:ext cx="4572000" cy="2571750"/>
          </a:xfrm>
          <a:prstGeom prst="rect">
            <a:avLst/>
          </a:prstGeom>
          <a:noFill/>
        </p:spPr>
      </p:pic>
    </p:spTree>
    <p:extLst>
      <p:ext uri="{BB962C8B-B14F-4D97-AF65-F5344CB8AC3E}">
        <p14:creationId xmlns:p14="http://schemas.microsoft.com/office/powerpoint/2010/main" val="184530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2E7394-1376-4C2E-BB97-2F487113BD90}"/>
              </a:ext>
            </a:extLst>
          </p:cNvPr>
          <p:cNvSpPr>
            <a:spLocks noGrp="1"/>
          </p:cNvSpPr>
          <p:nvPr>
            <p:ph type="title"/>
          </p:nvPr>
        </p:nvSpPr>
        <p:spPr>
          <a:xfrm>
            <a:off x="486697" y="1329200"/>
            <a:ext cx="4641143" cy="1216741"/>
          </a:xfrm>
        </p:spPr>
        <p:txBody>
          <a:bodyPr>
            <a:normAutofit/>
          </a:bodyPr>
          <a:lstStyle/>
          <a:p>
            <a:r>
              <a:rPr lang="cs-CZ" i="1" dirty="0" err="1"/>
              <a:t>Discernere</a:t>
            </a:r>
            <a:r>
              <a:rPr lang="cs-CZ" i="1" dirty="0"/>
              <a:t> vera </a:t>
            </a:r>
            <a:r>
              <a:rPr lang="cs-CZ" i="1" dirty="0" err="1"/>
              <a:t>ac</a:t>
            </a:r>
            <a:r>
              <a:rPr lang="cs-CZ" i="1" dirty="0"/>
              <a:t> falsa</a:t>
            </a:r>
          </a:p>
        </p:txBody>
      </p:sp>
      <p:sp>
        <p:nvSpPr>
          <p:cNvPr id="3" name="Zástupný obsah 2">
            <a:extLst>
              <a:ext uri="{FF2B5EF4-FFF2-40B4-BE49-F238E27FC236}">
                <a16:creationId xmlns:a16="http://schemas.microsoft.com/office/drawing/2014/main" id="{74333FE3-E8CA-43FE-9A5C-F513A211212F}"/>
              </a:ext>
            </a:extLst>
          </p:cNvPr>
          <p:cNvSpPr>
            <a:spLocks noGrp="1"/>
          </p:cNvSpPr>
          <p:nvPr>
            <p:ph idx="1"/>
          </p:nvPr>
        </p:nvSpPr>
        <p:spPr>
          <a:xfrm>
            <a:off x="486698" y="2686051"/>
            <a:ext cx="4641142" cy="2839064"/>
          </a:xfrm>
        </p:spPr>
        <p:txBody>
          <a:bodyPr>
            <a:normAutofit/>
          </a:bodyPr>
          <a:lstStyle/>
          <a:p>
            <a:r>
              <a:rPr lang="de-DE" dirty="0">
                <a:solidFill>
                  <a:schemeClr val="tx2">
                    <a:lumMod val="60000"/>
                    <a:lumOff val="40000"/>
                  </a:schemeClr>
                </a:solidFill>
              </a:rPr>
              <a:t>Johann Christopher </a:t>
            </a:r>
            <a:r>
              <a:rPr lang="de-DE" dirty="0" err="1">
                <a:solidFill>
                  <a:schemeClr val="tx2">
                    <a:lumMod val="60000"/>
                    <a:lumOff val="40000"/>
                  </a:schemeClr>
                </a:solidFill>
              </a:rPr>
              <a:t>Gatterer</a:t>
            </a:r>
            <a:r>
              <a:rPr lang="de-DE" dirty="0">
                <a:solidFill>
                  <a:schemeClr val="tx2">
                    <a:lumMod val="60000"/>
                    <a:lumOff val="40000"/>
                  </a:schemeClr>
                </a:solidFill>
              </a:rPr>
              <a:t> (Handbuch der Universalhistorie, 1761</a:t>
            </a:r>
            <a:r>
              <a:rPr lang="cs-CZ" dirty="0">
                <a:solidFill>
                  <a:schemeClr val="tx2">
                    <a:lumMod val="60000"/>
                    <a:lumOff val="40000"/>
                  </a:schemeClr>
                </a:solidFill>
              </a:rPr>
              <a:t>)</a:t>
            </a:r>
            <a:r>
              <a:rPr lang="de-DE" dirty="0">
                <a:solidFill>
                  <a:schemeClr val="tx2">
                    <a:lumMod val="60000"/>
                    <a:lumOff val="40000"/>
                  </a:schemeClr>
                </a:solidFill>
              </a:rPr>
              <a:t>: „</a:t>
            </a:r>
            <a:r>
              <a:rPr lang="de-DE" b="1" dirty="0">
                <a:solidFill>
                  <a:schemeClr val="tx2">
                    <a:lumMod val="60000"/>
                    <a:lumOff val="40000"/>
                  </a:schemeClr>
                </a:solidFill>
              </a:rPr>
              <a:t>historische Hilfswissenschaften</a:t>
            </a:r>
            <a:r>
              <a:rPr lang="de-DE" dirty="0">
                <a:solidFill>
                  <a:schemeClr val="tx2">
                    <a:lumMod val="60000"/>
                    <a:lumOff val="40000"/>
                  </a:schemeClr>
                </a:solidFill>
              </a:rPr>
              <a:t>“</a:t>
            </a:r>
            <a:r>
              <a:rPr lang="cs-CZ" dirty="0">
                <a:solidFill>
                  <a:schemeClr val="tx2">
                    <a:lumMod val="60000"/>
                    <a:lumOff val="40000"/>
                  </a:schemeClr>
                </a:solidFill>
              </a:rPr>
              <a:t> (chronologie, diplomatika, genealogie, geografie, heraldika, numizmatika)</a:t>
            </a:r>
            <a:r>
              <a:rPr lang="de-DE" dirty="0">
                <a:solidFill>
                  <a:schemeClr val="tx2">
                    <a:lumMod val="60000"/>
                    <a:lumOff val="40000"/>
                  </a:schemeClr>
                </a:solidFill>
              </a:rPr>
              <a:t>. </a:t>
            </a:r>
            <a:endParaRPr lang="cs-CZ" dirty="0">
              <a:solidFill>
                <a:schemeClr val="tx2">
                  <a:lumMod val="60000"/>
                  <a:lumOff val="40000"/>
                </a:schemeClr>
              </a:solidFill>
            </a:endParaRPr>
          </a:p>
        </p:txBody>
      </p:sp>
      <p:pic>
        <p:nvPicPr>
          <p:cNvPr id="4" name="Obrázek 3" descr="Obsah obrázku text, kniha&#10;&#10;Popis byl vytvořen automaticky">
            <a:extLst>
              <a:ext uri="{FF2B5EF4-FFF2-40B4-BE49-F238E27FC236}">
                <a16:creationId xmlns:a16="http://schemas.microsoft.com/office/drawing/2014/main" id="{B66293F8-DA6D-4E7A-87F7-EF98AB1F9B81}"/>
              </a:ext>
            </a:extLst>
          </p:cNvPr>
          <p:cNvPicPr>
            <a:picLocks noChangeAspect="1"/>
          </p:cNvPicPr>
          <p:nvPr/>
        </p:nvPicPr>
        <p:blipFill rotWithShape="1">
          <a:blip r:embed="rId2"/>
          <a:srcRect l="3312" r="19471" b="-1"/>
          <a:stretch/>
        </p:blipFill>
        <p:spPr>
          <a:xfrm>
            <a:off x="5421882" y="857251"/>
            <a:ext cx="3722434" cy="51435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31748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FC5C8C-E09F-4AE5-8901-EFA70227A1E3}"/>
              </a:ext>
            </a:extLst>
          </p:cNvPr>
          <p:cNvSpPr>
            <a:spLocks noGrp="1"/>
          </p:cNvSpPr>
          <p:nvPr>
            <p:ph type="title"/>
          </p:nvPr>
        </p:nvSpPr>
        <p:spPr>
          <a:xfrm>
            <a:off x="486697" y="1329200"/>
            <a:ext cx="6939116" cy="762491"/>
          </a:xfrm>
        </p:spPr>
        <p:txBody>
          <a:bodyPr>
            <a:normAutofit/>
          </a:bodyPr>
          <a:lstStyle/>
          <a:p>
            <a:r>
              <a:rPr lang="cs-CZ" dirty="0"/>
              <a:t>Definice</a:t>
            </a:r>
          </a:p>
        </p:txBody>
      </p:sp>
      <p:graphicFrame>
        <p:nvGraphicFramePr>
          <p:cNvPr id="5" name="Zástupný obsah 2">
            <a:extLst>
              <a:ext uri="{FF2B5EF4-FFF2-40B4-BE49-F238E27FC236}">
                <a16:creationId xmlns:a16="http://schemas.microsoft.com/office/drawing/2014/main" id="{0B2E6CF8-0901-A7C3-C6EE-797CCE89F536}"/>
              </a:ext>
            </a:extLst>
          </p:cNvPr>
          <p:cNvGraphicFramePr>
            <a:graphicFrameLocks noGrp="1"/>
          </p:cNvGraphicFramePr>
          <p:nvPr>
            <p:ph idx="1"/>
          </p:nvPr>
        </p:nvGraphicFramePr>
        <p:xfrm>
          <a:off x="486697" y="2964942"/>
          <a:ext cx="8171528" cy="2553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086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B49DFD-C9CE-4891-9C61-D706AD1731A4}"/>
              </a:ext>
            </a:extLst>
          </p:cNvPr>
          <p:cNvSpPr>
            <a:spLocks noGrp="1"/>
          </p:cNvSpPr>
          <p:nvPr>
            <p:ph type="title"/>
          </p:nvPr>
        </p:nvSpPr>
        <p:spPr>
          <a:xfrm>
            <a:off x="486697" y="1329200"/>
            <a:ext cx="6939116" cy="762491"/>
          </a:xfrm>
        </p:spPr>
        <p:txBody>
          <a:bodyPr>
            <a:normAutofit/>
          </a:bodyPr>
          <a:lstStyle/>
          <a:p>
            <a:r>
              <a:rPr lang="cs-CZ" dirty="0"/>
              <a:t>Pojmy</a:t>
            </a:r>
          </a:p>
        </p:txBody>
      </p:sp>
      <p:graphicFrame>
        <p:nvGraphicFramePr>
          <p:cNvPr id="7" name="Zástupný obsah 2">
            <a:extLst>
              <a:ext uri="{FF2B5EF4-FFF2-40B4-BE49-F238E27FC236}">
                <a16:creationId xmlns:a16="http://schemas.microsoft.com/office/drawing/2014/main" id="{FE4A0424-175F-CD38-48CE-72D2CD7DB243}"/>
              </a:ext>
            </a:extLst>
          </p:cNvPr>
          <p:cNvGraphicFramePr>
            <a:graphicFrameLocks noGrp="1"/>
          </p:cNvGraphicFramePr>
          <p:nvPr>
            <p:ph idx="1"/>
            <p:extLst>
              <p:ext uri="{D42A27DB-BD31-4B8C-83A1-F6EECF244321}">
                <p14:modId xmlns:p14="http://schemas.microsoft.com/office/powerpoint/2010/main" val="1915905197"/>
              </p:ext>
            </p:extLst>
          </p:nvPr>
        </p:nvGraphicFramePr>
        <p:xfrm>
          <a:off x="486697" y="2964942"/>
          <a:ext cx="8171528" cy="2553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16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51C3EC-63B9-4B3F-9FF3-B05873315A80}"/>
              </a:ext>
            </a:extLst>
          </p:cNvPr>
          <p:cNvSpPr>
            <a:spLocks noGrp="1"/>
          </p:cNvSpPr>
          <p:nvPr>
            <p:ph type="title"/>
          </p:nvPr>
        </p:nvSpPr>
        <p:spPr>
          <a:xfrm>
            <a:off x="4058949" y="1196788"/>
            <a:ext cx="3479177" cy="1050398"/>
          </a:xfrm>
        </p:spPr>
        <p:txBody>
          <a:bodyPr>
            <a:normAutofit/>
          </a:bodyPr>
          <a:lstStyle/>
          <a:p>
            <a:r>
              <a:rPr lang="cs-CZ" dirty="0"/>
              <a:t>Úkol PVH</a:t>
            </a:r>
          </a:p>
        </p:txBody>
      </p:sp>
      <p:sp>
        <p:nvSpPr>
          <p:cNvPr id="3" name="Zástupný obsah 2">
            <a:extLst>
              <a:ext uri="{FF2B5EF4-FFF2-40B4-BE49-F238E27FC236}">
                <a16:creationId xmlns:a16="http://schemas.microsoft.com/office/drawing/2014/main" id="{6EEB061D-6F95-45C2-9B1D-82AC19538B6B}"/>
              </a:ext>
            </a:extLst>
          </p:cNvPr>
          <p:cNvSpPr>
            <a:spLocks noGrp="1"/>
          </p:cNvSpPr>
          <p:nvPr>
            <p:ph idx="1"/>
          </p:nvPr>
        </p:nvSpPr>
        <p:spPr>
          <a:xfrm>
            <a:off x="4058213" y="2396939"/>
            <a:ext cx="3479177" cy="3146611"/>
          </a:xfrm>
        </p:spPr>
        <p:txBody>
          <a:bodyPr>
            <a:normAutofit/>
          </a:bodyPr>
          <a:lstStyle/>
          <a:p>
            <a:pPr algn="just"/>
            <a:r>
              <a:rPr lang="cs-CZ" b="1" u="sng" dirty="0"/>
              <a:t>Sbírání</a:t>
            </a:r>
            <a:r>
              <a:rPr lang="cs-CZ" dirty="0"/>
              <a:t>, </a:t>
            </a:r>
          </a:p>
          <a:p>
            <a:pPr algn="just"/>
            <a:endParaRPr lang="cs-CZ" dirty="0"/>
          </a:p>
          <a:p>
            <a:pPr algn="just"/>
            <a:r>
              <a:rPr lang="cs-CZ" b="1" u="sng" dirty="0"/>
              <a:t>zpracování</a:t>
            </a:r>
            <a:r>
              <a:rPr lang="cs-CZ" dirty="0"/>
              <a:t> </a:t>
            </a:r>
          </a:p>
          <a:p>
            <a:pPr algn="just"/>
            <a:endParaRPr lang="cs-CZ" dirty="0"/>
          </a:p>
          <a:p>
            <a:pPr algn="just"/>
            <a:r>
              <a:rPr lang="cs-CZ" dirty="0"/>
              <a:t>a </a:t>
            </a:r>
            <a:r>
              <a:rPr lang="cs-CZ" b="1" u="sng" dirty="0"/>
              <a:t>systematizování</a:t>
            </a:r>
            <a:r>
              <a:rPr lang="cs-CZ" dirty="0"/>
              <a:t> určitého typu historických pramenů, vždy na úrovní </a:t>
            </a:r>
            <a:r>
              <a:rPr lang="cs-CZ" u="sng" dirty="0"/>
              <a:t>pramenné kritiky.</a:t>
            </a:r>
          </a:p>
        </p:txBody>
      </p:sp>
      <p:pic>
        <p:nvPicPr>
          <p:cNvPr id="5" name="Picture 4" descr="Mnoho otazníků na černém pozadí">
            <a:extLst>
              <a:ext uri="{FF2B5EF4-FFF2-40B4-BE49-F238E27FC236}">
                <a16:creationId xmlns:a16="http://schemas.microsoft.com/office/drawing/2014/main" id="{BF4EA9E3-5B3B-469F-8D7E-13326F41F7BC}"/>
              </a:ext>
            </a:extLst>
          </p:cNvPr>
          <p:cNvPicPr>
            <a:picLocks noChangeAspect="1"/>
          </p:cNvPicPr>
          <p:nvPr/>
        </p:nvPicPr>
        <p:blipFill rotWithShape="1">
          <a:blip r:embed="rId2"/>
          <a:srcRect l="55765" r="2" b="2"/>
          <a:stretch/>
        </p:blipFill>
        <p:spPr>
          <a:xfrm>
            <a:off x="3" y="857258"/>
            <a:ext cx="3729824" cy="5143493"/>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Tree>
    <p:extLst>
      <p:ext uri="{BB962C8B-B14F-4D97-AF65-F5344CB8AC3E}">
        <p14:creationId xmlns:p14="http://schemas.microsoft.com/office/powerpoint/2010/main" val="334650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BC7AC7-BD5A-4DF7-85F1-C3D965FCF982}"/>
              </a:ext>
            </a:extLst>
          </p:cNvPr>
          <p:cNvSpPr>
            <a:spLocks noGrp="1"/>
          </p:cNvSpPr>
          <p:nvPr>
            <p:ph type="title"/>
          </p:nvPr>
        </p:nvSpPr>
        <p:spPr/>
        <p:txBody>
          <a:bodyPr/>
          <a:lstStyle/>
          <a:p>
            <a:r>
              <a:rPr lang="cs-CZ" dirty="0"/>
              <a:t>Kritika</a:t>
            </a:r>
          </a:p>
        </p:txBody>
      </p:sp>
      <p:sp>
        <p:nvSpPr>
          <p:cNvPr id="3" name="Zástupný obsah 2">
            <a:extLst>
              <a:ext uri="{FF2B5EF4-FFF2-40B4-BE49-F238E27FC236}">
                <a16:creationId xmlns:a16="http://schemas.microsoft.com/office/drawing/2014/main" id="{D7BCCDDC-125E-42CE-8184-146890B6FE6B}"/>
              </a:ext>
            </a:extLst>
          </p:cNvPr>
          <p:cNvSpPr>
            <a:spLocks noGrp="1"/>
          </p:cNvSpPr>
          <p:nvPr>
            <p:ph idx="1"/>
          </p:nvPr>
        </p:nvSpPr>
        <p:spPr/>
        <p:txBody>
          <a:bodyPr>
            <a:normAutofit/>
          </a:bodyPr>
          <a:lstStyle/>
          <a:p>
            <a:pPr marL="342900" indent="-342900" algn="just">
              <a:buFont typeface="Arial" panose="020B0604020202020204" pitchFamily="34" charset="0"/>
              <a:buChar char="•"/>
            </a:pPr>
            <a:r>
              <a:rPr lang="cs-CZ" dirty="0">
                <a:cs typeface="Times New Roman" panose="02020603050405020304" pitchFamily="18" charset="0"/>
              </a:rPr>
              <a:t>Tzv. vnější kritika: prověření pramenů z hlediska pravosti.</a:t>
            </a:r>
          </a:p>
          <a:p>
            <a:pPr marL="342900" indent="-342900" algn="just">
              <a:buFont typeface="Arial" panose="020B0604020202020204" pitchFamily="34" charset="0"/>
              <a:buChar char="•"/>
            </a:pPr>
            <a:endParaRPr lang="cs-CZ" dirty="0">
              <a:cs typeface="Times New Roman" panose="02020603050405020304" pitchFamily="18" charset="0"/>
            </a:endParaRPr>
          </a:p>
          <a:p>
            <a:pPr marL="342900" indent="-342900" algn="just">
              <a:buFont typeface="Arial" panose="020B0604020202020204" pitchFamily="34" charset="0"/>
              <a:buChar char="•"/>
            </a:pPr>
            <a:endParaRPr lang="cs-CZ" dirty="0">
              <a:cs typeface="Times New Roman" panose="02020603050405020304" pitchFamily="18" charset="0"/>
            </a:endParaRPr>
          </a:p>
          <a:p>
            <a:pPr marL="342900" indent="-342900" algn="just">
              <a:buFont typeface="Arial" panose="020B0604020202020204" pitchFamily="34" charset="0"/>
              <a:buChar char="•"/>
            </a:pPr>
            <a:r>
              <a:rPr lang="cs-CZ" dirty="0">
                <a:cs typeface="Times New Roman" panose="02020603050405020304" pitchFamily="18" charset="0"/>
              </a:rPr>
              <a:t>Tzv. vnitřní kritika: zhodnocení pramenů a jejich relevance z hlediska kontextu jejich vzniku, informací o autorovi, adresátech atd.</a:t>
            </a:r>
          </a:p>
        </p:txBody>
      </p:sp>
    </p:spTree>
    <p:extLst>
      <p:ext uri="{BB962C8B-B14F-4D97-AF65-F5344CB8AC3E}">
        <p14:creationId xmlns:p14="http://schemas.microsoft.com/office/powerpoint/2010/main" val="335340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1A779C-2EDF-400D-8538-92DA357C35C0}"/>
              </a:ext>
            </a:extLst>
          </p:cNvPr>
          <p:cNvSpPr>
            <a:spLocks noGrp="1"/>
          </p:cNvSpPr>
          <p:nvPr>
            <p:ph type="title"/>
          </p:nvPr>
        </p:nvSpPr>
        <p:spPr/>
        <p:txBody>
          <a:bodyPr/>
          <a:lstStyle/>
          <a:p>
            <a:r>
              <a:rPr lang="cs-CZ" dirty="0"/>
              <a:t>Prověření pravosti pramene</a:t>
            </a:r>
          </a:p>
        </p:txBody>
      </p:sp>
      <p:sp>
        <p:nvSpPr>
          <p:cNvPr id="3" name="Zástupný obsah 2">
            <a:extLst>
              <a:ext uri="{FF2B5EF4-FFF2-40B4-BE49-F238E27FC236}">
                <a16:creationId xmlns:a16="http://schemas.microsoft.com/office/drawing/2014/main" id="{20CCD5EA-DC28-4906-B6A2-A7EEA64DCB00}"/>
              </a:ext>
            </a:extLst>
          </p:cNvPr>
          <p:cNvSpPr>
            <a:spLocks noGrp="1"/>
          </p:cNvSpPr>
          <p:nvPr>
            <p:ph idx="1"/>
          </p:nvPr>
        </p:nvSpPr>
        <p:spPr/>
        <p:txBody>
          <a:bodyPr>
            <a:normAutofit/>
          </a:bodyPr>
          <a:lstStyle/>
          <a:p>
            <a:pPr marL="342900" indent="-342900" algn="just">
              <a:buFont typeface="Arial" panose="020B0604020202020204" pitchFamily="34" charset="0"/>
              <a:buChar char="•"/>
            </a:pPr>
            <a:r>
              <a:rPr lang="cs-CZ" dirty="0">
                <a:cs typeface="Times New Roman" panose="02020603050405020304" pitchFamily="18" charset="0"/>
              </a:rPr>
              <a:t>Tzv. vnější znaky: psací látka, formát, úprava textu, podpisy, glosy, přípisky apod.</a:t>
            </a:r>
          </a:p>
          <a:p>
            <a:pPr marL="342900" indent="-342900" algn="just">
              <a:buFont typeface="Arial" panose="020B0604020202020204" pitchFamily="34" charset="0"/>
              <a:buChar char="•"/>
            </a:pPr>
            <a:endParaRPr lang="cs-CZ" dirty="0">
              <a:cs typeface="Times New Roman" panose="02020603050405020304" pitchFamily="18" charset="0"/>
            </a:endParaRPr>
          </a:p>
          <a:p>
            <a:pPr marL="342900" indent="-342900" algn="just">
              <a:buFont typeface="Arial" panose="020B0604020202020204" pitchFamily="34" charset="0"/>
              <a:buChar char="•"/>
            </a:pPr>
            <a:r>
              <a:rPr lang="cs-CZ" dirty="0">
                <a:cs typeface="Times New Roman" panose="02020603050405020304" pitchFamily="18" charset="0"/>
              </a:rPr>
              <a:t>Tzv. vnitřní znaky: jazyk, skladba a styl.</a:t>
            </a:r>
          </a:p>
        </p:txBody>
      </p:sp>
    </p:spTree>
    <p:extLst>
      <p:ext uri="{BB962C8B-B14F-4D97-AF65-F5344CB8AC3E}">
        <p14:creationId xmlns:p14="http://schemas.microsoft.com/office/powerpoint/2010/main" val="277997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A311A9-98C6-4395-BD37-05D24D7DE666}"/>
              </a:ext>
            </a:extLst>
          </p:cNvPr>
          <p:cNvSpPr>
            <a:spLocks noGrp="1"/>
          </p:cNvSpPr>
          <p:nvPr>
            <p:ph type="title"/>
          </p:nvPr>
        </p:nvSpPr>
        <p:spPr>
          <a:xfrm>
            <a:off x="279280" y="1098755"/>
            <a:ext cx="2497746" cy="1231490"/>
          </a:xfrm>
        </p:spPr>
        <p:txBody>
          <a:bodyPr>
            <a:normAutofit/>
          </a:bodyPr>
          <a:lstStyle/>
          <a:p>
            <a:r>
              <a:rPr lang="cs-CZ" dirty="0"/>
              <a:t>Pravá listina? </a:t>
            </a:r>
            <a:r>
              <a:rPr lang="cs-CZ" b="0" i="0" dirty="0">
                <a:effectLst/>
              </a:rPr>
              <a:t>17. října 1045</a:t>
            </a:r>
            <a:endParaRPr lang="cs-CZ" dirty="0"/>
          </a:p>
        </p:txBody>
      </p:sp>
      <p:pic>
        <p:nvPicPr>
          <p:cNvPr id="5" name="Obrázek 4">
            <a:extLst>
              <a:ext uri="{FF2B5EF4-FFF2-40B4-BE49-F238E27FC236}">
                <a16:creationId xmlns:a16="http://schemas.microsoft.com/office/drawing/2014/main" id="{7BB30322-8EEB-4D1E-A5DA-9755B221F582}"/>
              </a:ext>
            </a:extLst>
          </p:cNvPr>
          <p:cNvPicPr>
            <a:picLocks noChangeAspect="1"/>
          </p:cNvPicPr>
          <p:nvPr/>
        </p:nvPicPr>
        <p:blipFill rotWithShape="1">
          <a:blip r:embed="rId2"/>
          <a:srcRect t="2197" r="-2" b="-2"/>
          <a:stretch/>
        </p:blipFill>
        <p:spPr>
          <a:xfrm>
            <a:off x="3476010" y="857257"/>
            <a:ext cx="5670098" cy="5143493"/>
          </a:xfrm>
          <a:prstGeom prst="rect">
            <a:avLst/>
          </a:prstGeom>
        </p:spPr>
      </p:pic>
      <p:sp>
        <p:nvSpPr>
          <p:cNvPr id="3" name="Zástupný obsah 2">
            <a:extLst>
              <a:ext uri="{FF2B5EF4-FFF2-40B4-BE49-F238E27FC236}">
                <a16:creationId xmlns:a16="http://schemas.microsoft.com/office/drawing/2014/main" id="{56E1FA22-5A32-4DD9-BADD-A3E250C2CA5A}"/>
              </a:ext>
            </a:extLst>
          </p:cNvPr>
          <p:cNvSpPr>
            <a:spLocks noGrp="1"/>
          </p:cNvSpPr>
          <p:nvPr>
            <p:ph idx="1"/>
          </p:nvPr>
        </p:nvSpPr>
        <p:spPr>
          <a:xfrm>
            <a:off x="279280" y="2228851"/>
            <a:ext cx="2851547" cy="2857499"/>
          </a:xfrm>
        </p:spPr>
        <p:txBody>
          <a:bodyPr>
            <a:noAutofit/>
          </a:bodyPr>
          <a:lstStyle/>
          <a:p>
            <a:pPr>
              <a:lnSpc>
                <a:spcPct val="90000"/>
              </a:lnSpc>
            </a:pPr>
            <a:r>
              <a:rPr lang="cs-CZ" sz="1350" dirty="0">
                <a:cs typeface="Times New Roman" panose="02020603050405020304" pitchFamily="18" charset="0"/>
              </a:rPr>
              <a:t>Břetislav, vévoda Čechů, dává břevnovskému opatu </a:t>
            </a:r>
            <a:r>
              <a:rPr lang="cs-CZ" sz="1350" dirty="0" err="1">
                <a:cs typeface="Times New Roman" panose="02020603050405020304" pitchFamily="18" charset="0"/>
              </a:rPr>
              <a:t>Meinhardovi</a:t>
            </a:r>
            <a:r>
              <a:rPr lang="cs-CZ" sz="1350" dirty="0">
                <a:cs typeface="Times New Roman" panose="02020603050405020304" pitchFamily="18" charset="0"/>
              </a:rPr>
              <a:t> na Moravě jakousi celu, kterou postavil na počest sv. Petra a Pavla.</a:t>
            </a:r>
          </a:p>
          <a:p>
            <a:pPr>
              <a:lnSpc>
                <a:spcPct val="90000"/>
              </a:lnSpc>
            </a:pPr>
            <a:r>
              <a:rPr lang="cs-CZ" sz="1350" dirty="0">
                <a:cs typeface="Times New Roman" panose="02020603050405020304" pitchFamily="18" charset="0"/>
              </a:rPr>
              <a:t>Pečeť: Na šňůře z vybledlých červených a žlutých nití přivěšena kulatá černá pečeť.</a:t>
            </a:r>
          </a:p>
          <a:p>
            <a:pPr>
              <a:lnSpc>
                <a:spcPct val="90000"/>
              </a:lnSpc>
            </a:pPr>
            <a:r>
              <a:rPr lang="cs-CZ" sz="1350" dirty="0">
                <a:cs typeface="Times New Roman" panose="02020603050405020304" pitchFamily="18" charset="0"/>
              </a:rPr>
              <a:t>Materiál: Pergamen.</a:t>
            </a:r>
          </a:p>
          <a:p>
            <a:pPr>
              <a:lnSpc>
                <a:spcPct val="90000"/>
              </a:lnSpc>
            </a:pPr>
            <a:r>
              <a:rPr lang="cs-CZ" sz="1350" dirty="0">
                <a:cs typeface="Times New Roman" panose="02020603050405020304" pitchFamily="18" charset="0"/>
              </a:rPr>
              <a:t>Rozměry: 47x29,5.</a:t>
            </a:r>
          </a:p>
          <a:p>
            <a:pPr>
              <a:lnSpc>
                <a:spcPct val="90000"/>
              </a:lnSpc>
            </a:pPr>
            <a:r>
              <a:rPr lang="cs-CZ" sz="1350" dirty="0">
                <a:cs typeface="Times New Roman" panose="02020603050405020304" pitchFamily="18" charset="0"/>
              </a:rPr>
              <a:t>Zdroj: Moravský zemský archiv v Brně Benediktini Rajhrad (1045-1908) 21, in: monasterium.net, URL &lt;/</a:t>
            </a:r>
            <a:r>
              <a:rPr lang="cs-CZ" sz="1350" dirty="0" err="1">
                <a:cs typeface="Times New Roman" panose="02020603050405020304" pitchFamily="18" charset="0"/>
              </a:rPr>
              <a:t>mom</a:t>
            </a:r>
            <a:r>
              <a:rPr lang="cs-CZ" sz="1350" dirty="0">
                <a:cs typeface="Times New Roman" panose="02020603050405020304" pitchFamily="18" charset="0"/>
              </a:rPr>
              <a:t>/CZ-MZA/E06/21/charter&gt;, </a:t>
            </a:r>
            <a:r>
              <a:rPr lang="cs-CZ" sz="1350" dirty="0" err="1">
                <a:cs typeface="Times New Roman" panose="02020603050405020304" pitchFamily="18" charset="0"/>
              </a:rPr>
              <a:t>accessed</a:t>
            </a:r>
            <a:r>
              <a:rPr lang="cs-CZ" sz="1350" dirty="0">
                <a:cs typeface="Times New Roman" panose="02020603050405020304" pitchFamily="18" charset="0"/>
              </a:rPr>
              <a:t> </a:t>
            </a:r>
            <a:r>
              <a:rPr lang="cs-CZ" sz="1350" dirty="0" err="1">
                <a:cs typeface="Times New Roman" panose="02020603050405020304" pitchFamily="18" charset="0"/>
              </a:rPr>
              <a:t>at</a:t>
            </a:r>
            <a:r>
              <a:rPr lang="cs-CZ" sz="1350" dirty="0">
                <a:cs typeface="Times New Roman" panose="02020603050405020304" pitchFamily="18" charset="0"/>
              </a:rPr>
              <a:t> 2020-12-01Z</a:t>
            </a:r>
          </a:p>
        </p:txBody>
      </p:sp>
    </p:spTree>
    <p:extLst>
      <p:ext uri="{BB962C8B-B14F-4D97-AF65-F5344CB8AC3E}">
        <p14:creationId xmlns:p14="http://schemas.microsoft.com/office/powerpoint/2010/main" val="133866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E8B8AA-85F5-4ADF-99CD-5CB91B25835E}"/>
              </a:ext>
            </a:extLst>
          </p:cNvPr>
          <p:cNvSpPr>
            <a:spLocks noGrp="1"/>
          </p:cNvSpPr>
          <p:nvPr>
            <p:ph type="title"/>
          </p:nvPr>
        </p:nvSpPr>
        <p:spPr>
          <a:xfrm>
            <a:off x="484584" y="1314451"/>
            <a:ext cx="2494298" cy="1256981"/>
          </a:xfrm>
        </p:spPr>
        <p:txBody>
          <a:bodyPr>
            <a:normAutofit/>
          </a:bodyPr>
          <a:lstStyle/>
          <a:p>
            <a:r>
              <a:rPr lang="cs-CZ" sz="2475" dirty="0"/>
              <a:t>Konstantinova donace </a:t>
            </a:r>
          </a:p>
        </p:txBody>
      </p:sp>
      <p:pic>
        <p:nvPicPr>
          <p:cNvPr id="4" name="Obrázek 3" descr="Obsah obrázku text&#10;&#10;Popis byl vytvořen automaticky">
            <a:extLst>
              <a:ext uri="{FF2B5EF4-FFF2-40B4-BE49-F238E27FC236}">
                <a16:creationId xmlns:a16="http://schemas.microsoft.com/office/drawing/2014/main" id="{D7952A1D-9AA7-405E-9303-EF6CBF18DBA0}"/>
              </a:ext>
            </a:extLst>
          </p:cNvPr>
          <p:cNvPicPr>
            <a:picLocks noChangeAspect="1"/>
          </p:cNvPicPr>
          <p:nvPr/>
        </p:nvPicPr>
        <p:blipFill rotWithShape="1">
          <a:blip r:embed="rId2"/>
          <a:srcRect l="953" r="15079"/>
          <a:stretch/>
        </p:blipFill>
        <p:spPr>
          <a:xfrm>
            <a:off x="3460233" y="1314276"/>
            <a:ext cx="2556778" cy="4229098"/>
          </a:xfrm>
          <a:prstGeom prst="rect">
            <a:avLst/>
          </a:prstGeom>
          <a:effectLst>
            <a:outerShdw blurRad="50800" dist="38100" dir="5400000" algn="t" rotWithShape="0">
              <a:prstClr val="black">
                <a:alpha val="43000"/>
              </a:prstClr>
            </a:outerShdw>
          </a:effectLst>
        </p:spPr>
      </p:pic>
      <p:pic>
        <p:nvPicPr>
          <p:cNvPr id="5" name="Obrázek 4" descr="Obsah obrázku budova, tkanina, hodiny&#10;&#10;Popis byl vytvořen automaticky">
            <a:extLst>
              <a:ext uri="{FF2B5EF4-FFF2-40B4-BE49-F238E27FC236}">
                <a16:creationId xmlns:a16="http://schemas.microsoft.com/office/drawing/2014/main" id="{9B40A6DD-FB7F-4BF6-B67D-017680D3AC61}"/>
              </a:ext>
            </a:extLst>
          </p:cNvPr>
          <p:cNvPicPr>
            <a:picLocks noChangeAspect="1"/>
          </p:cNvPicPr>
          <p:nvPr/>
        </p:nvPicPr>
        <p:blipFill rotWithShape="1">
          <a:blip r:embed="rId3"/>
          <a:srcRect l="5018" r="15798" b="1"/>
          <a:stretch/>
        </p:blipFill>
        <p:spPr>
          <a:xfrm>
            <a:off x="6101447" y="1314451"/>
            <a:ext cx="2556778" cy="2074544"/>
          </a:xfrm>
          <a:prstGeom prst="rect">
            <a:avLst/>
          </a:prstGeom>
          <a:effectLst>
            <a:outerShdw blurRad="50800" dist="38100" dir="5400000" algn="t" rotWithShape="0">
              <a:prstClr val="black">
                <a:alpha val="43000"/>
              </a:prstClr>
            </a:outerShdw>
          </a:effectLst>
        </p:spPr>
      </p:pic>
      <p:sp>
        <p:nvSpPr>
          <p:cNvPr id="3" name="Zástupný obsah 2">
            <a:extLst>
              <a:ext uri="{FF2B5EF4-FFF2-40B4-BE49-F238E27FC236}">
                <a16:creationId xmlns:a16="http://schemas.microsoft.com/office/drawing/2014/main" id="{283CAEF6-6F4D-43C3-A762-8FB1216192AD}"/>
              </a:ext>
            </a:extLst>
          </p:cNvPr>
          <p:cNvSpPr>
            <a:spLocks noGrp="1"/>
          </p:cNvSpPr>
          <p:nvPr>
            <p:ph idx="1"/>
          </p:nvPr>
        </p:nvSpPr>
        <p:spPr>
          <a:xfrm>
            <a:off x="481632" y="2720659"/>
            <a:ext cx="2497250" cy="2822891"/>
          </a:xfrm>
        </p:spPr>
        <p:txBody>
          <a:bodyPr>
            <a:normAutofit fontScale="85000" lnSpcReduction="20000"/>
          </a:bodyPr>
          <a:lstStyle/>
          <a:p>
            <a:pPr>
              <a:lnSpc>
                <a:spcPct val="90000"/>
              </a:lnSpc>
            </a:pPr>
            <a:r>
              <a:rPr lang="cs-CZ" b="0" i="0" dirty="0">
                <a:effectLst/>
                <a:cs typeface="Times New Roman" panose="02020603050405020304" pitchFamily="18" charset="0"/>
              </a:rPr>
              <a:t>lat. </a:t>
            </a:r>
            <a:r>
              <a:rPr lang="cs-CZ" b="0" i="1" dirty="0" err="1">
                <a:effectLst/>
                <a:cs typeface="Times New Roman" panose="02020603050405020304" pitchFamily="18" charset="0"/>
              </a:rPr>
              <a:t>Constitutum</a:t>
            </a:r>
            <a:r>
              <a:rPr lang="cs-CZ" b="0" i="1" dirty="0">
                <a:effectLst/>
                <a:cs typeface="Times New Roman" panose="02020603050405020304" pitchFamily="18" charset="0"/>
              </a:rPr>
              <a:t> Constantini</a:t>
            </a:r>
            <a:r>
              <a:rPr lang="cs-CZ" b="0" i="0" dirty="0">
                <a:effectLst/>
                <a:cs typeface="Times New Roman" panose="02020603050405020304" pitchFamily="18" charset="0"/>
              </a:rPr>
              <a:t> nebo </a:t>
            </a:r>
            <a:r>
              <a:rPr lang="cs-CZ" b="0" i="1" dirty="0">
                <a:effectLst/>
                <a:cs typeface="Times New Roman" panose="02020603050405020304" pitchFamily="18" charset="0"/>
              </a:rPr>
              <a:t>Donatio Constantini ad Silvestrem I </a:t>
            </a:r>
            <a:r>
              <a:rPr lang="cs-CZ" b="0" i="1" dirty="0" err="1">
                <a:effectLst/>
                <a:cs typeface="Times New Roman" panose="02020603050405020304" pitchFamily="18" charset="0"/>
              </a:rPr>
              <a:t>papam</a:t>
            </a:r>
            <a:r>
              <a:rPr lang="cs-CZ" b="0" i="1" dirty="0">
                <a:effectLst/>
                <a:cs typeface="Times New Roman" panose="02020603050405020304" pitchFamily="18" charset="0"/>
              </a:rPr>
              <a:t>.</a:t>
            </a:r>
          </a:p>
          <a:p>
            <a:pPr>
              <a:lnSpc>
                <a:spcPct val="90000"/>
              </a:lnSpc>
            </a:pPr>
            <a:r>
              <a:rPr lang="cs-CZ" dirty="0">
                <a:cs typeface="Times New Roman" panose="02020603050405020304" pitchFamily="18" charset="0"/>
              </a:rPr>
              <a:t>Text se tváří jako diplom císaře Konstantina (4. st.), ale ve skutečnosti pochází z 8.-9. st.</a:t>
            </a:r>
          </a:p>
          <a:p>
            <a:pPr>
              <a:lnSpc>
                <a:spcPct val="90000"/>
              </a:lnSpc>
            </a:pPr>
            <a:r>
              <a:rPr lang="cs-CZ" dirty="0">
                <a:cs typeface="Times New Roman" panose="02020603050405020304" pitchFamily="18" charset="0"/>
              </a:rPr>
              <a:t>Padělek odhalil </a:t>
            </a:r>
            <a:r>
              <a:rPr lang="cs-CZ" dirty="0" err="1">
                <a:cs typeface="Times New Roman" panose="02020603050405020304" pitchFamily="18" charset="0"/>
              </a:rPr>
              <a:t>ital</a:t>
            </a:r>
            <a:r>
              <a:rPr lang="cs-CZ" dirty="0">
                <a:cs typeface="Times New Roman" panose="02020603050405020304" pitchFamily="18" charset="0"/>
              </a:rPr>
              <a:t>. humanista Lorenzo </a:t>
            </a:r>
            <a:r>
              <a:rPr lang="cs-CZ" dirty="0" err="1">
                <a:cs typeface="Times New Roman" panose="02020603050405020304" pitchFamily="18" charset="0"/>
              </a:rPr>
              <a:t>Valla</a:t>
            </a:r>
            <a:r>
              <a:rPr lang="cs-CZ" dirty="0">
                <a:cs typeface="Times New Roman" panose="02020603050405020304" pitchFamily="18" charset="0"/>
              </a:rPr>
              <a:t> (15. st.) na základě filologických nesrovnalostí.</a:t>
            </a:r>
          </a:p>
        </p:txBody>
      </p:sp>
      <p:pic>
        <p:nvPicPr>
          <p:cNvPr id="6" name="Obrázek 5" descr="Obsah obrázku text&#10;&#10;Popis byl vytvořen automaticky">
            <a:extLst>
              <a:ext uri="{FF2B5EF4-FFF2-40B4-BE49-F238E27FC236}">
                <a16:creationId xmlns:a16="http://schemas.microsoft.com/office/drawing/2014/main" id="{EA1CC800-3CF4-435E-B8EC-90A5E0ACAA3D}"/>
              </a:ext>
            </a:extLst>
          </p:cNvPr>
          <p:cNvPicPr>
            <a:picLocks noChangeAspect="1"/>
          </p:cNvPicPr>
          <p:nvPr/>
        </p:nvPicPr>
        <p:blipFill rotWithShape="1">
          <a:blip r:embed="rId4"/>
          <a:srcRect t="11943" b="26594"/>
          <a:stretch/>
        </p:blipFill>
        <p:spPr>
          <a:xfrm>
            <a:off x="6101447" y="3469005"/>
            <a:ext cx="2556778" cy="2074544"/>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07053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05FFEF-3CD1-41A8-8EE7-C26D6847F8E4}"/>
              </a:ext>
            </a:extLst>
          </p:cNvPr>
          <p:cNvSpPr>
            <a:spLocks noGrp="1"/>
          </p:cNvSpPr>
          <p:nvPr>
            <p:ph type="title"/>
          </p:nvPr>
        </p:nvSpPr>
        <p:spPr>
          <a:xfrm>
            <a:off x="5056581" y="1329199"/>
            <a:ext cx="2480808" cy="1231490"/>
          </a:xfrm>
        </p:spPr>
        <p:txBody>
          <a:bodyPr>
            <a:normAutofit/>
          </a:bodyPr>
          <a:lstStyle/>
          <a:p>
            <a:pPr>
              <a:lnSpc>
                <a:spcPct val="90000"/>
              </a:lnSpc>
            </a:pPr>
            <a:r>
              <a:rPr lang="cs-CZ" sz="1950" dirty="0"/>
              <a:t>Rukopis královédvorský a zelenohorský (RKZ)</a:t>
            </a:r>
          </a:p>
        </p:txBody>
      </p:sp>
      <p:pic>
        <p:nvPicPr>
          <p:cNvPr id="4" name="Obrázek 3" descr="Obsah obrázku text&#10;&#10;Popis byl vytvořen automaticky">
            <a:extLst>
              <a:ext uri="{FF2B5EF4-FFF2-40B4-BE49-F238E27FC236}">
                <a16:creationId xmlns:a16="http://schemas.microsoft.com/office/drawing/2014/main" id="{8BB70367-B11A-4E00-9148-684DEF9F9C70}"/>
              </a:ext>
            </a:extLst>
          </p:cNvPr>
          <p:cNvPicPr>
            <a:picLocks noChangeAspect="1"/>
          </p:cNvPicPr>
          <p:nvPr/>
        </p:nvPicPr>
        <p:blipFill rotWithShape="1">
          <a:blip r:embed="rId2"/>
          <a:srcRect t="6722" r="-1" b="159"/>
          <a:stretch/>
        </p:blipFill>
        <p:spPr>
          <a:xfrm>
            <a:off x="-1" y="857257"/>
            <a:ext cx="4570805" cy="5143493"/>
          </a:xfrm>
          <a:prstGeom prst="rect">
            <a:avLst/>
          </a:prstGeom>
        </p:spPr>
      </p:pic>
      <p:sp>
        <p:nvSpPr>
          <p:cNvPr id="3" name="Zástupný obsah 2">
            <a:extLst>
              <a:ext uri="{FF2B5EF4-FFF2-40B4-BE49-F238E27FC236}">
                <a16:creationId xmlns:a16="http://schemas.microsoft.com/office/drawing/2014/main" id="{43A3F235-1389-48F6-ACC9-EF0E7CE1974F}"/>
              </a:ext>
            </a:extLst>
          </p:cNvPr>
          <p:cNvSpPr>
            <a:spLocks noGrp="1"/>
          </p:cNvSpPr>
          <p:nvPr>
            <p:ph idx="1"/>
          </p:nvPr>
        </p:nvSpPr>
        <p:spPr>
          <a:xfrm>
            <a:off x="5056581" y="2686051"/>
            <a:ext cx="2480808" cy="2857499"/>
          </a:xfrm>
        </p:spPr>
        <p:txBody>
          <a:bodyPr>
            <a:normAutofit/>
          </a:bodyPr>
          <a:lstStyle/>
          <a:p>
            <a:r>
              <a:rPr lang="cs-CZ" sz="1800" dirty="0">
                <a:cs typeface="Times New Roman" panose="02020603050405020304" pitchFamily="18" charset="0"/>
              </a:rPr>
              <a:t>České písně nebo zpěvy.</a:t>
            </a:r>
          </a:p>
          <a:p>
            <a:r>
              <a:rPr lang="cs-CZ" sz="1800" dirty="0">
                <a:cs typeface="Times New Roman" panose="02020603050405020304" pitchFamily="18" charset="0"/>
              </a:rPr>
              <a:t>Paleograficky, lexikálně a stylisticky se hlásí do 13. až 14. st.</a:t>
            </a:r>
          </a:p>
          <a:p>
            <a:r>
              <a:rPr lang="cs-CZ" sz="1800" dirty="0">
                <a:cs typeface="Times New Roman" panose="02020603050405020304" pitchFamily="18" charset="0"/>
              </a:rPr>
              <a:t>Novověké padělky z počátku 19. st.</a:t>
            </a:r>
          </a:p>
        </p:txBody>
      </p:sp>
    </p:spTree>
    <p:extLst>
      <p:ext uri="{BB962C8B-B14F-4D97-AF65-F5344CB8AC3E}">
        <p14:creationId xmlns:p14="http://schemas.microsoft.com/office/powerpoint/2010/main" val="278890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83B57C-A5CB-49C5-9907-E4C224D1C903}"/>
              </a:ext>
            </a:extLst>
          </p:cNvPr>
          <p:cNvSpPr>
            <a:spLocks noGrp="1"/>
          </p:cNvSpPr>
          <p:nvPr>
            <p:ph type="title"/>
          </p:nvPr>
        </p:nvSpPr>
        <p:spPr>
          <a:xfrm>
            <a:off x="476594" y="4264127"/>
            <a:ext cx="6885889" cy="892489"/>
          </a:xfrm>
        </p:spPr>
        <p:txBody>
          <a:bodyPr vert="horz" lIns="68580" tIns="34290" rIns="68580" bIns="34290" rtlCol="0" anchor="b" anchorCtr="0">
            <a:normAutofit/>
          </a:bodyPr>
          <a:lstStyle/>
          <a:p>
            <a:pPr>
              <a:lnSpc>
                <a:spcPct val="90000"/>
              </a:lnSpc>
            </a:pPr>
            <a:r>
              <a:rPr lang="en-US" sz="3825" dirty="0" err="1"/>
              <a:t>Falešná</a:t>
            </a:r>
            <a:r>
              <a:rPr lang="en-US" sz="3825" dirty="0"/>
              <a:t> </a:t>
            </a:r>
            <a:r>
              <a:rPr lang="en-US" sz="3825" dirty="0" err="1"/>
              <a:t>nebo</a:t>
            </a:r>
            <a:r>
              <a:rPr lang="en-US" sz="3825" dirty="0"/>
              <a:t> </a:t>
            </a:r>
            <a:r>
              <a:rPr lang="en-US" sz="3825" dirty="0" err="1"/>
              <a:t>pravá</a:t>
            </a:r>
            <a:r>
              <a:rPr lang="en-US" sz="3825" dirty="0"/>
              <a:t> </a:t>
            </a:r>
            <a:r>
              <a:rPr lang="en-US" sz="3825" dirty="0" err="1"/>
              <a:t>pečeť</a:t>
            </a:r>
            <a:r>
              <a:rPr lang="en-US" sz="3825" dirty="0"/>
              <a:t>?</a:t>
            </a:r>
          </a:p>
        </p:txBody>
      </p:sp>
      <p:sp>
        <p:nvSpPr>
          <p:cNvPr id="3" name="Zástupný obsah 2">
            <a:extLst>
              <a:ext uri="{FF2B5EF4-FFF2-40B4-BE49-F238E27FC236}">
                <a16:creationId xmlns:a16="http://schemas.microsoft.com/office/drawing/2014/main" id="{0CA7D6B2-68FC-4569-9BF4-2AD39B163359}"/>
              </a:ext>
            </a:extLst>
          </p:cNvPr>
          <p:cNvSpPr>
            <a:spLocks noGrp="1"/>
          </p:cNvSpPr>
          <p:nvPr>
            <p:ph idx="1"/>
          </p:nvPr>
        </p:nvSpPr>
        <p:spPr>
          <a:xfrm>
            <a:off x="476594" y="5162621"/>
            <a:ext cx="6885889" cy="380929"/>
          </a:xfrm>
        </p:spPr>
        <p:txBody>
          <a:bodyPr vert="horz" lIns="68580" tIns="34290" rIns="68580" bIns="34290" rtlCol="0" anchor="t">
            <a:normAutofit lnSpcReduction="10000"/>
          </a:bodyPr>
          <a:lstStyle/>
          <a:p>
            <a:pPr>
              <a:lnSpc>
                <a:spcPct val="90000"/>
              </a:lnSpc>
            </a:pPr>
            <a:r>
              <a:rPr lang="en-US" sz="1275" cap="all" dirty="0" err="1">
                <a:cs typeface="Times New Roman" panose="02020603050405020304" pitchFamily="18" charset="0"/>
              </a:rPr>
              <a:t>Oldřich</a:t>
            </a:r>
            <a:r>
              <a:rPr lang="en-US" sz="1275" cap="all" dirty="0">
                <a:cs typeface="Times New Roman" panose="02020603050405020304" pitchFamily="18" charset="0"/>
              </a:rPr>
              <a:t> z </a:t>
            </a:r>
            <a:r>
              <a:rPr lang="en-US" sz="1275" cap="all" dirty="0" err="1">
                <a:cs typeface="Times New Roman" panose="02020603050405020304" pitchFamily="18" charset="0"/>
              </a:rPr>
              <a:t>Rožmberka</a:t>
            </a:r>
            <a:r>
              <a:rPr lang="en-US" sz="1275" cap="all" dirty="0">
                <a:cs typeface="Times New Roman" panose="02020603050405020304" pitchFamily="18" charset="0"/>
              </a:rPr>
              <a:t> – </a:t>
            </a:r>
            <a:r>
              <a:rPr lang="en-US" sz="1275" cap="all" dirty="0" err="1">
                <a:cs typeface="Times New Roman" panose="02020603050405020304" pitchFamily="18" charset="0"/>
              </a:rPr>
              <a:t>padělatel</a:t>
            </a:r>
            <a:r>
              <a:rPr lang="en-US" sz="1275" cap="all" dirty="0">
                <a:cs typeface="Times New Roman" panose="02020603050405020304" pitchFamily="18" charset="0"/>
              </a:rPr>
              <a:t> </a:t>
            </a:r>
            <a:r>
              <a:rPr lang="en-US" sz="1275" cap="all" dirty="0" err="1">
                <a:cs typeface="Times New Roman" panose="02020603050405020304" pitchFamily="18" charset="0"/>
              </a:rPr>
              <a:t>listin</a:t>
            </a:r>
            <a:r>
              <a:rPr lang="en-US" sz="1275" cap="all" dirty="0">
                <a:cs typeface="Times New Roman" panose="02020603050405020304" pitchFamily="18" charset="0"/>
              </a:rPr>
              <a:t> a </a:t>
            </a:r>
            <a:r>
              <a:rPr lang="en-US" sz="1275" cap="all" dirty="0" err="1">
                <a:cs typeface="Times New Roman" panose="02020603050405020304" pitchFamily="18" charset="0"/>
              </a:rPr>
              <a:t>pečetí</a:t>
            </a:r>
            <a:r>
              <a:rPr lang="en-US" sz="1275" cap="all" dirty="0">
                <a:cs typeface="Times New Roman" panose="02020603050405020304" pitchFamily="18" charset="0"/>
              </a:rPr>
              <a:t> </a:t>
            </a:r>
            <a:r>
              <a:rPr lang="en-US" sz="1275" cap="all" dirty="0" err="1">
                <a:cs typeface="Times New Roman" panose="02020603050405020304" pitchFamily="18" charset="0"/>
              </a:rPr>
              <a:t>Zikmunda</a:t>
            </a:r>
            <a:r>
              <a:rPr lang="en-US" sz="1275" cap="all" dirty="0">
                <a:cs typeface="Times New Roman" panose="02020603050405020304" pitchFamily="18" charset="0"/>
              </a:rPr>
              <a:t> </a:t>
            </a:r>
            <a:r>
              <a:rPr lang="en-US" sz="1275" cap="all" dirty="0" err="1">
                <a:cs typeface="Times New Roman" panose="02020603050405020304" pitchFamily="18" charset="0"/>
              </a:rPr>
              <a:t>Lucemburského</a:t>
            </a:r>
            <a:endParaRPr lang="en-US" sz="1275" cap="all" dirty="0">
              <a:cs typeface="Times New Roman" panose="02020603050405020304" pitchFamily="18" charset="0"/>
            </a:endParaRPr>
          </a:p>
        </p:txBody>
      </p:sp>
      <p:pic>
        <p:nvPicPr>
          <p:cNvPr id="4" name="Obrázek 3" descr="Obsah obrázku stůl, interiér, dřevěné, slon&#10;&#10;Popis byl vytvořen automaticky">
            <a:extLst>
              <a:ext uri="{FF2B5EF4-FFF2-40B4-BE49-F238E27FC236}">
                <a16:creationId xmlns:a16="http://schemas.microsoft.com/office/drawing/2014/main" id="{02EFCE26-D223-4A35-9C90-2E4722BA12D6}"/>
              </a:ext>
            </a:extLst>
          </p:cNvPr>
          <p:cNvPicPr>
            <a:picLocks noChangeAspect="1"/>
          </p:cNvPicPr>
          <p:nvPr/>
        </p:nvPicPr>
        <p:blipFill rotWithShape="1">
          <a:blip r:embed="rId2"/>
          <a:srcRect l="17454" t="18666" r="18936" b="20157"/>
          <a:stretch/>
        </p:blipFill>
        <p:spPr>
          <a:xfrm>
            <a:off x="646097" y="1337310"/>
            <a:ext cx="2980915" cy="2702052"/>
          </a:xfrm>
          <a:prstGeom prst="rect">
            <a:avLst/>
          </a:prstGeom>
          <a:effectLst>
            <a:outerShdw blurRad="50800" dist="38100" dir="5400000" algn="t" rotWithShape="0">
              <a:prstClr val="black">
                <a:alpha val="43000"/>
              </a:prstClr>
            </a:outerShdw>
          </a:effectLst>
        </p:spPr>
      </p:pic>
      <p:pic>
        <p:nvPicPr>
          <p:cNvPr id="5" name="Obrázek 4" descr="Obsah obrázku mince, objekt, box, kobereček&#10;&#10;Popis byl vytvořen automaticky">
            <a:extLst>
              <a:ext uri="{FF2B5EF4-FFF2-40B4-BE49-F238E27FC236}">
                <a16:creationId xmlns:a16="http://schemas.microsoft.com/office/drawing/2014/main" id="{75686BA7-5751-4458-ABE2-3E049F635738}"/>
              </a:ext>
            </a:extLst>
          </p:cNvPr>
          <p:cNvPicPr>
            <a:picLocks noChangeAspect="1"/>
          </p:cNvPicPr>
          <p:nvPr/>
        </p:nvPicPr>
        <p:blipFill rotWithShape="1">
          <a:blip r:embed="rId3"/>
          <a:srcRect l="24102" t="16411" r="27898" b="17333"/>
          <a:stretch/>
        </p:blipFill>
        <p:spPr>
          <a:xfrm>
            <a:off x="4392752" y="1335024"/>
            <a:ext cx="2610048" cy="2702052"/>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9027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AB4A389F-45AA-E08C-7D7C-CD9C7DF87342}"/>
              </a:ext>
            </a:extLst>
          </p:cNvPr>
          <p:cNvSpPr>
            <a:spLocks noGrp="1"/>
          </p:cNvSpPr>
          <p:nvPr>
            <p:ph type="ftr" sz="quarter" idx="10"/>
          </p:nvPr>
        </p:nvSpPr>
        <p:spPr>
          <a:xfrm>
            <a:off x="540000" y="6228000"/>
            <a:ext cx="5940000" cy="252000"/>
          </a:xfrm>
        </p:spPr>
        <p:txBody>
          <a:bodyPr/>
          <a:lstStyle/>
          <a:p>
            <a:pPr>
              <a:spcAft>
                <a:spcPts val="600"/>
              </a:spcAft>
            </a:pPr>
            <a:r>
              <a:rPr lang="cs-CZ"/>
              <a:t>zápatí prezentace</a:t>
            </a:r>
          </a:p>
        </p:txBody>
      </p:sp>
      <p:sp>
        <p:nvSpPr>
          <p:cNvPr id="13" name="Slide Number Placeholder 2">
            <a:extLst>
              <a:ext uri="{FF2B5EF4-FFF2-40B4-BE49-F238E27FC236}">
                <a16:creationId xmlns:a16="http://schemas.microsoft.com/office/drawing/2014/main" id="{36C3A3D0-63F5-CD49-26CC-1EE6013696E5}"/>
              </a:ext>
            </a:extLst>
          </p:cNvPr>
          <p:cNvSpPr>
            <a:spLocks noGrp="1"/>
          </p:cNvSpPr>
          <p:nvPr>
            <p:ph type="sldNum" sz="quarter" idx="11"/>
          </p:nvPr>
        </p:nvSpPr>
        <p:spPr>
          <a:xfrm>
            <a:off x="310500" y="6228000"/>
            <a:ext cx="189000" cy="252000"/>
          </a:xfrm>
        </p:spPr>
        <p:txBody>
          <a:bodyPr/>
          <a:lstStyle/>
          <a:p>
            <a:pPr>
              <a:spcAft>
                <a:spcPts val="600"/>
              </a:spcAft>
            </a:pPr>
            <a:fld id="{D6D6C118-631F-4A80-9886-907009361577}" type="slidenum">
              <a:rPr lang="cs-CZ" altLang="cs-CZ"/>
              <a:pPr>
                <a:spcAft>
                  <a:spcPts val="600"/>
                </a:spcAft>
              </a:pPr>
              <a:t>2</a:t>
            </a:fld>
            <a:endParaRPr lang="cs-CZ" altLang="cs-CZ"/>
          </a:p>
        </p:txBody>
      </p:sp>
      <p:sp>
        <p:nvSpPr>
          <p:cNvPr id="2" name="Nadpis 1">
            <a:extLst>
              <a:ext uri="{FF2B5EF4-FFF2-40B4-BE49-F238E27FC236}">
                <a16:creationId xmlns:a16="http://schemas.microsoft.com/office/drawing/2014/main" id="{CB3EE218-11C7-41A4-BA8E-9782D97F4925}"/>
              </a:ext>
            </a:extLst>
          </p:cNvPr>
          <p:cNvSpPr>
            <a:spLocks noGrp="1"/>
          </p:cNvSpPr>
          <p:nvPr>
            <p:ph type="title"/>
          </p:nvPr>
        </p:nvSpPr>
        <p:spPr>
          <a:xfrm>
            <a:off x="540000" y="720000"/>
            <a:ext cx="8064900" cy="451576"/>
          </a:xfrm>
        </p:spPr>
        <p:txBody>
          <a:bodyPr anchor="t">
            <a:normAutofit/>
          </a:bodyPr>
          <a:lstStyle/>
          <a:p>
            <a:r>
              <a:rPr lang="cs-CZ" dirty="0"/>
              <a:t>Historie</a:t>
            </a:r>
          </a:p>
        </p:txBody>
      </p:sp>
      <p:sp>
        <p:nvSpPr>
          <p:cNvPr id="3" name="Zástupný obsah 2">
            <a:extLst>
              <a:ext uri="{FF2B5EF4-FFF2-40B4-BE49-F238E27FC236}">
                <a16:creationId xmlns:a16="http://schemas.microsoft.com/office/drawing/2014/main" id="{B7F3E91D-060E-41DA-A3AD-D17A8FB25A99}"/>
              </a:ext>
            </a:extLst>
          </p:cNvPr>
          <p:cNvSpPr>
            <a:spLocks noGrp="1"/>
          </p:cNvSpPr>
          <p:nvPr>
            <p:ph idx="29"/>
          </p:nvPr>
        </p:nvSpPr>
        <p:spPr>
          <a:xfrm>
            <a:off x="540000" y="1701505"/>
            <a:ext cx="3914999" cy="4139998"/>
          </a:xfrm>
        </p:spPr>
        <p:txBody>
          <a:bodyPr>
            <a:noAutofit/>
          </a:bodyPr>
          <a:lstStyle/>
          <a:p>
            <a:pPr>
              <a:spcAft>
                <a:spcPts val="600"/>
              </a:spcAft>
            </a:pPr>
            <a:r>
              <a:rPr lang="cs-CZ" sz="1600" dirty="0"/>
              <a:t>Je to věda?</a:t>
            </a:r>
          </a:p>
          <a:p>
            <a:pPr>
              <a:spcAft>
                <a:spcPts val="600"/>
              </a:spcAft>
            </a:pPr>
            <a:endParaRPr lang="cs-CZ" sz="1600" dirty="0"/>
          </a:p>
          <a:p>
            <a:pPr>
              <a:spcAft>
                <a:spcPts val="600"/>
              </a:spcAft>
            </a:pPr>
            <a:r>
              <a:rPr lang="cs-CZ" sz="1600" dirty="0"/>
              <a:t>Vztah k jiným oborům (technickým a přírodovědným)</a:t>
            </a:r>
          </a:p>
          <a:p>
            <a:pPr>
              <a:spcAft>
                <a:spcPts val="600"/>
              </a:spcAft>
            </a:pPr>
            <a:endParaRPr lang="cs-CZ" sz="1600" dirty="0"/>
          </a:p>
          <a:p>
            <a:pPr>
              <a:spcAft>
                <a:spcPts val="600"/>
              </a:spcAft>
            </a:pPr>
            <a:r>
              <a:rPr lang="cs-CZ" sz="1600" dirty="0"/>
              <a:t>Místo historie mezi ostatními humanitními a společenskými disciplínami.</a:t>
            </a:r>
          </a:p>
          <a:p>
            <a:pPr>
              <a:spcAft>
                <a:spcPts val="600"/>
              </a:spcAft>
            </a:pPr>
            <a:endParaRPr lang="cs-CZ" sz="1600" dirty="0"/>
          </a:p>
          <a:p>
            <a:pPr>
              <a:spcAft>
                <a:spcPts val="600"/>
              </a:spcAft>
            </a:pPr>
            <a:r>
              <a:rPr lang="cs-CZ" sz="1600" dirty="0"/>
              <a:t>Příbuzné historické obory: archeologie, dějiny umění, muzeologie atd.</a:t>
            </a:r>
          </a:p>
          <a:p>
            <a:pPr>
              <a:spcAft>
                <a:spcPts val="600"/>
              </a:spcAft>
            </a:pPr>
            <a:endParaRPr lang="cs-CZ" sz="1600" dirty="0"/>
          </a:p>
        </p:txBody>
      </p:sp>
      <p:pic>
        <p:nvPicPr>
          <p:cNvPr id="6" name="Obrázek 5">
            <a:extLst>
              <a:ext uri="{FF2B5EF4-FFF2-40B4-BE49-F238E27FC236}">
                <a16:creationId xmlns:a16="http://schemas.microsoft.com/office/drawing/2014/main" id="{3949EBF0-6743-5E76-3F02-396D7D2118FE}"/>
              </a:ext>
            </a:extLst>
          </p:cNvPr>
          <p:cNvPicPr>
            <a:picLocks noChangeAspect="1"/>
          </p:cNvPicPr>
          <p:nvPr/>
        </p:nvPicPr>
        <p:blipFill>
          <a:blip r:embed="rId2"/>
          <a:stretch>
            <a:fillRect/>
          </a:stretch>
        </p:blipFill>
        <p:spPr>
          <a:xfrm>
            <a:off x="5264236" y="1701505"/>
            <a:ext cx="2763447" cy="4139998"/>
          </a:xfrm>
          <a:prstGeom prst="rect">
            <a:avLst/>
          </a:prstGeom>
          <a:noFill/>
        </p:spPr>
      </p:pic>
    </p:spTree>
    <p:extLst>
      <p:ext uri="{BB962C8B-B14F-4D97-AF65-F5344CB8AC3E}">
        <p14:creationId xmlns:p14="http://schemas.microsoft.com/office/powerpoint/2010/main" val="764081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03A673-58A8-4A44-8AB5-1AFCBBA1D4F9}"/>
              </a:ext>
            </a:extLst>
          </p:cNvPr>
          <p:cNvSpPr>
            <a:spLocks noGrp="1"/>
          </p:cNvSpPr>
          <p:nvPr>
            <p:ph type="title"/>
          </p:nvPr>
        </p:nvSpPr>
        <p:spPr>
          <a:xfrm>
            <a:off x="486697" y="1329200"/>
            <a:ext cx="4641143" cy="1216741"/>
          </a:xfrm>
        </p:spPr>
        <p:txBody>
          <a:bodyPr>
            <a:normAutofit/>
          </a:bodyPr>
          <a:lstStyle/>
          <a:p>
            <a:r>
              <a:rPr lang="cs-CZ" dirty="0"/>
              <a:t>Fotografie</a:t>
            </a:r>
          </a:p>
        </p:txBody>
      </p:sp>
      <p:sp>
        <p:nvSpPr>
          <p:cNvPr id="3" name="Zástupný obsah 2">
            <a:extLst>
              <a:ext uri="{FF2B5EF4-FFF2-40B4-BE49-F238E27FC236}">
                <a16:creationId xmlns:a16="http://schemas.microsoft.com/office/drawing/2014/main" id="{B30C26F3-2D94-4152-9D9B-6288FA783504}"/>
              </a:ext>
            </a:extLst>
          </p:cNvPr>
          <p:cNvSpPr>
            <a:spLocks noGrp="1"/>
          </p:cNvSpPr>
          <p:nvPr>
            <p:ph idx="1"/>
          </p:nvPr>
        </p:nvSpPr>
        <p:spPr>
          <a:xfrm>
            <a:off x="486698" y="2686051"/>
            <a:ext cx="4641142" cy="2839064"/>
          </a:xfrm>
        </p:spPr>
        <p:txBody>
          <a:bodyPr>
            <a:normAutofit/>
          </a:bodyPr>
          <a:lstStyle/>
          <a:p>
            <a:pPr>
              <a:lnSpc>
                <a:spcPct val="90000"/>
              </a:lnSpc>
            </a:pPr>
            <a:r>
              <a:rPr lang="cs-CZ" sz="1800" dirty="0">
                <a:cs typeface="Times New Roman" panose="02020603050405020304" pitchFamily="18" charset="0"/>
              </a:rPr>
              <a:t>Prezident republiky Klement Gottwald (vlevo) v rozhovoru s předsedou vládou Antonínem Zápotockým a místopředsedou vlády Viliamem Širokým na Wilsonově nádraží v Praze.</a:t>
            </a:r>
          </a:p>
          <a:p>
            <a:pPr>
              <a:lnSpc>
                <a:spcPct val="90000"/>
              </a:lnSpc>
            </a:pPr>
            <a:r>
              <a:rPr lang="cs-CZ" sz="1800" dirty="0">
                <a:cs typeface="Times New Roman" panose="02020603050405020304" pitchFamily="18" charset="0"/>
              </a:rPr>
              <a:t>Datum pořízení: 26.8.1949.</a:t>
            </a:r>
          </a:p>
          <a:p>
            <a:pPr>
              <a:lnSpc>
                <a:spcPct val="90000"/>
              </a:lnSpc>
            </a:pPr>
            <a:r>
              <a:rPr lang="cs-CZ" sz="1800" dirty="0">
                <a:cs typeface="Times New Roman" panose="02020603050405020304" pitchFamily="18" charset="0"/>
              </a:rPr>
              <a:t>Montáž: vlevo vzadu zmizel Rudolf Slánský, tehdy generální tajemník ÚV KSČ.</a:t>
            </a:r>
          </a:p>
        </p:txBody>
      </p:sp>
      <p:pic>
        <p:nvPicPr>
          <p:cNvPr id="5" name="Obrázek 4">
            <a:extLst>
              <a:ext uri="{FF2B5EF4-FFF2-40B4-BE49-F238E27FC236}">
                <a16:creationId xmlns:a16="http://schemas.microsoft.com/office/drawing/2014/main" id="{7E0F7222-5058-41E1-B717-FF4E511C7B9D}"/>
              </a:ext>
            </a:extLst>
          </p:cNvPr>
          <p:cNvPicPr>
            <a:picLocks noChangeAspect="1"/>
          </p:cNvPicPr>
          <p:nvPr/>
        </p:nvPicPr>
        <p:blipFill rotWithShape="1">
          <a:blip r:embed="rId2"/>
          <a:srcRect t="3624" r="-1" b="16021"/>
          <a:stretch/>
        </p:blipFill>
        <p:spPr>
          <a:xfrm>
            <a:off x="5422764" y="857252"/>
            <a:ext cx="3721551" cy="257174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p:spPr>
      </p:pic>
      <p:pic>
        <p:nvPicPr>
          <p:cNvPr id="4" name="Obrázek 3">
            <a:extLst>
              <a:ext uri="{FF2B5EF4-FFF2-40B4-BE49-F238E27FC236}">
                <a16:creationId xmlns:a16="http://schemas.microsoft.com/office/drawing/2014/main" id="{E0D908EF-2F82-4545-8BD7-A9C259FD15D0}"/>
              </a:ext>
            </a:extLst>
          </p:cNvPr>
          <p:cNvPicPr>
            <a:picLocks noChangeAspect="1"/>
          </p:cNvPicPr>
          <p:nvPr/>
        </p:nvPicPr>
        <p:blipFill rotWithShape="1">
          <a:blip r:embed="rId3"/>
          <a:srcRect r="-1" b="25444"/>
          <a:stretch/>
        </p:blipFill>
        <p:spPr>
          <a:xfrm>
            <a:off x="5421567" y="3428998"/>
            <a:ext cx="3722433" cy="257175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p:spPr>
      </p:pic>
    </p:spTree>
    <p:extLst>
      <p:ext uri="{BB962C8B-B14F-4D97-AF65-F5344CB8AC3E}">
        <p14:creationId xmlns:p14="http://schemas.microsoft.com/office/powerpoint/2010/main" val="102469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E43729-4B80-44A4-A808-7F3BD3C87C6B}"/>
              </a:ext>
            </a:extLst>
          </p:cNvPr>
          <p:cNvSpPr>
            <a:spLocks noGrp="1"/>
          </p:cNvSpPr>
          <p:nvPr>
            <p:ph type="title"/>
          </p:nvPr>
        </p:nvSpPr>
        <p:spPr/>
        <p:txBody>
          <a:bodyPr>
            <a:normAutofit/>
          </a:bodyPr>
          <a:lstStyle/>
          <a:p>
            <a:r>
              <a:rPr lang="cs-CZ" dirty="0"/>
              <a:t>Tradiční seznam PVH</a:t>
            </a:r>
          </a:p>
        </p:txBody>
      </p:sp>
      <p:graphicFrame>
        <p:nvGraphicFramePr>
          <p:cNvPr id="5" name="Zástupný obsah 2">
            <a:extLst>
              <a:ext uri="{FF2B5EF4-FFF2-40B4-BE49-F238E27FC236}">
                <a16:creationId xmlns:a16="http://schemas.microsoft.com/office/drawing/2014/main" id="{1D3F53F1-734D-4424-BAD2-6B0888F29D98}"/>
              </a:ext>
            </a:extLst>
          </p:cNvPr>
          <p:cNvGraphicFramePr>
            <a:graphicFrameLocks noGrp="1"/>
          </p:cNvGraphicFramePr>
          <p:nvPr>
            <p:ph idx="1"/>
          </p:nvPr>
        </p:nvGraphicFramePr>
        <p:xfrm>
          <a:off x="828220" y="2247186"/>
          <a:ext cx="6709906" cy="3146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140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4DC236-9611-4803-AF31-1CE2249F436D}"/>
              </a:ext>
            </a:extLst>
          </p:cNvPr>
          <p:cNvSpPr>
            <a:spLocks noGrp="1"/>
          </p:cNvSpPr>
          <p:nvPr>
            <p:ph type="title"/>
          </p:nvPr>
        </p:nvSpPr>
        <p:spPr/>
        <p:txBody>
          <a:bodyPr/>
          <a:lstStyle/>
          <a:p>
            <a:r>
              <a:rPr lang="cs-CZ"/>
              <a:t>Dvě skupiny PVH</a:t>
            </a:r>
            <a:endParaRPr lang="cs-CZ" dirty="0"/>
          </a:p>
        </p:txBody>
      </p:sp>
      <p:graphicFrame>
        <p:nvGraphicFramePr>
          <p:cNvPr id="25" name="Zástupný obsah 2">
            <a:extLst>
              <a:ext uri="{FF2B5EF4-FFF2-40B4-BE49-F238E27FC236}">
                <a16:creationId xmlns:a16="http://schemas.microsoft.com/office/drawing/2014/main" id="{3268F263-756D-4268-88E3-2FD8C80F03BE}"/>
              </a:ext>
            </a:extLst>
          </p:cNvPr>
          <p:cNvGraphicFramePr>
            <a:graphicFrameLocks noGrp="1"/>
          </p:cNvGraphicFramePr>
          <p:nvPr>
            <p:ph idx="1"/>
            <p:extLst>
              <p:ext uri="{D42A27DB-BD31-4B8C-83A1-F6EECF244321}">
                <p14:modId xmlns:p14="http://schemas.microsoft.com/office/powerpoint/2010/main" val="3175669089"/>
              </p:ext>
            </p:extLst>
          </p:nvPr>
        </p:nvGraphicFramePr>
        <p:xfrm>
          <a:off x="539354" y="1828801"/>
          <a:ext cx="8064103" cy="3950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024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B6AC1F-13D3-4BED-8E1E-7155E206DA6A}"/>
              </a:ext>
            </a:extLst>
          </p:cNvPr>
          <p:cNvSpPr>
            <a:spLocks noGrp="1"/>
          </p:cNvSpPr>
          <p:nvPr>
            <p:ph type="title"/>
          </p:nvPr>
        </p:nvSpPr>
        <p:spPr/>
        <p:txBody>
          <a:bodyPr>
            <a:normAutofit/>
          </a:bodyPr>
          <a:lstStyle/>
          <a:p>
            <a:r>
              <a:rPr lang="cs-CZ" dirty="0"/>
              <a:t>Další PVH a příbuzné obory</a:t>
            </a:r>
          </a:p>
        </p:txBody>
      </p:sp>
      <p:graphicFrame>
        <p:nvGraphicFramePr>
          <p:cNvPr id="5" name="Zástupný obsah 2">
            <a:extLst>
              <a:ext uri="{FF2B5EF4-FFF2-40B4-BE49-F238E27FC236}">
                <a16:creationId xmlns:a16="http://schemas.microsoft.com/office/drawing/2014/main" id="{B1571CE8-D046-4DCD-B597-1A9E210383BD}"/>
              </a:ext>
            </a:extLst>
          </p:cNvPr>
          <p:cNvGraphicFramePr>
            <a:graphicFrameLocks noGrp="1"/>
          </p:cNvGraphicFramePr>
          <p:nvPr>
            <p:ph idx="1"/>
            <p:extLst>
              <p:ext uri="{D42A27DB-BD31-4B8C-83A1-F6EECF244321}">
                <p14:modId xmlns:p14="http://schemas.microsoft.com/office/powerpoint/2010/main" val="3984064629"/>
              </p:ext>
            </p:extLst>
          </p:nvPr>
        </p:nvGraphicFramePr>
        <p:xfrm>
          <a:off x="484583" y="1552755"/>
          <a:ext cx="7641500" cy="3951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91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0CBD0B-9182-41B7-8EB3-6AA1C5039825}"/>
              </a:ext>
            </a:extLst>
          </p:cNvPr>
          <p:cNvSpPr>
            <a:spLocks noGrp="1"/>
          </p:cNvSpPr>
          <p:nvPr>
            <p:ph type="title"/>
          </p:nvPr>
        </p:nvSpPr>
        <p:spPr>
          <a:xfrm>
            <a:off x="486697" y="1329200"/>
            <a:ext cx="4641143" cy="1216741"/>
          </a:xfrm>
        </p:spPr>
        <p:txBody>
          <a:bodyPr>
            <a:normAutofit/>
          </a:bodyPr>
          <a:lstStyle/>
          <a:p>
            <a:r>
              <a:rPr lang="cs-CZ" dirty="0"/>
              <a:t>Stručné dějiny PVH</a:t>
            </a:r>
          </a:p>
        </p:txBody>
      </p:sp>
      <p:sp>
        <p:nvSpPr>
          <p:cNvPr id="3" name="Zástupný obsah 2">
            <a:extLst>
              <a:ext uri="{FF2B5EF4-FFF2-40B4-BE49-F238E27FC236}">
                <a16:creationId xmlns:a16="http://schemas.microsoft.com/office/drawing/2014/main" id="{DDD660FF-7C88-4B44-ABC4-987CC98025B8}"/>
              </a:ext>
            </a:extLst>
          </p:cNvPr>
          <p:cNvSpPr>
            <a:spLocks noGrp="1"/>
          </p:cNvSpPr>
          <p:nvPr>
            <p:ph idx="1"/>
          </p:nvPr>
        </p:nvSpPr>
        <p:spPr>
          <a:xfrm>
            <a:off x="486383" y="2471305"/>
            <a:ext cx="4641142" cy="2839064"/>
          </a:xfrm>
        </p:spPr>
        <p:txBody>
          <a:bodyPr>
            <a:normAutofit fontScale="85000" lnSpcReduction="20000"/>
          </a:bodyPr>
          <a:lstStyle/>
          <a:p>
            <a:pPr marL="342900" indent="-342900" algn="just">
              <a:buFont typeface="Arial" panose="020B0604020202020204" pitchFamily="34" charset="0"/>
              <a:buChar char="•"/>
            </a:pPr>
            <a:r>
              <a:rPr lang="cs-CZ" dirty="0"/>
              <a:t>Starověká Alexandrie - kritické studie Homérova eposu </a:t>
            </a:r>
            <a:r>
              <a:rPr lang="cs-CZ" i="1" dirty="0"/>
              <a:t>Ilias</a:t>
            </a:r>
            <a:r>
              <a:rPr lang="cs-CZ" dirty="0"/>
              <a:t>.</a:t>
            </a:r>
          </a:p>
          <a:p>
            <a:pPr marL="342900" indent="-342900" algn="just">
              <a:buFont typeface="Arial" panose="020B0604020202020204" pitchFamily="34" charset="0"/>
              <a:buChar char="•"/>
            </a:pPr>
            <a:r>
              <a:rPr lang="cs-CZ" dirty="0"/>
              <a:t>Exegeze biblických a antických textů - rozvoj filologických a historických disciplín.</a:t>
            </a:r>
          </a:p>
          <a:p>
            <a:pPr marL="342900" indent="-342900" algn="just">
              <a:buFont typeface="Arial" panose="020B0604020202020204" pitchFamily="34" charset="0"/>
              <a:buChar char="•"/>
            </a:pPr>
            <a:r>
              <a:rPr lang="cs-CZ" dirty="0"/>
              <a:t>Kritická filozofie raného osvícenství.</a:t>
            </a:r>
          </a:p>
          <a:p>
            <a:pPr marL="342900" indent="-342900" algn="just">
              <a:buFont typeface="Arial" panose="020B0604020202020204" pitchFamily="34" charset="0"/>
              <a:buChar char="•"/>
            </a:pPr>
            <a:r>
              <a:rPr lang="cs-CZ" i="1" dirty="0"/>
              <a:t>Bella </a:t>
            </a:r>
            <a:r>
              <a:rPr lang="cs-CZ" i="1" dirty="0" err="1"/>
              <a:t>diplomatica</a:t>
            </a:r>
            <a:r>
              <a:rPr lang="cs-CZ" i="1" dirty="0"/>
              <a:t> </a:t>
            </a:r>
            <a:r>
              <a:rPr lang="cs-CZ" dirty="0"/>
              <a:t>- kritický přístup k právním nárokům založeným na listinách.</a:t>
            </a:r>
          </a:p>
          <a:p>
            <a:pPr marL="342900" indent="-342900" algn="just">
              <a:buFont typeface="Arial" panose="020B0604020202020204" pitchFamily="34" charset="0"/>
              <a:buChar char="•"/>
            </a:pPr>
            <a:r>
              <a:rPr lang="cs-CZ" dirty="0"/>
              <a:t>Jean </a:t>
            </a:r>
            <a:r>
              <a:rPr lang="cs-CZ" dirty="0" err="1"/>
              <a:t>Mabillon</a:t>
            </a:r>
            <a:r>
              <a:rPr lang="cs-CZ" dirty="0"/>
              <a:t> (1632-1707) – francouzský benediktin, který v roce 1681 vydal knihu </a:t>
            </a:r>
            <a:r>
              <a:rPr lang="cs-CZ" i="1" dirty="0"/>
              <a:t>De re </a:t>
            </a:r>
            <a:r>
              <a:rPr lang="cs-CZ" i="1" dirty="0" err="1"/>
              <a:t>diplomatica</a:t>
            </a:r>
            <a:r>
              <a:rPr lang="cs-CZ" i="1" dirty="0"/>
              <a:t> </a:t>
            </a:r>
            <a:r>
              <a:rPr lang="cs-CZ" i="1" dirty="0" err="1"/>
              <a:t>libri</a:t>
            </a:r>
            <a:r>
              <a:rPr lang="cs-CZ" i="1" dirty="0"/>
              <a:t> sex</a:t>
            </a:r>
            <a:r>
              <a:rPr lang="cs-CZ" dirty="0"/>
              <a:t>.</a:t>
            </a:r>
          </a:p>
          <a:p>
            <a:pPr algn="just"/>
            <a:endParaRPr lang="cs-CZ" dirty="0"/>
          </a:p>
        </p:txBody>
      </p:sp>
      <p:pic>
        <p:nvPicPr>
          <p:cNvPr id="1026" name="Picture 2">
            <a:extLst>
              <a:ext uri="{FF2B5EF4-FFF2-40B4-BE49-F238E27FC236}">
                <a16:creationId xmlns:a16="http://schemas.microsoft.com/office/drawing/2014/main" id="{29CB6AE9-52FA-4962-A533-D025ECC1C51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 b="8114"/>
          <a:stretch/>
        </p:blipFill>
        <p:spPr bwMode="auto">
          <a:xfrm>
            <a:off x="5421882" y="857251"/>
            <a:ext cx="3722434" cy="51435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5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B2647D-097B-42EE-8E93-5FB30C64F36C}"/>
              </a:ext>
            </a:extLst>
          </p:cNvPr>
          <p:cNvSpPr>
            <a:spLocks noGrp="1"/>
          </p:cNvSpPr>
          <p:nvPr>
            <p:ph type="title"/>
          </p:nvPr>
        </p:nvSpPr>
        <p:spPr>
          <a:xfrm>
            <a:off x="4058949" y="1196788"/>
            <a:ext cx="3479177" cy="1050398"/>
          </a:xfrm>
        </p:spPr>
        <p:txBody>
          <a:bodyPr>
            <a:normAutofit/>
          </a:bodyPr>
          <a:lstStyle/>
          <a:p>
            <a:pPr>
              <a:lnSpc>
                <a:spcPct val="90000"/>
              </a:lnSpc>
            </a:pPr>
            <a:r>
              <a:rPr lang="cs-CZ" sz="2700" dirty="0"/>
              <a:t>Stručné dějiny PVH – školy a instituce</a:t>
            </a:r>
          </a:p>
        </p:txBody>
      </p:sp>
      <p:sp>
        <p:nvSpPr>
          <p:cNvPr id="3" name="Zástupný obsah 2">
            <a:extLst>
              <a:ext uri="{FF2B5EF4-FFF2-40B4-BE49-F238E27FC236}">
                <a16:creationId xmlns:a16="http://schemas.microsoft.com/office/drawing/2014/main" id="{1C3135FA-3F6F-45CF-B5FF-C7D839CE737E}"/>
              </a:ext>
            </a:extLst>
          </p:cNvPr>
          <p:cNvSpPr>
            <a:spLocks noGrp="1"/>
          </p:cNvSpPr>
          <p:nvPr>
            <p:ph idx="1"/>
          </p:nvPr>
        </p:nvSpPr>
        <p:spPr>
          <a:xfrm>
            <a:off x="4058213" y="2396939"/>
            <a:ext cx="3479177" cy="3146611"/>
          </a:xfrm>
        </p:spPr>
        <p:txBody>
          <a:bodyPr>
            <a:normAutofit fontScale="77500" lnSpcReduction="20000"/>
          </a:bodyPr>
          <a:lstStyle/>
          <a:p>
            <a:pPr marL="342900" indent="-342900">
              <a:lnSpc>
                <a:spcPct val="120000"/>
              </a:lnSpc>
              <a:buFont typeface="Arial" panose="020B0604020202020204" pitchFamily="34" charset="0"/>
              <a:buChar char="•"/>
            </a:pPr>
            <a:r>
              <a:rPr lang="cs-CZ" dirty="0"/>
              <a:t>1819 (Mnichov) - </a:t>
            </a:r>
            <a:r>
              <a:rPr lang="cs-CZ" dirty="0" err="1"/>
              <a:t>Monumenta</a:t>
            </a:r>
            <a:r>
              <a:rPr lang="cs-CZ" dirty="0"/>
              <a:t> </a:t>
            </a:r>
            <a:r>
              <a:rPr lang="cs-CZ" dirty="0" err="1"/>
              <a:t>Germaniae</a:t>
            </a:r>
            <a:r>
              <a:rPr lang="cs-CZ" dirty="0"/>
              <a:t> Historica (</a:t>
            </a:r>
            <a:r>
              <a:rPr lang="cs-CZ" b="1" dirty="0"/>
              <a:t>MGH</a:t>
            </a:r>
            <a:r>
              <a:rPr lang="cs-CZ" dirty="0"/>
              <a:t>).</a:t>
            </a:r>
          </a:p>
          <a:p>
            <a:pPr marL="342900" indent="-342900">
              <a:lnSpc>
                <a:spcPct val="120000"/>
              </a:lnSpc>
              <a:buFont typeface="Arial" panose="020B0604020202020204" pitchFamily="34" charset="0"/>
              <a:buChar char="•"/>
            </a:pPr>
            <a:endParaRPr lang="cs-CZ" dirty="0"/>
          </a:p>
          <a:p>
            <a:pPr marL="342900" indent="-342900">
              <a:lnSpc>
                <a:spcPct val="120000"/>
              </a:lnSpc>
              <a:buFont typeface="Arial" panose="020B0604020202020204" pitchFamily="34" charset="0"/>
              <a:buChar char="•"/>
            </a:pPr>
            <a:r>
              <a:rPr lang="cs-CZ" dirty="0"/>
              <a:t>1821 (Paříž) - </a:t>
            </a:r>
            <a:r>
              <a:rPr lang="cs-CZ" dirty="0" err="1"/>
              <a:t>École</a:t>
            </a:r>
            <a:r>
              <a:rPr lang="cs-CZ" dirty="0"/>
              <a:t> des </a:t>
            </a:r>
            <a:r>
              <a:rPr lang="cs-CZ" dirty="0" err="1"/>
              <a:t>Chartes</a:t>
            </a:r>
            <a:r>
              <a:rPr lang="cs-CZ" dirty="0"/>
              <a:t>.</a:t>
            </a:r>
          </a:p>
          <a:p>
            <a:pPr marL="342900" indent="-342900">
              <a:lnSpc>
                <a:spcPct val="120000"/>
              </a:lnSpc>
              <a:buFont typeface="Arial" panose="020B0604020202020204" pitchFamily="34" charset="0"/>
              <a:buChar char="•"/>
            </a:pPr>
            <a:endParaRPr lang="cs-CZ" dirty="0"/>
          </a:p>
          <a:p>
            <a:pPr marL="342900" indent="-342900">
              <a:lnSpc>
                <a:spcPct val="120000"/>
              </a:lnSpc>
              <a:buFont typeface="Arial" panose="020B0604020202020204" pitchFamily="34" charset="0"/>
              <a:buChar char="•"/>
            </a:pPr>
            <a:r>
              <a:rPr lang="cs-CZ" dirty="0"/>
              <a:t>1854 (Vídeň) - </a:t>
            </a:r>
            <a:r>
              <a:rPr lang="de-DE" dirty="0"/>
              <a:t>Institut für österreichische Geschichtsforschung (</a:t>
            </a:r>
            <a:r>
              <a:rPr lang="de-DE" b="1" dirty="0" err="1"/>
              <a:t>IfÖG</a:t>
            </a:r>
            <a:r>
              <a:rPr lang="de-DE" dirty="0"/>
              <a:t>)</a:t>
            </a:r>
            <a:r>
              <a:rPr lang="cs-CZ" dirty="0"/>
              <a:t>.</a:t>
            </a:r>
          </a:p>
          <a:p>
            <a:pPr marL="342900" indent="-342900">
              <a:lnSpc>
                <a:spcPct val="120000"/>
              </a:lnSpc>
              <a:buFont typeface="Arial" panose="020B0604020202020204" pitchFamily="34" charset="0"/>
              <a:buChar char="•"/>
            </a:pPr>
            <a:endParaRPr lang="cs-CZ" dirty="0"/>
          </a:p>
          <a:p>
            <a:pPr marL="342900" indent="-342900">
              <a:lnSpc>
                <a:spcPct val="120000"/>
              </a:lnSpc>
              <a:buFont typeface="Arial" panose="020B0604020202020204" pitchFamily="34" charset="0"/>
              <a:buChar char="•"/>
            </a:pPr>
            <a:r>
              <a:rPr lang="cs-CZ" dirty="0"/>
              <a:t>1884 (Řím) - </a:t>
            </a:r>
            <a:r>
              <a:rPr lang="it-IT" dirty="0"/>
              <a:t>Scuola </a:t>
            </a:r>
            <a:r>
              <a:rPr lang="cs-CZ" dirty="0" err="1"/>
              <a:t>Vaticana</a:t>
            </a:r>
            <a:r>
              <a:rPr lang="cs-CZ" dirty="0"/>
              <a:t> </a:t>
            </a:r>
            <a:r>
              <a:rPr lang="it-IT" dirty="0"/>
              <a:t>di Paleografia, Diplomatica e Archivistica</a:t>
            </a:r>
            <a:r>
              <a:rPr lang="cs-CZ" dirty="0"/>
              <a:t>.</a:t>
            </a:r>
          </a:p>
        </p:txBody>
      </p:sp>
      <p:pic>
        <p:nvPicPr>
          <p:cNvPr id="2050" name="Picture 2">
            <a:extLst>
              <a:ext uri="{FF2B5EF4-FFF2-40B4-BE49-F238E27FC236}">
                <a16:creationId xmlns:a16="http://schemas.microsoft.com/office/drawing/2014/main" id="{B183308E-B5ED-47AF-88BC-2D245E2A582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74" r="-2" b="-2"/>
          <a:stretch/>
        </p:blipFill>
        <p:spPr bwMode="auto">
          <a:xfrm>
            <a:off x="3" y="857258"/>
            <a:ext cx="3729824" cy="5143493"/>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17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8DD59D-9130-4AF6-B06F-DA57CC3A2140}"/>
              </a:ext>
            </a:extLst>
          </p:cNvPr>
          <p:cNvSpPr>
            <a:spLocks noGrp="1"/>
          </p:cNvSpPr>
          <p:nvPr>
            <p:ph type="title"/>
          </p:nvPr>
        </p:nvSpPr>
        <p:spPr>
          <a:xfrm>
            <a:off x="484584" y="1314451"/>
            <a:ext cx="2494298" cy="1256981"/>
          </a:xfrm>
        </p:spPr>
        <p:txBody>
          <a:bodyPr>
            <a:normAutofit/>
          </a:bodyPr>
          <a:lstStyle/>
          <a:p>
            <a:pPr>
              <a:lnSpc>
                <a:spcPct val="90000"/>
              </a:lnSpc>
            </a:pPr>
            <a:r>
              <a:rPr lang="cs-CZ" sz="2700" dirty="0"/>
              <a:t>Stručné dějiny PVH – osobnosti</a:t>
            </a:r>
          </a:p>
        </p:txBody>
      </p:sp>
      <p:sp>
        <p:nvSpPr>
          <p:cNvPr id="3" name="Zástupný obsah 2">
            <a:extLst>
              <a:ext uri="{FF2B5EF4-FFF2-40B4-BE49-F238E27FC236}">
                <a16:creationId xmlns:a16="http://schemas.microsoft.com/office/drawing/2014/main" id="{E5D0A4DB-596C-4633-8AA8-55635C283054}"/>
              </a:ext>
            </a:extLst>
          </p:cNvPr>
          <p:cNvSpPr>
            <a:spLocks noGrp="1"/>
          </p:cNvSpPr>
          <p:nvPr>
            <p:ph idx="1"/>
          </p:nvPr>
        </p:nvSpPr>
        <p:spPr>
          <a:xfrm>
            <a:off x="481632" y="2720659"/>
            <a:ext cx="2497250" cy="2822891"/>
          </a:xfrm>
        </p:spPr>
        <p:txBody>
          <a:bodyPr>
            <a:normAutofit/>
          </a:bodyPr>
          <a:lstStyle/>
          <a:p>
            <a:pPr algn="just">
              <a:lnSpc>
                <a:spcPct val="90000"/>
              </a:lnSpc>
            </a:pPr>
            <a:endParaRPr lang="cs-CZ" sz="1275" dirty="0"/>
          </a:p>
        </p:txBody>
      </p:sp>
      <p:pic>
        <p:nvPicPr>
          <p:cNvPr id="3076" name="Picture 4">
            <a:extLst>
              <a:ext uri="{FF2B5EF4-FFF2-40B4-BE49-F238E27FC236}">
                <a16:creationId xmlns:a16="http://schemas.microsoft.com/office/drawing/2014/main" id="{AAE1D2FA-2E13-42ED-8FEF-1531068D57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17" r="-2" b="40075"/>
          <a:stretch/>
        </p:blipFill>
        <p:spPr bwMode="auto">
          <a:xfrm>
            <a:off x="3460233" y="905757"/>
            <a:ext cx="2556778" cy="2074369"/>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85927409-DA2C-4C58-9D9D-0F9E564F1F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01" r="-2" b="34724"/>
          <a:stretch/>
        </p:blipFill>
        <p:spPr bwMode="auto">
          <a:xfrm>
            <a:off x="6093738" y="905756"/>
            <a:ext cx="2556778" cy="2074544"/>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8BEF6436-2821-41DF-82AE-FC95C31613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32659"/>
          <a:stretch/>
        </p:blipFill>
        <p:spPr bwMode="auto">
          <a:xfrm>
            <a:off x="3460233" y="3469005"/>
            <a:ext cx="2556778" cy="2074369"/>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EFC95C18-90A7-45C4-8CE7-005AA96BF78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986" r="1" b="29986"/>
          <a:stretch/>
        </p:blipFill>
        <p:spPr bwMode="auto">
          <a:xfrm>
            <a:off x="6101447" y="3469005"/>
            <a:ext cx="2556778" cy="2074544"/>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94486F52-C26B-4221-A75D-AAA54E73C678}"/>
              </a:ext>
            </a:extLst>
          </p:cNvPr>
          <p:cNvSpPr txBox="1"/>
          <p:nvPr/>
        </p:nvSpPr>
        <p:spPr>
          <a:xfrm>
            <a:off x="6101446" y="5538277"/>
            <a:ext cx="2556778" cy="507831"/>
          </a:xfrm>
          <a:prstGeom prst="rect">
            <a:avLst/>
          </a:prstGeom>
          <a:noFill/>
        </p:spPr>
        <p:txBody>
          <a:bodyPr wrap="square" rtlCol="0">
            <a:spAutoFit/>
          </a:bodyPr>
          <a:lstStyle/>
          <a:p>
            <a:pPr algn="ctr"/>
            <a:r>
              <a:rPr lang="cs-CZ" sz="1350" dirty="0">
                <a:solidFill>
                  <a:schemeClr val="tx2"/>
                </a:solidFill>
                <a:latin typeface="+mn-lt"/>
              </a:rPr>
              <a:t>Theodor </a:t>
            </a:r>
            <a:r>
              <a:rPr lang="cs-CZ" sz="1350" dirty="0" err="1">
                <a:solidFill>
                  <a:schemeClr val="tx2"/>
                </a:solidFill>
                <a:latin typeface="+mn-lt"/>
              </a:rPr>
              <a:t>Sickel</a:t>
            </a:r>
            <a:r>
              <a:rPr lang="cs-CZ" sz="1350" dirty="0">
                <a:solidFill>
                  <a:schemeClr val="tx2"/>
                </a:solidFill>
                <a:latin typeface="+mn-lt"/>
              </a:rPr>
              <a:t> (1826-1908) – historik a diplomatik.</a:t>
            </a:r>
          </a:p>
        </p:txBody>
      </p:sp>
      <p:sp>
        <p:nvSpPr>
          <p:cNvPr id="5" name="TextovéPole 4">
            <a:extLst>
              <a:ext uri="{FF2B5EF4-FFF2-40B4-BE49-F238E27FC236}">
                <a16:creationId xmlns:a16="http://schemas.microsoft.com/office/drawing/2014/main" id="{A463EA34-272E-423D-915C-FDE039EE69E6}"/>
              </a:ext>
            </a:extLst>
          </p:cNvPr>
          <p:cNvSpPr txBox="1"/>
          <p:nvPr/>
        </p:nvSpPr>
        <p:spPr>
          <a:xfrm>
            <a:off x="3460233" y="2986672"/>
            <a:ext cx="2556778" cy="507831"/>
          </a:xfrm>
          <a:prstGeom prst="rect">
            <a:avLst/>
          </a:prstGeom>
          <a:noFill/>
        </p:spPr>
        <p:txBody>
          <a:bodyPr wrap="square" rtlCol="0">
            <a:spAutoFit/>
          </a:bodyPr>
          <a:lstStyle/>
          <a:p>
            <a:pPr algn="ctr"/>
            <a:r>
              <a:rPr lang="cs-CZ" sz="1350" dirty="0">
                <a:solidFill>
                  <a:schemeClr val="tx2"/>
                </a:solidFill>
                <a:latin typeface="+mn-lt"/>
              </a:rPr>
              <a:t>Julius von </a:t>
            </a:r>
            <a:r>
              <a:rPr lang="cs-CZ" sz="1350" dirty="0" err="1">
                <a:solidFill>
                  <a:schemeClr val="tx2"/>
                </a:solidFill>
                <a:latin typeface="+mn-lt"/>
              </a:rPr>
              <a:t>Ficker</a:t>
            </a:r>
            <a:r>
              <a:rPr lang="cs-CZ" sz="1350" dirty="0">
                <a:solidFill>
                  <a:schemeClr val="tx2"/>
                </a:solidFill>
                <a:latin typeface="+mn-lt"/>
              </a:rPr>
              <a:t> (1826-1902) - historik a diplomatik.</a:t>
            </a:r>
          </a:p>
        </p:txBody>
      </p:sp>
      <p:sp>
        <p:nvSpPr>
          <p:cNvPr id="6" name="TextovéPole 5">
            <a:extLst>
              <a:ext uri="{FF2B5EF4-FFF2-40B4-BE49-F238E27FC236}">
                <a16:creationId xmlns:a16="http://schemas.microsoft.com/office/drawing/2014/main" id="{CCDBCE55-7210-4BA0-A3A5-3BA4460A2B0A}"/>
              </a:ext>
            </a:extLst>
          </p:cNvPr>
          <p:cNvSpPr txBox="1"/>
          <p:nvPr/>
        </p:nvSpPr>
        <p:spPr>
          <a:xfrm>
            <a:off x="3460233" y="5535198"/>
            <a:ext cx="2556778" cy="507831"/>
          </a:xfrm>
          <a:prstGeom prst="rect">
            <a:avLst/>
          </a:prstGeom>
          <a:noFill/>
        </p:spPr>
        <p:txBody>
          <a:bodyPr wrap="square" rtlCol="0">
            <a:spAutoFit/>
          </a:bodyPr>
          <a:lstStyle/>
          <a:p>
            <a:pPr algn="ctr"/>
            <a:r>
              <a:rPr lang="cs-CZ" sz="1350" dirty="0">
                <a:solidFill>
                  <a:schemeClr val="tx2"/>
                </a:solidFill>
                <a:latin typeface="+mn-lt"/>
              </a:rPr>
              <a:t>Harry </a:t>
            </a:r>
            <a:r>
              <a:rPr lang="cs-CZ" sz="1350" dirty="0" err="1">
                <a:solidFill>
                  <a:schemeClr val="tx2"/>
                </a:solidFill>
                <a:latin typeface="+mn-lt"/>
              </a:rPr>
              <a:t>Breslau</a:t>
            </a:r>
            <a:r>
              <a:rPr lang="cs-CZ" sz="1350" dirty="0">
                <a:solidFill>
                  <a:schemeClr val="tx2"/>
                </a:solidFill>
                <a:latin typeface="+mn-lt"/>
              </a:rPr>
              <a:t> (1848-1926) - historik a diplomatik.</a:t>
            </a:r>
          </a:p>
        </p:txBody>
      </p:sp>
      <p:sp>
        <p:nvSpPr>
          <p:cNvPr id="7" name="TextovéPole 6">
            <a:extLst>
              <a:ext uri="{FF2B5EF4-FFF2-40B4-BE49-F238E27FC236}">
                <a16:creationId xmlns:a16="http://schemas.microsoft.com/office/drawing/2014/main" id="{440839B3-83A5-4FF5-AD3E-35DFBD72FE87}"/>
              </a:ext>
            </a:extLst>
          </p:cNvPr>
          <p:cNvSpPr txBox="1"/>
          <p:nvPr/>
        </p:nvSpPr>
        <p:spPr>
          <a:xfrm>
            <a:off x="6101446" y="2967420"/>
            <a:ext cx="2556778" cy="507831"/>
          </a:xfrm>
          <a:prstGeom prst="rect">
            <a:avLst/>
          </a:prstGeom>
          <a:noFill/>
        </p:spPr>
        <p:txBody>
          <a:bodyPr wrap="square" rtlCol="0">
            <a:spAutoFit/>
          </a:bodyPr>
          <a:lstStyle/>
          <a:p>
            <a:pPr algn="ctr"/>
            <a:r>
              <a:rPr lang="cs-CZ" sz="1350" dirty="0">
                <a:solidFill>
                  <a:schemeClr val="tx2"/>
                </a:solidFill>
                <a:latin typeface="+mn-lt"/>
              </a:rPr>
              <a:t>Wilhelm </a:t>
            </a:r>
            <a:r>
              <a:rPr lang="cs-CZ" sz="1350" dirty="0" err="1">
                <a:solidFill>
                  <a:schemeClr val="tx2"/>
                </a:solidFill>
                <a:latin typeface="+mn-lt"/>
              </a:rPr>
              <a:t>Wattenbach</a:t>
            </a:r>
            <a:r>
              <a:rPr lang="cs-CZ" sz="1350" dirty="0">
                <a:solidFill>
                  <a:schemeClr val="tx2"/>
                </a:solidFill>
                <a:latin typeface="+mn-lt"/>
              </a:rPr>
              <a:t> (1819-1897) – historik a paleograf.</a:t>
            </a:r>
          </a:p>
        </p:txBody>
      </p:sp>
    </p:spTree>
    <p:extLst>
      <p:ext uri="{BB962C8B-B14F-4D97-AF65-F5344CB8AC3E}">
        <p14:creationId xmlns:p14="http://schemas.microsoft.com/office/powerpoint/2010/main" val="84674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F45375-FCB5-4082-90FE-548A34F6BEEC}"/>
              </a:ext>
            </a:extLst>
          </p:cNvPr>
          <p:cNvSpPr>
            <a:spLocks noGrp="1"/>
          </p:cNvSpPr>
          <p:nvPr>
            <p:ph type="title"/>
          </p:nvPr>
        </p:nvSpPr>
        <p:spPr>
          <a:xfrm>
            <a:off x="582893" y="569663"/>
            <a:ext cx="2497746" cy="1231490"/>
          </a:xfrm>
        </p:spPr>
        <p:txBody>
          <a:bodyPr>
            <a:normAutofit/>
          </a:bodyPr>
          <a:lstStyle/>
          <a:p>
            <a:pPr>
              <a:lnSpc>
                <a:spcPct val="90000"/>
              </a:lnSpc>
            </a:pPr>
            <a:r>
              <a:rPr lang="cs-CZ" sz="2700" dirty="0"/>
              <a:t>Stručné dějiny PVH – české země</a:t>
            </a:r>
          </a:p>
        </p:txBody>
      </p:sp>
      <p:sp>
        <p:nvSpPr>
          <p:cNvPr id="3" name="Zástupný obsah 2">
            <a:extLst>
              <a:ext uri="{FF2B5EF4-FFF2-40B4-BE49-F238E27FC236}">
                <a16:creationId xmlns:a16="http://schemas.microsoft.com/office/drawing/2014/main" id="{AA81A782-13B5-45CD-8F56-24128E0E347F}"/>
              </a:ext>
            </a:extLst>
          </p:cNvPr>
          <p:cNvSpPr>
            <a:spLocks noGrp="1"/>
          </p:cNvSpPr>
          <p:nvPr>
            <p:ph idx="1"/>
          </p:nvPr>
        </p:nvSpPr>
        <p:spPr>
          <a:xfrm>
            <a:off x="582893" y="2088747"/>
            <a:ext cx="4571668" cy="3543751"/>
          </a:xfrm>
        </p:spPr>
        <p:txBody>
          <a:bodyPr>
            <a:noAutofit/>
          </a:bodyPr>
          <a:lstStyle/>
          <a:p>
            <a:pPr marL="171450" indent="-171450">
              <a:lnSpc>
                <a:spcPct val="100000"/>
              </a:lnSpc>
              <a:buFont typeface="Arial" panose="020B0604020202020204" pitchFamily="34" charset="0"/>
              <a:buChar char="•"/>
            </a:pPr>
            <a:r>
              <a:rPr lang="cs-CZ" sz="1400" dirty="0"/>
              <a:t>1784 – samostatná katedra PVH na pražské univerzitě.</a:t>
            </a:r>
          </a:p>
          <a:p>
            <a:pPr marL="171450" indent="-171450">
              <a:lnSpc>
                <a:spcPct val="100000"/>
              </a:lnSpc>
              <a:buFont typeface="Arial" panose="020B0604020202020204" pitchFamily="34" charset="0"/>
              <a:buChar char="•"/>
            </a:pPr>
            <a:endParaRPr lang="cs-CZ" sz="1400" dirty="0"/>
          </a:p>
          <a:p>
            <a:pPr marL="171450" indent="-171450">
              <a:lnSpc>
                <a:spcPct val="100000"/>
              </a:lnSpc>
              <a:buFont typeface="Arial" panose="020B0604020202020204" pitchFamily="34" charset="0"/>
              <a:buChar char="•"/>
            </a:pPr>
            <a:r>
              <a:rPr lang="cs-CZ" sz="1400" dirty="0"/>
              <a:t>1784 - </a:t>
            </a:r>
            <a:r>
              <a:rPr lang="de-DE" sz="1400" dirty="0" err="1"/>
              <a:t>Královská</a:t>
            </a:r>
            <a:r>
              <a:rPr lang="de-DE" sz="1400" dirty="0"/>
              <a:t> </a:t>
            </a:r>
            <a:r>
              <a:rPr lang="de-DE" sz="1400" dirty="0" err="1"/>
              <a:t>česká</a:t>
            </a:r>
            <a:r>
              <a:rPr lang="de-DE" sz="1400" dirty="0"/>
              <a:t> </a:t>
            </a:r>
            <a:r>
              <a:rPr lang="de-DE" sz="1400" dirty="0" err="1"/>
              <a:t>společnost</a:t>
            </a:r>
            <a:r>
              <a:rPr lang="de-DE" sz="1400" dirty="0"/>
              <a:t> </a:t>
            </a:r>
            <a:r>
              <a:rPr lang="de-DE" sz="1400" dirty="0" err="1"/>
              <a:t>nauk</a:t>
            </a:r>
            <a:r>
              <a:rPr lang="de-DE" sz="1400" dirty="0"/>
              <a:t> (Die </a:t>
            </a:r>
            <a:r>
              <a:rPr lang="cs-CZ" sz="1400" dirty="0"/>
              <a:t>k</a:t>
            </a:r>
            <a:r>
              <a:rPr lang="de-DE" sz="1400" dirty="0" err="1"/>
              <a:t>önigliche</a:t>
            </a:r>
            <a:r>
              <a:rPr lang="de-DE" sz="1400" dirty="0"/>
              <a:t> böhmische Gesellschaft der Wissenschaften)</a:t>
            </a:r>
            <a:r>
              <a:rPr lang="cs-CZ" sz="1400" dirty="0"/>
              <a:t> - </a:t>
            </a:r>
            <a:r>
              <a:rPr lang="cs-CZ" sz="1400" dirty="0" err="1"/>
              <a:t>Gelasius</a:t>
            </a:r>
            <a:r>
              <a:rPr lang="cs-CZ" sz="1400" dirty="0"/>
              <a:t> </a:t>
            </a:r>
            <a:r>
              <a:rPr lang="cs-CZ" sz="1400" dirty="0" err="1"/>
              <a:t>Dobner</a:t>
            </a:r>
            <a:r>
              <a:rPr lang="cs-CZ" sz="1400" dirty="0"/>
              <a:t> (1719-1790),  František Martin </a:t>
            </a:r>
            <a:r>
              <a:rPr lang="cs-CZ" sz="1400" dirty="0" err="1"/>
              <a:t>Pelcl</a:t>
            </a:r>
            <a:r>
              <a:rPr lang="cs-CZ" sz="1400" dirty="0"/>
              <a:t> (1734-1801) a Josef Dobrovský (1753-1829). </a:t>
            </a:r>
          </a:p>
          <a:p>
            <a:pPr marL="171450" indent="-171450">
              <a:lnSpc>
                <a:spcPct val="100000"/>
              </a:lnSpc>
              <a:buFont typeface="Arial" panose="020B0604020202020204" pitchFamily="34" charset="0"/>
              <a:buChar char="•"/>
            </a:pPr>
            <a:endParaRPr lang="cs-CZ" sz="1400" dirty="0"/>
          </a:p>
          <a:p>
            <a:pPr marL="171450" indent="-171450">
              <a:lnSpc>
                <a:spcPct val="100000"/>
              </a:lnSpc>
              <a:buFont typeface="Arial" panose="020B0604020202020204" pitchFamily="34" charset="0"/>
              <a:buChar char="•"/>
            </a:pPr>
            <a:r>
              <a:rPr lang="cs-CZ" sz="1400" dirty="0"/>
              <a:t>František Palacký (1798-1876) - Učená společnost a České muzeum.</a:t>
            </a:r>
          </a:p>
          <a:p>
            <a:pPr marL="171450" indent="-171450">
              <a:lnSpc>
                <a:spcPct val="100000"/>
              </a:lnSpc>
              <a:buFont typeface="Arial" panose="020B0604020202020204" pitchFamily="34" charset="0"/>
              <a:buChar char="•"/>
            </a:pPr>
            <a:endParaRPr lang="cs-CZ" sz="1400" dirty="0"/>
          </a:p>
          <a:p>
            <a:pPr marL="171450" indent="-171450">
              <a:lnSpc>
                <a:spcPct val="100000"/>
              </a:lnSpc>
              <a:buFont typeface="Arial" panose="020B0604020202020204" pitchFamily="34" charset="0"/>
              <a:buChar char="•"/>
            </a:pPr>
            <a:r>
              <a:rPr lang="cs-CZ" sz="1400" dirty="0"/>
              <a:t>Studenti z Čech na </a:t>
            </a:r>
            <a:r>
              <a:rPr lang="de-DE" sz="1400" dirty="0" err="1"/>
              <a:t>IfÖG</a:t>
            </a:r>
            <a:r>
              <a:rPr lang="cs-CZ" sz="1400" dirty="0"/>
              <a:t>u – v letech 1859-1861 Josef </a:t>
            </a:r>
            <a:r>
              <a:rPr lang="cs-CZ" sz="1400" dirty="0" err="1"/>
              <a:t>Emler</a:t>
            </a:r>
            <a:r>
              <a:rPr lang="cs-CZ" sz="1400" dirty="0"/>
              <a:t> a Matthias </a:t>
            </a:r>
            <a:r>
              <a:rPr lang="cs-CZ" sz="1400" dirty="0" err="1"/>
              <a:t>Pangerl</a:t>
            </a:r>
            <a:r>
              <a:rPr lang="cs-CZ" sz="1400" dirty="0"/>
              <a:t>.</a:t>
            </a:r>
          </a:p>
          <a:p>
            <a:pPr marL="171450" indent="-171450">
              <a:lnSpc>
                <a:spcPct val="100000"/>
              </a:lnSpc>
              <a:buFont typeface="Arial" panose="020B0604020202020204" pitchFamily="34" charset="0"/>
              <a:buChar char="•"/>
            </a:pPr>
            <a:endParaRPr lang="cs-CZ" sz="1400" dirty="0"/>
          </a:p>
          <a:p>
            <a:pPr marL="171450" indent="-171450">
              <a:lnSpc>
                <a:spcPct val="100000"/>
              </a:lnSpc>
              <a:buFont typeface="Arial" panose="020B0604020202020204" pitchFamily="34" charset="0"/>
              <a:buChar char="•"/>
            </a:pPr>
            <a:r>
              <a:rPr lang="cs-CZ" sz="1400" dirty="0"/>
              <a:t>1871 – obnovená výuka PVH na pražské univerzitě - docent Josef </a:t>
            </a:r>
            <a:r>
              <a:rPr lang="cs-CZ" sz="1400" dirty="0" err="1"/>
              <a:t>Emler</a:t>
            </a:r>
            <a:r>
              <a:rPr lang="cs-CZ" sz="1400" dirty="0"/>
              <a:t>.</a:t>
            </a:r>
          </a:p>
        </p:txBody>
      </p:sp>
      <p:pic>
        <p:nvPicPr>
          <p:cNvPr id="4098" name="Picture 2">
            <a:extLst>
              <a:ext uri="{FF2B5EF4-FFF2-40B4-BE49-F238E27FC236}">
                <a16:creationId xmlns:a16="http://schemas.microsoft.com/office/drawing/2014/main" id="{31996BDA-CBAB-4F3C-A927-DE2664C562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258"/>
          <a:stretch/>
        </p:blipFill>
        <p:spPr bwMode="auto">
          <a:xfrm>
            <a:off x="5333453" y="2088747"/>
            <a:ext cx="3810547" cy="3456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30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84FD9D-DADE-4CFC-8CCC-6326421FB7F1}"/>
              </a:ext>
            </a:extLst>
          </p:cNvPr>
          <p:cNvSpPr>
            <a:spLocks noGrp="1"/>
          </p:cNvSpPr>
          <p:nvPr>
            <p:ph type="title"/>
          </p:nvPr>
        </p:nvSpPr>
        <p:spPr>
          <a:xfrm>
            <a:off x="484584" y="1314451"/>
            <a:ext cx="4684570" cy="1256981"/>
          </a:xfrm>
        </p:spPr>
        <p:txBody>
          <a:bodyPr>
            <a:normAutofit/>
          </a:bodyPr>
          <a:lstStyle/>
          <a:p>
            <a:r>
              <a:rPr lang="cs-CZ" dirty="0"/>
              <a:t>Stručné dějiny PVH – české země</a:t>
            </a:r>
          </a:p>
        </p:txBody>
      </p:sp>
      <p:sp>
        <p:nvSpPr>
          <p:cNvPr id="3" name="Zástupný obsah 2">
            <a:extLst>
              <a:ext uri="{FF2B5EF4-FFF2-40B4-BE49-F238E27FC236}">
                <a16:creationId xmlns:a16="http://schemas.microsoft.com/office/drawing/2014/main" id="{B776FE44-9B7B-4FBE-8C24-7E55FD3C3212}"/>
              </a:ext>
            </a:extLst>
          </p:cNvPr>
          <p:cNvSpPr>
            <a:spLocks noGrp="1"/>
          </p:cNvSpPr>
          <p:nvPr>
            <p:ph idx="1"/>
          </p:nvPr>
        </p:nvSpPr>
        <p:spPr>
          <a:xfrm>
            <a:off x="481631" y="2720659"/>
            <a:ext cx="4690113" cy="2822891"/>
          </a:xfrm>
        </p:spPr>
        <p:txBody>
          <a:bodyPr>
            <a:normAutofit fontScale="85000" lnSpcReduction="20000"/>
          </a:bodyPr>
          <a:lstStyle/>
          <a:p>
            <a:pPr marL="285750" indent="-285750" algn="just">
              <a:lnSpc>
                <a:spcPct val="100000"/>
              </a:lnSpc>
              <a:buFont typeface="Arial" panose="020B0604020202020204" pitchFamily="34" charset="0"/>
              <a:buChar char="•"/>
            </a:pPr>
            <a:r>
              <a:rPr lang="cs-CZ" sz="1400" dirty="0"/>
              <a:t>Josef </a:t>
            </a:r>
            <a:r>
              <a:rPr lang="cs-CZ" sz="1400" dirty="0" err="1"/>
              <a:t>Emler</a:t>
            </a:r>
            <a:r>
              <a:rPr lang="cs-CZ" sz="1400" dirty="0"/>
              <a:t> (1836-1899) – archivář hlavního města Praha, diplomatik, ediční práce, autor učebnice k chronologii a paleografii. </a:t>
            </a:r>
          </a:p>
          <a:p>
            <a:pPr marL="285750" indent="-285750" algn="just">
              <a:lnSpc>
                <a:spcPct val="100000"/>
              </a:lnSpc>
              <a:buFont typeface="Arial" panose="020B0604020202020204" pitchFamily="34" charset="0"/>
              <a:buChar char="•"/>
            </a:pPr>
            <a:endParaRPr lang="cs-CZ" sz="1400" dirty="0"/>
          </a:p>
          <a:p>
            <a:pPr marL="285750" indent="-285750" algn="just">
              <a:lnSpc>
                <a:spcPct val="100000"/>
              </a:lnSpc>
              <a:buFont typeface="Arial" panose="020B0604020202020204" pitchFamily="34" charset="0"/>
              <a:buChar char="•"/>
            </a:pPr>
            <a:r>
              <a:rPr lang="cs-CZ" sz="1400" dirty="0"/>
              <a:t>Gustav Friedrich (1871–1943) – nástupce J. </a:t>
            </a:r>
            <a:r>
              <a:rPr lang="cs-CZ" sz="1400" dirty="0" err="1"/>
              <a:t>Emlera</a:t>
            </a:r>
            <a:r>
              <a:rPr lang="cs-CZ" sz="1400" dirty="0"/>
              <a:t>; na pražské univerzitě vyučoval od roku 1898 až do roku 1939; věnoval se diplomatice, paleografii a chronologii; začal vydávat CDB (1904-1907).</a:t>
            </a:r>
          </a:p>
          <a:p>
            <a:pPr marL="285750" indent="-285750" algn="just">
              <a:lnSpc>
                <a:spcPct val="100000"/>
              </a:lnSpc>
              <a:buFont typeface="Arial" panose="020B0604020202020204" pitchFamily="34" charset="0"/>
              <a:buChar char="•"/>
            </a:pPr>
            <a:endParaRPr lang="cs-CZ" sz="1400" dirty="0"/>
          </a:p>
          <a:p>
            <a:pPr marL="285750" indent="-285750" algn="just">
              <a:lnSpc>
                <a:spcPct val="100000"/>
              </a:lnSpc>
              <a:buFont typeface="Arial" panose="020B0604020202020204" pitchFamily="34" charset="0"/>
              <a:buChar char="•"/>
            </a:pPr>
            <a:r>
              <a:rPr lang="cs-CZ" sz="1400" dirty="0"/>
              <a:t>1919 – vznik Státní archivní školy – návrh J. B. Nováka a G. Friedricha.</a:t>
            </a:r>
          </a:p>
          <a:p>
            <a:pPr marL="285750" indent="-285750" algn="just">
              <a:lnSpc>
                <a:spcPct val="100000"/>
              </a:lnSpc>
              <a:buFont typeface="Arial" panose="020B0604020202020204" pitchFamily="34" charset="0"/>
              <a:buChar char="•"/>
            </a:pPr>
            <a:endParaRPr lang="cs-CZ" sz="1400" dirty="0"/>
          </a:p>
          <a:p>
            <a:pPr marL="285750" indent="-285750" algn="just">
              <a:lnSpc>
                <a:spcPct val="100000"/>
              </a:lnSpc>
              <a:buFont typeface="Arial" panose="020B0604020202020204" pitchFamily="34" charset="0"/>
              <a:buChar char="•"/>
            </a:pPr>
            <a:r>
              <a:rPr lang="cs-CZ" sz="1400" dirty="0"/>
              <a:t>Po r. 1945 – vedoucí PVH na univerzitě – Vladimír </a:t>
            </a:r>
            <a:r>
              <a:rPr lang="cs-CZ" sz="1400" dirty="0" err="1"/>
              <a:t>Klecanda</a:t>
            </a:r>
            <a:r>
              <a:rPr lang="cs-CZ" sz="1400" dirty="0"/>
              <a:t> (1888-1946), od r. 1948 – Václav Vojtíšek (1883-1974) – věnoval se diplomatice, heraldice, sfragistice, kodikologii, epigrafice a městské správě.</a:t>
            </a:r>
          </a:p>
          <a:p>
            <a:pPr marL="285750" indent="-285750" algn="just">
              <a:lnSpc>
                <a:spcPct val="100000"/>
              </a:lnSpc>
              <a:buFont typeface="Arial" panose="020B0604020202020204" pitchFamily="34" charset="0"/>
              <a:buChar char="•"/>
            </a:pPr>
            <a:endParaRPr lang="cs-CZ" sz="1400" dirty="0"/>
          </a:p>
          <a:p>
            <a:pPr marL="285750" indent="-285750" algn="just">
              <a:lnSpc>
                <a:spcPct val="100000"/>
              </a:lnSpc>
              <a:buFont typeface="Arial" panose="020B0604020202020204" pitchFamily="34" charset="0"/>
              <a:buChar char="•"/>
            </a:pPr>
            <a:r>
              <a:rPr lang="cs-CZ" sz="1400" dirty="0"/>
              <a:t>1949 – zrušena Státní archivní škola.</a:t>
            </a:r>
          </a:p>
        </p:txBody>
      </p:sp>
      <p:pic>
        <p:nvPicPr>
          <p:cNvPr id="5122" name="Picture 2">
            <a:extLst>
              <a:ext uri="{FF2B5EF4-FFF2-40B4-BE49-F238E27FC236}">
                <a16:creationId xmlns:a16="http://schemas.microsoft.com/office/drawing/2014/main" id="{C97D79E9-B759-442B-82C5-690D8F5CF8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49" r="2" b="45125"/>
          <a:stretch/>
        </p:blipFill>
        <p:spPr bwMode="auto">
          <a:xfrm>
            <a:off x="5665604" y="1314103"/>
            <a:ext cx="2992621" cy="1511048"/>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5" name="Picture 4" descr="cover">
            <a:extLst>
              <a:ext uri="{FF2B5EF4-FFF2-40B4-BE49-F238E27FC236}">
                <a16:creationId xmlns:a16="http://schemas.microsoft.com/office/drawing/2014/main" id="{90AA45D8-4FB8-4F9D-B233-8C8F436C98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50" r="2" b="26902"/>
          <a:stretch/>
        </p:blipFill>
        <p:spPr bwMode="auto">
          <a:xfrm>
            <a:off x="5665604" y="2905161"/>
            <a:ext cx="2992621" cy="2638388"/>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97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F1D9F3-37E1-45C3-8474-0EE6F938D071}"/>
              </a:ext>
            </a:extLst>
          </p:cNvPr>
          <p:cNvSpPr>
            <a:spLocks noGrp="1"/>
          </p:cNvSpPr>
          <p:nvPr>
            <p:ph type="title"/>
          </p:nvPr>
        </p:nvSpPr>
        <p:spPr>
          <a:xfrm>
            <a:off x="486697" y="1329200"/>
            <a:ext cx="4641143" cy="1216741"/>
          </a:xfrm>
        </p:spPr>
        <p:txBody>
          <a:bodyPr>
            <a:normAutofit/>
          </a:bodyPr>
          <a:lstStyle/>
          <a:p>
            <a:r>
              <a:rPr lang="cs-CZ" dirty="0"/>
              <a:t>Stručné dějiny PVH – české země</a:t>
            </a:r>
          </a:p>
        </p:txBody>
      </p:sp>
      <p:sp>
        <p:nvSpPr>
          <p:cNvPr id="3" name="Zástupný obsah 2">
            <a:extLst>
              <a:ext uri="{FF2B5EF4-FFF2-40B4-BE49-F238E27FC236}">
                <a16:creationId xmlns:a16="http://schemas.microsoft.com/office/drawing/2014/main" id="{34797F00-8D02-426F-BB75-651EBF742526}"/>
              </a:ext>
            </a:extLst>
          </p:cNvPr>
          <p:cNvSpPr>
            <a:spLocks noGrp="1"/>
          </p:cNvSpPr>
          <p:nvPr>
            <p:ph idx="1"/>
          </p:nvPr>
        </p:nvSpPr>
        <p:spPr>
          <a:xfrm>
            <a:off x="486698" y="2686051"/>
            <a:ext cx="4641142" cy="2839064"/>
          </a:xfrm>
        </p:spPr>
        <p:txBody>
          <a:bodyPr>
            <a:normAutofit fontScale="85000" lnSpcReduction="10000"/>
          </a:bodyPr>
          <a:lstStyle/>
          <a:p>
            <a:pPr marL="342900" indent="-342900">
              <a:lnSpc>
                <a:spcPct val="90000"/>
              </a:lnSpc>
              <a:buFont typeface="Arial" panose="020B0604020202020204" pitchFamily="34" charset="0"/>
              <a:buChar char="•"/>
            </a:pPr>
            <a:r>
              <a:rPr lang="cs-CZ" dirty="0"/>
              <a:t>1964 - zřízení samostatné Katedry pomocných věd historických a archivního studia FF UK.</a:t>
            </a:r>
          </a:p>
          <a:p>
            <a:pPr marL="342900" indent="-342900">
              <a:lnSpc>
                <a:spcPct val="90000"/>
              </a:lnSpc>
              <a:buFont typeface="Arial" panose="020B0604020202020204" pitchFamily="34" charset="0"/>
              <a:buChar char="•"/>
            </a:pPr>
            <a:endParaRPr lang="cs-CZ" dirty="0"/>
          </a:p>
          <a:p>
            <a:pPr marL="342900" indent="-342900">
              <a:lnSpc>
                <a:spcPct val="90000"/>
              </a:lnSpc>
              <a:buFont typeface="Arial" panose="020B0604020202020204" pitchFamily="34" charset="0"/>
              <a:buChar char="•"/>
            </a:pPr>
            <a:r>
              <a:rPr lang="cs-CZ" dirty="0"/>
              <a:t>Vedoucí katedry Zdeněk Fiala (1922–1975), který v roce 1958 vystřídal Václava Vojtíška.</a:t>
            </a:r>
          </a:p>
          <a:p>
            <a:pPr marL="342900" indent="-342900">
              <a:lnSpc>
                <a:spcPct val="90000"/>
              </a:lnSpc>
              <a:buFont typeface="Arial" panose="020B0604020202020204" pitchFamily="34" charset="0"/>
              <a:buChar char="•"/>
            </a:pPr>
            <a:endParaRPr lang="cs-CZ" dirty="0"/>
          </a:p>
          <a:p>
            <a:pPr marL="342900" indent="-342900">
              <a:lnSpc>
                <a:spcPct val="90000"/>
              </a:lnSpc>
              <a:buFont typeface="Arial" panose="020B0604020202020204" pitchFamily="34" charset="0"/>
              <a:buChar char="•"/>
            </a:pPr>
            <a:r>
              <a:rPr lang="cs-CZ" dirty="0"/>
              <a:t>1990 - vedoucím katedry Ivan Hlaváček (1931); od r. 2000 Marie Bláhová (1944).</a:t>
            </a:r>
          </a:p>
          <a:p>
            <a:pPr marL="342900" indent="-342900">
              <a:lnSpc>
                <a:spcPct val="90000"/>
              </a:lnSpc>
              <a:buFont typeface="Arial" panose="020B0604020202020204" pitchFamily="34" charset="0"/>
              <a:buChar char="•"/>
            </a:pPr>
            <a:endParaRPr lang="cs-CZ" dirty="0"/>
          </a:p>
          <a:p>
            <a:pPr marL="342900" indent="-342900">
              <a:lnSpc>
                <a:spcPct val="90000"/>
              </a:lnSpc>
              <a:buFont typeface="Arial" panose="020B0604020202020204" pitchFamily="34" charset="0"/>
              <a:buChar char="•"/>
            </a:pPr>
            <a:r>
              <a:rPr lang="cs-CZ" dirty="0"/>
              <a:t>aktuálně - vedoucí katedry Hana Pátková.</a:t>
            </a:r>
          </a:p>
        </p:txBody>
      </p:sp>
      <p:pic>
        <p:nvPicPr>
          <p:cNvPr id="73" name="Picture 72" descr="Vícenásobná expozice budov Facades">
            <a:extLst>
              <a:ext uri="{FF2B5EF4-FFF2-40B4-BE49-F238E27FC236}">
                <a16:creationId xmlns:a16="http://schemas.microsoft.com/office/drawing/2014/main" id="{665CEC8C-83C1-00F2-C2D5-1FCDB7FAFB39}"/>
              </a:ext>
            </a:extLst>
          </p:cNvPr>
          <p:cNvPicPr>
            <a:picLocks noChangeAspect="1"/>
          </p:cNvPicPr>
          <p:nvPr/>
        </p:nvPicPr>
        <p:blipFill rotWithShape="1">
          <a:blip r:embed="rId2"/>
          <a:srcRect l="19867" r="31824" b="-2"/>
          <a:stretch/>
        </p:blipFill>
        <p:spPr>
          <a:xfrm>
            <a:off x="5421882" y="857251"/>
            <a:ext cx="3722434" cy="51435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388572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1331C0-B972-4159-9A76-CA5AA390EC2B}"/>
              </a:ext>
            </a:extLst>
          </p:cNvPr>
          <p:cNvSpPr>
            <a:spLocks noGrp="1"/>
          </p:cNvSpPr>
          <p:nvPr>
            <p:ph type="title"/>
          </p:nvPr>
        </p:nvSpPr>
        <p:spPr/>
        <p:txBody>
          <a:bodyPr/>
          <a:lstStyle/>
          <a:p>
            <a:r>
              <a:rPr lang="cs-CZ" dirty="0"/>
              <a:t>Pramen</a:t>
            </a:r>
          </a:p>
        </p:txBody>
      </p:sp>
      <p:sp>
        <p:nvSpPr>
          <p:cNvPr id="3" name="Zástupný obsah 2">
            <a:extLst>
              <a:ext uri="{FF2B5EF4-FFF2-40B4-BE49-F238E27FC236}">
                <a16:creationId xmlns:a16="http://schemas.microsoft.com/office/drawing/2014/main" id="{9F34FC22-9925-4E2C-9020-E3648F9BE65B}"/>
              </a:ext>
            </a:extLst>
          </p:cNvPr>
          <p:cNvSpPr>
            <a:spLocks noGrp="1"/>
          </p:cNvSpPr>
          <p:nvPr>
            <p:ph idx="1"/>
          </p:nvPr>
        </p:nvSpPr>
        <p:spPr/>
        <p:txBody>
          <a:bodyPr>
            <a:normAutofit/>
          </a:bodyPr>
          <a:lstStyle/>
          <a:p>
            <a:pPr algn="ctr"/>
            <a:r>
              <a:rPr lang="de-DE" sz="1800" b="1" dirty="0" err="1">
                <a:ea typeface="Calibri" panose="020F0502020204030204" pitchFamily="34" charset="0"/>
              </a:rPr>
              <a:t>Pramen</a:t>
            </a:r>
            <a:r>
              <a:rPr lang="de-DE" sz="1800" b="1" dirty="0">
                <a:ea typeface="Calibri" panose="020F0502020204030204" pitchFamily="34" charset="0"/>
              </a:rPr>
              <a:t> je </a:t>
            </a:r>
            <a:r>
              <a:rPr lang="de-DE" sz="1800" b="1" dirty="0" err="1">
                <a:ea typeface="Calibri" panose="020F0502020204030204" pitchFamily="34" charset="0"/>
              </a:rPr>
              <a:t>informace</a:t>
            </a:r>
            <a:r>
              <a:rPr lang="de-DE" sz="1800" b="1" dirty="0">
                <a:ea typeface="Calibri" panose="020F0502020204030204" pitchFamily="34" charset="0"/>
              </a:rPr>
              <a:t> (</a:t>
            </a:r>
            <a:r>
              <a:rPr lang="de-DE" sz="1800" b="1" dirty="0" err="1">
                <a:ea typeface="Calibri" panose="020F0502020204030204" pitchFamily="34" charset="0"/>
              </a:rPr>
              <a:t>text</a:t>
            </a:r>
            <a:r>
              <a:rPr lang="de-DE" sz="1800" b="1" dirty="0">
                <a:ea typeface="Calibri" panose="020F0502020204030204" pitchFamily="34" charset="0"/>
              </a:rPr>
              <a:t>, </a:t>
            </a:r>
            <a:r>
              <a:rPr lang="de-DE" sz="1800" b="1" dirty="0" err="1">
                <a:ea typeface="Calibri" panose="020F0502020204030204" pitchFamily="34" charset="0"/>
              </a:rPr>
              <a:t>dokument</a:t>
            </a:r>
            <a:r>
              <a:rPr lang="de-DE" sz="1800" b="1" dirty="0">
                <a:ea typeface="Calibri" panose="020F0502020204030204" pitchFamily="34" charset="0"/>
              </a:rPr>
              <a:t>, </a:t>
            </a:r>
            <a:r>
              <a:rPr lang="de-DE" sz="1800" b="1" dirty="0" err="1">
                <a:ea typeface="Calibri" panose="020F0502020204030204" pitchFamily="34" charset="0"/>
              </a:rPr>
              <a:t>artefakt</a:t>
            </a:r>
            <a:r>
              <a:rPr lang="de-DE" sz="1800" b="1" dirty="0">
                <a:ea typeface="Calibri" panose="020F0502020204030204" pitchFamily="34" charset="0"/>
              </a:rPr>
              <a:t>, </a:t>
            </a:r>
            <a:r>
              <a:rPr lang="de-DE" sz="1800" b="1" dirty="0" err="1">
                <a:ea typeface="Calibri" panose="020F0502020204030204" pitchFamily="34" charset="0"/>
              </a:rPr>
              <a:t>událost</a:t>
            </a:r>
            <a:r>
              <a:rPr lang="de-DE" sz="1800" b="1" dirty="0">
                <a:ea typeface="Calibri" panose="020F0502020204030204" pitchFamily="34" charset="0"/>
              </a:rPr>
              <a:t>), </a:t>
            </a:r>
            <a:r>
              <a:rPr lang="de-DE" sz="1800" b="1" dirty="0" err="1">
                <a:ea typeface="Calibri" panose="020F0502020204030204" pitchFamily="34" charset="0"/>
              </a:rPr>
              <a:t>jež</a:t>
            </a:r>
            <a:r>
              <a:rPr lang="de-DE" sz="1800" b="1" dirty="0">
                <a:ea typeface="Calibri" panose="020F0502020204030204" pitchFamily="34" charset="0"/>
              </a:rPr>
              <a:t> </a:t>
            </a:r>
            <a:r>
              <a:rPr lang="de-DE" sz="1800" b="1" dirty="0" err="1">
                <a:ea typeface="Calibri" panose="020F0502020204030204" pitchFamily="34" charset="0"/>
              </a:rPr>
              <a:t>vypovídá</a:t>
            </a:r>
            <a:r>
              <a:rPr lang="de-DE" sz="1800" b="1" dirty="0">
                <a:ea typeface="Calibri" panose="020F0502020204030204" pitchFamily="34" charset="0"/>
              </a:rPr>
              <a:t> o </a:t>
            </a:r>
            <a:r>
              <a:rPr lang="de-DE" sz="1800" b="1" dirty="0" err="1">
                <a:ea typeface="Calibri" panose="020F0502020204030204" pitchFamily="34" charset="0"/>
              </a:rPr>
              <a:t>době</a:t>
            </a:r>
            <a:r>
              <a:rPr lang="de-DE" sz="1800" b="1" dirty="0">
                <a:ea typeface="Calibri" panose="020F0502020204030204" pitchFamily="34" charset="0"/>
              </a:rPr>
              <a:t> a </a:t>
            </a:r>
            <a:r>
              <a:rPr lang="de-DE" sz="1800" b="1" dirty="0" err="1">
                <a:ea typeface="Calibri" panose="020F0502020204030204" pitchFamily="34" charset="0"/>
              </a:rPr>
              <a:t>širších</a:t>
            </a:r>
            <a:r>
              <a:rPr lang="de-DE" sz="1800" b="1" dirty="0">
                <a:ea typeface="Calibri" panose="020F0502020204030204" pitchFamily="34" charset="0"/>
              </a:rPr>
              <a:t> </a:t>
            </a:r>
            <a:r>
              <a:rPr lang="de-DE" sz="1800" b="1" dirty="0" err="1">
                <a:ea typeface="Calibri" panose="020F0502020204030204" pitchFamily="34" charset="0"/>
              </a:rPr>
              <a:t>souvislostech</a:t>
            </a:r>
            <a:r>
              <a:rPr lang="de-DE" sz="1800" b="1" dirty="0">
                <a:ea typeface="Calibri" panose="020F0502020204030204" pitchFamily="34" charset="0"/>
              </a:rPr>
              <a:t> </a:t>
            </a:r>
            <a:r>
              <a:rPr lang="de-DE" sz="1800" b="1" dirty="0" err="1">
                <a:ea typeface="Calibri" panose="020F0502020204030204" pitchFamily="34" charset="0"/>
              </a:rPr>
              <a:t>svého</a:t>
            </a:r>
            <a:r>
              <a:rPr lang="de-DE" sz="1800" b="1" dirty="0">
                <a:ea typeface="Calibri" panose="020F0502020204030204" pitchFamily="34" charset="0"/>
              </a:rPr>
              <a:t> </a:t>
            </a:r>
            <a:r>
              <a:rPr lang="de-DE" sz="1800" b="1" dirty="0" err="1">
                <a:ea typeface="Calibri" panose="020F0502020204030204" pitchFamily="34" charset="0"/>
              </a:rPr>
              <a:t>vzniku</a:t>
            </a:r>
            <a:r>
              <a:rPr lang="de-DE" sz="1800" b="1" dirty="0">
                <a:ea typeface="Calibri" panose="020F0502020204030204" pitchFamily="34" charset="0"/>
              </a:rPr>
              <a:t> </a:t>
            </a:r>
            <a:r>
              <a:rPr lang="de-DE" sz="1800" b="1" dirty="0" err="1">
                <a:ea typeface="Calibri" panose="020F0502020204030204" pitchFamily="34" charset="0"/>
              </a:rPr>
              <a:t>nebo</a:t>
            </a:r>
            <a:r>
              <a:rPr lang="de-DE" sz="1800" b="1" dirty="0">
                <a:ea typeface="Calibri" panose="020F0502020204030204" pitchFamily="34" charset="0"/>
              </a:rPr>
              <a:t> </a:t>
            </a:r>
            <a:r>
              <a:rPr lang="de-DE" sz="1800" b="1" dirty="0" err="1">
                <a:ea typeface="Calibri" panose="020F0502020204030204" pitchFamily="34" charset="0"/>
              </a:rPr>
              <a:t>dění</a:t>
            </a:r>
            <a:r>
              <a:rPr lang="cs-CZ" sz="1800" b="1" dirty="0">
                <a:ea typeface="Calibri" panose="020F0502020204030204" pitchFamily="34" charset="0"/>
              </a:rPr>
              <a:t>.</a:t>
            </a:r>
            <a:r>
              <a:rPr lang="de-DE" sz="1800" b="1" dirty="0">
                <a:ea typeface="Calibri" panose="020F0502020204030204" pitchFamily="34" charset="0"/>
              </a:rPr>
              <a:t>  </a:t>
            </a:r>
            <a:r>
              <a:rPr lang="cs-CZ" sz="1800" b="1" dirty="0">
                <a:ea typeface="Calibri" panose="020F0502020204030204" pitchFamily="34" charset="0"/>
              </a:rPr>
              <a:t>P</a:t>
            </a:r>
            <a:r>
              <a:rPr lang="de-DE" sz="1800" b="1" dirty="0" err="1">
                <a:ea typeface="Calibri" panose="020F0502020204030204" pitchFamily="34" charset="0"/>
              </a:rPr>
              <a:t>ouze</a:t>
            </a:r>
            <a:r>
              <a:rPr lang="de-DE" sz="1800" b="1" dirty="0">
                <a:ea typeface="Calibri" panose="020F0502020204030204" pitchFamily="34" charset="0"/>
              </a:rPr>
              <a:t> </a:t>
            </a:r>
            <a:r>
              <a:rPr lang="de-DE" sz="1800" b="1" dirty="0" err="1">
                <a:ea typeface="Calibri" panose="020F0502020204030204" pitchFamily="34" charset="0"/>
              </a:rPr>
              <a:t>historik</a:t>
            </a:r>
            <a:r>
              <a:rPr lang="de-DE" sz="1800" b="1" dirty="0">
                <a:ea typeface="Calibri" panose="020F0502020204030204" pitchFamily="34" charset="0"/>
              </a:rPr>
              <a:t> </a:t>
            </a:r>
            <a:r>
              <a:rPr lang="de-DE" sz="1800" b="1" dirty="0" err="1">
                <a:ea typeface="Calibri" panose="020F0502020204030204" pitchFamily="34" charset="0"/>
              </a:rPr>
              <a:t>propůjčuje</a:t>
            </a:r>
            <a:r>
              <a:rPr lang="cs-CZ" sz="1800" b="1" dirty="0">
                <a:ea typeface="Calibri" panose="020F0502020204030204" pitchFamily="34" charset="0"/>
              </a:rPr>
              <a:t> </a:t>
            </a:r>
            <a:r>
              <a:rPr lang="de-DE" sz="1800" b="1" dirty="0" err="1">
                <a:ea typeface="Calibri" panose="020F0502020204030204" pitchFamily="34" charset="0"/>
              </a:rPr>
              <a:t>pramenu</a:t>
            </a:r>
            <a:r>
              <a:rPr lang="cs-CZ" sz="1800" b="1" dirty="0">
                <a:ea typeface="Calibri" panose="020F0502020204030204" pitchFamily="34" charset="0"/>
              </a:rPr>
              <a:t> jeho status.</a:t>
            </a:r>
          </a:p>
          <a:p>
            <a:pPr algn="just"/>
            <a:endParaRPr lang="de-DE" sz="1800" dirty="0">
              <a:ea typeface="Calibri" panose="020F0502020204030204" pitchFamily="34" charset="0"/>
            </a:endParaRPr>
          </a:p>
          <a:p>
            <a:pPr marL="285750" indent="-285750" algn="just">
              <a:buFont typeface="Arial" panose="020B0604020202020204" pitchFamily="34" charset="0"/>
              <a:buChar char="•"/>
            </a:pPr>
            <a:r>
              <a:rPr lang="cs-CZ" sz="1800" dirty="0">
                <a:ea typeface="Calibri" panose="020F0502020204030204" pitchFamily="34" charset="0"/>
              </a:rPr>
              <a:t>Širší definice</a:t>
            </a:r>
            <a:r>
              <a:rPr lang="de-DE" sz="1800" dirty="0">
                <a:ea typeface="Calibri" panose="020F0502020204030204" pitchFamily="34" charset="0"/>
              </a:rPr>
              <a:t>: </a:t>
            </a:r>
            <a:r>
              <a:rPr lang="cs-CZ" sz="1800" dirty="0">
                <a:ea typeface="Calibri" panose="020F0502020204030204" pitchFamily="34" charset="0"/>
              </a:rPr>
              <a:t>Za pramen </a:t>
            </a:r>
            <a:r>
              <a:rPr lang="de-DE" sz="1800" dirty="0" err="1">
                <a:ea typeface="Calibri" panose="020F0502020204030204" pitchFamily="34" charset="0"/>
              </a:rPr>
              <a:t>lze</a:t>
            </a:r>
            <a:r>
              <a:rPr lang="cs-CZ" sz="1800" dirty="0">
                <a:ea typeface="Calibri" panose="020F0502020204030204" pitchFamily="34" charset="0"/>
              </a:rPr>
              <a:t> označ</a:t>
            </a:r>
            <a:r>
              <a:rPr lang="de-DE" sz="1800" dirty="0" err="1">
                <a:ea typeface="Calibri" panose="020F0502020204030204" pitchFamily="34" charset="0"/>
              </a:rPr>
              <a:t>it</a:t>
            </a:r>
            <a:r>
              <a:rPr lang="cs-CZ" sz="1800" dirty="0">
                <a:ea typeface="Calibri" panose="020F0502020204030204" pitchFamily="34" charset="0"/>
              </a:rPr>
              <a:t> dokument, materiál nebo otisk události, faktu či jevu, </a:t>
            </a:r>
            <a:r>
              <a:rPr lang="cs-CZ" sz="1800" u="sng" dirty="0">
                <a:ea typeface="Calibri" panose="020F0502020204030204" pitchFamily="34" charset="0"/>
              </a:rPr>
              <a:t>z nichž historik může čerpat své poznatky</a:t>
            </a:r>
            <a:r>
              <a:rPr lang="cs-CZ" sz="1800" dirty="0">
                <a:ea typeface="Calibri" panose="020F0502020204030204" pitchFamily="34" charset="0"/>
              </a:rPr>
              <a:t>.</a:t>
            </a:r>
          </a:p>
          <a:p>
            <a:pPr marL="285750" indent="-285750" algn="just">
              <a:buFont typeface="Arial" panose="020B0604020202020204" pitchFamily="34" charset="0"/>
              <a:buChar char="•"/>
            </a:pPr>
            <a:endParaRPr lang="cs-CZ" sz="1800" dirty="0"/>
          </a:p>
          <a:p>
            <a:pPr marL="285750" indent="-285750" algn="just">
              <a:buFont typeface="Arial" panose="020B0604020202020204" pitchFamily="34" charset="0"/>
              <a:buChar char="•"/>
            </a:pPr>
            <a:r>
              <a:rPr lang="cs-CZ" sz="1800" dirty="0">
                <a:ea typeface="Calibri" panose="020F0502020204030204" pitchFamily="34" charset="0"/>
              </a:rPr>
              <a:t>Užší definice: Pramen je výsledkem lidské činnosti nebo společenského vývoje a přímo nebo bezděčně, třeba již pouhým vznikem, </a:t>
            </a:r>
            <a:r>
              <a:rPr lang="cs-CZ" sz="1800" u="sng" dirty="0">
                <a:ea typeface="Calibri" panose="020F0502020204030204" pitchFamily="34" charset="0"/>
              </a:rPr>
              <a:t>přispívá k výkladu dějinné skutečnosti</a:t>
            </a:r>
            <a:r>
              <a:rPr lang="cs-CZ" sz="1800" dirty="0">
                <a:ea typeface="Calibri" panose="020F0502020204030204" pitchFamily="34" charset="0"/>
              </a:rPr>
              <a:t>.</a:t>
            </a:r>
            <a:endParaRPr lang="de-DE" sz="1800" dirty="0">
              <a:ea typeface="Calibri" panose="020F0502020204030204" pitchFamily="34" charset="0"/>
            </a:endParaRPr>
          </a:p>
          <a:p>
            <a:endParaRPr lang="de-DE" sz="1800" dirty="0">
              <a:ea typeface="Calibri" panose="020F0502020204030204" pitchFamily="34" charset="0"/>
            </a:endParaRPr>
          </a:p>
          <a:p>
            <a:endParaRPr lang="cs-CZ" sz="1800" dirty="0"/>
          </a:p>
        </p:txBody>
      </p:sp>
    </p:spTree>
    <p:extLst>
      <p:ext uri="{BB962C8B-B14F-4D97-AF65-F5344CB8AC3E}">
        <p14:creationId xmlns:p14="http://schemas.microsoft.com/office/powerpoint/2010/main" val="88414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F1D9F3-37E1-45C3-8474-0EE6F938D071}"/>
              </a:ext>
            </a:extLst>
          </p:cNvPr>
          <p:cNvSpPr>
            <a:spLocks noGrp="1"/>
          </p:cNvSpPr>
          <p:nvPr>
            <p:ph type="title"/>
          </p:nvPr>
        </p:nvSpPr>
        <p:spPr>
          <a:xfrm>
            <a:off x="486697" y="1329200"/>
            <a:ext cx="4641143" cy="1216741"/>
          </a:xfrm>
        </p:spPr>
        <p:txBody>
          <a:bodyPr>
            <a:normAutofit/>
          </a:bodyPr>
          <a:lstStyle/>
          <a:p>
            <a:r>
              <a:rPr lang="cs-CZ" dirty="0"/>
              <a:t>Současné katedry PVH v ČR</a:t>
            </a:r>
          </a:p>
        </p:txBody>
      </p:sp>
      <p:sp>
        <p:nvSpPr>
          <p:cNvPr id="3" name="Zástupný obsah 2">
            <a:extLst>
              <a:ext uri="{FF2B5EF4-FFF2-40B4-BE49-F238E27FC236}">
                <a16:creationId xmlns:a16="http://schemas.microsoft.com/office/drawing/2014/main" id="{34797F00-8D02-426F-BB75-651EBF742526}"/>
              </a:ext>
            </a:extLst>
          </p:cNvPr>
          <p:cNvSpPr>
            <a:spLocks noGrp="1"/>
          </p:cNvSpPr>
          <p:nvPr>
            <p:ph idx="1"/>
          </p:nvPr>
        </p:nvSpPr>
        <p:spPr>
          <a:xfrm>
            <a:off x="486697" y="2420580"/>
            <a:ext cx="4641142" cy="2839064"/>
          </a:xfrm>
        </p:spPr>
        <p:txBody>
          <a:bodyPr>
            <a:noAutofit/>
          </a:bodyPr>
          <a:lstStyle/>
          <a:p>
            <a:pPr marL="342900" indent="-342900">
              <a:lnSpc>
                <a:spcPct val="120000"/>
              </a:lnSpc>
              <a:buFont typeface="Arial" panose="020B0604020202020204" pitchFamily="34" charset="0"/>
              <a:buChar char="•"/>
            </a:pPr>
            <a:r>
              <a:rPr lang="cs-CZ" sz="1100" b="1" dirty="0"/>
              <a:t>Praha</a:t>
            </a:r>
          </a:p>
          <a:p>
            <a:pPr marL="358775">
              <a:lnSpc>
                <a:spcPct val="120000"/>
              </a:lnSpc>
            </a:pPr>
            <a:r>
              <a:rPr lang="cs-CZ" sz="1100" dirty="0"/>
              <a:t>Katedra Pomocných věd historických Filozofické fakulty Karlovy univerzity</a:t>
            </a:r>
          </a:p>
          <a:p>
            <a:pPr marL="358775">
              <a:lnSpc>
                <a:spcPct val="120000"/>
              </a:lnSpc>
            </a:pPr>
            <a:r>
              <a:rPr lang="cs-CZ" sz="1100" dirty="0"/>
              <a:t>vedoucí katedry: prof. PhDr. </a:t>
            </a:r>
            <a:r>
              <a:rPr lang="cs-CZ" sz="1100" b="1" dirty="0"/>
              <a:t>Hana Pátková</a:t>
            </a:r>
            <a:r>
              <a:rPr lang="cs-CZ" sz="1100" dirty="0"/>
              <a:t>, Ph.D.</a:t>
            </a:r>
          </a:p>
          <a:p>
            <a:pPr marL="342900" indent="-342900">
              <a:lnSpc>
                <a:spcPct val="120000"/>
              </a:lnSpc>
              <a:buFont typeface="Arial" panose="020B0604020202020204" pitchFamily="34" charset="0"/>
              <a:buChar char="•"/>
            </a:pPr>
            <a:endParaRPr lang="cs-CZ" sz="1100" dirty="0"/>
          </a:p>
          <a:p>
            <a:pPr marL="342900" indent="-342900">
              <a:lnSpc>
                <a:spcPct val="120000"/>
              </a:lnSpc>
              <a:buFont typeface="Arial" panose="020B0604020202020204" pitchFamily="34" charset="0"/>
              <a:buChar char="•"/>
            </a:pPr>
            <a:r>
              <a:rPr lang="cs-CZ" sz="1100" b="1" dirty="0"/>
              <a:t>Hradec Králové</a:t>
            </a:r>
          </a:p>
          <a:p>
            <a:pPr marL="358775">
              <a:lnSpc>
                <a:spcPct val="120000"/>
              </a:lnSpc>
            </a:pPr>
            <a:r>
              <a:rPr lang="cs-CZ" sz="1100" dirty="0"/>
              <a:t>Katedra pomocných věd historických a archivnictví FF UHK</a:t>
            </a:r>
          </a:p>
          <a:p>
            <a:pPr marL="358775">
              <a:lnSpc>
                <a:spcPct val="120000"/>
              </a:lnSpc>
            </a:pPr>
            <a:r>
              <a:rPr lang="cs-CZ" sz="1100" dirty="0"/>
              <a:t>vedoucí katedry: Mgr. </a:t>
            </a:r>
            <a:r>
              <a:rPr lang="cs-CZ" sz="1100" b="1" dirty="0"/>
              <a:t>Jindřich Kolda</a:t>
            </a:r>
            <a:r>
              <a:rPr lang="cs-CZ" sz="1100" dirty="0"/>
              <a:t>, Ph.D.</a:t>
            </a:r>
          </a:p>
          <a:p>
            <a:pPr marL="342900" indent="-342900">
              <a:lnSpc>
                <a:spcPct val="120000"/>
              </a:lnSpc>
              <a:buFont typeface="Arial" panose="020B0604020202020204" pitchFamily="34" charset="0"/>
              <a:buChar char="•"/>
            </a:pPr>
            <a:endParaRPr lang="cs-CZ" sz="1100" dirty="0"/>
          </a:p>
          <a:p>
            <a:pPr marL="342900" indent="-342900">
              <a:lnSpc>
                <a:spcPct val="120000"/>
              </a:lnSpc>
              <a:buFont typeface="Arial" panose="020B0604020202020204" pitchFamily="34" charset="0"/>
              <a:buChar char="•"/>
            </a:pPr>
            <a:r>
              <a:rPr lang="cs-CZ" sz="1100" b="1" dirty="0"/>
              <a:t>Ústí nad Labem</a:t>
            </a:r>
          </a:p>
          <a:p>
            <a:pPr marL="358775">
              <a:lnSpc>
                <a:spcPct val="120000"/>
              </a:lnSpc>
            </a:pPr>
            <a:r>
              <a:rPr lang="cs-CZ" sz="1100" dirty="0"/>
              <a:t>Katedra archivnictví a pomocných věd historických FF UJEP</a:t>
            </a:r>
          </a:p>
          <a:p>
            <a:pPr marL="358775">
              <a:lnSpc>
                <a:spcPct val="120000"/>
              </a:lnSpc>
            </a:pPr>
            <a:r>
              <a:rPr lang="cs-CZ" sz="1100" dirty="0"/>
              <a:t>vedoucí katedry: Mgr. </a:t>
            </a:r>
            <a:r>
              <a:rPr lang="cs-CZ" sz="1100" b="1" dirty="0"/>
              <a:t>Tomáš Velička</a:t>
            </a:r>
            <a:r>
              <a:rPr lang="cs-CZ" sz="1100" dirty="0"/>
              <a:t>, Ph.D.</a:t>
            </a:r>
          </a:p>
          <a:p>
            <a:pPr marL="342900" indent="-342900">
              <a:lnSpc>
                <a:spcPct val="120000"/>
              </a:lnSpc>
              <a:buFont typeface="Arial" panose="020B0604020202020204" pitchFamily="34" charset="0"/>
              <a:buChar char="•"/>
            </a:pPr>
            <a:endParaRPr lang="cs-CZ" sz="1100" dirty="0"/>
          </a:p>
          <a:p>
            <a:pPr marL="342900" indent="-342900">
              <a:lnSpc>
                <a:spcPct val="120000"/>
              </a:lnSpc>
              <a:buFont typeface="Arial" panose="020B0604020202020204" pitchFamily="34" charset="0"/>
              <a:buChar char="•"/>
            </a:pPr>
            <a:r>
              <a:rPr lang="cs-CZ" sz="1100" b="1" dirty="0"/>
              <a:t>České Budějovice</a:t>
            </a:r>
          </a:p>
          <a:p>
            <a:pPr marL="358775">
              <a:lnSpc>
                <a:spcPct val="120000"/>
              </a:lnSpc>
            </a:pPr>
            <a:r>
              <a:rPr lang="cs-CZ" sz="1100" dirty="0"/>
              <a:t>Ústav archivnictví a pomocných věd historických FF Jihočeské univerzity</a:t>
            </a:r>
          </a:p>
          <a:p>
            <a:pPr marL="358775">
              <a:lnSpc>
                <a:spcPct val="120000"/>
              </a:lnSpc>
            </a:pPr>
            <a:r>
              <a:rPr lang="cs-CZ" sz="1100" dirty="0"/>
              <a:t>vedoucí katedry: prof. PhDr. </a:t>
            </a:r>
            <a:r>
              <a:rPr lang="cs-CZ" sz="1100" b="1" dirty="0"/>
              <a:t>Marie </a:t>
            </a:r>
            <a:r>
              <a:rPr lang="cs-CZ" sz="1100" b="1" dirty="0" err="1"/>
              <a:t>Ryantová</a:t>
            </a:r>
            <a:r>
              <a:rPr lang="cs-CZ" sz="1100" dirty="0"/>
              <a:t>, CSc.</a:t>
            </a:r>
          </a:p>
        </p:txBody>
      </p:sp>
      <p:pic>
        <p:nvPicPr>
          <p:cNvPr id="73" name="Picture 72" descr="Vícenásobná expozice budov Facades">
            <a:extLst>
              <a:ext uri="{FF2B5EF4-FFF2-40B4-BE49-F238E27FC236}">
                <a16:creationId xmlns:a16="http://schemas.microsoft.com/office/drawing/2014/main" id="{665CEC8C-83C1-00F2-C2D5-1FCDB7FAFB39}"/>
              </a:ext>
            </a:extLst>
          </p:cNvPr>
          <p:cNvPicPr>
            <a:picLocks noChangeAspect="1"/>
          </p:cNvPicPr>
          <p:nvPr/>
        </p:nvPicPr>
        <p:blipFill rotWithShape="1">
          <a:blip r:embed="rId2"/>
          <a:srcRect l="19867" r="31824" b="-2"/>
          <a:stretch/>
        </p:blipFill>
        <p:spPr>
          <a:xfrm>
            <a:off x="5421882" y="857251"/>
            <a:ext cx="3722434" cy="51435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30608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3F7093-43FB-41BC-B6E2-FAC95CAE0E42}"/>
              </a:ext>
            </a:extLst>
          </p:cNvPr>
          <p:cNvSpPr>
            <a:spLocks noGrp="1"/>
          </p:cNvSpPr>
          <p:nvPr>
            <p:ph type="title"/>
          </p:nvPr>
        </p:nvSpPr>
        <p:spPr>
          <a:xfrm>
            <a:off x="484584" y="1196789"/>
            <a:ext cx="7053542" cy="885533"/>
          </a:xfrm>
        </p:spPr>
        <p:txBody>
          <a:bodyPr>
            <a:normAutofit/>
          </a:bodyPr>
          <a:lstStyle/>
          <a:p>
            <a:r>
              <a:rPr lang="cs-CZ"/>
              <a:t>Stručné dějiny PVH – FF MU</a:t>
            </a:r>
            <a:endParaRPr lang="cs-CZ" dirty="0"/>
          </a:p>
        </p:txBody>
      </p:sp>
      <p:sp>
        <p:nvSpPr>
          <p:cNvPr id="3" name="Zástupný obsah 2">
            <a:extLst>
              <a:ext uri="{FF2B5EF4-FFF2-40B4-BE49-F238E27FC236}">
                <a16:creationId xmlns:a16="http://schemas.microsoft.com/office/drawing/2014/main" id="{487A0016-BE6E-4BEE-BBDB-CC96677F8F35}"/>
              </a:ext>
            </a:extLst>
          </p:cNvPr>
          <p:cNvSpPr>
            <a:spLocks noGrp="1"/>
          </p:cNvSpPr>
          <p:nvPr>
            <p:ph idx="1"/>
          </p:nvPr>
        </p:nvSpPr>
        <p:spPr>
          <a:xfrm>
            <a:off x="482892" y="2768461"/>
            <a:ext cx="5364645" cy="2740792"/>
          </a:xfrm>
        </p:spPr>
        <p:txBody>
          <a:bodyPr>
            <a:noAutofit/>
          </a:bodyPr>
          <a:lstStyle/>
          <a:p>
            <a:pPr marL="285750" indent="-285750">
              <a:lnSpc>
                <a:spcPct val="90000"/>
              </a:lnSpc>
              <a:buFont typeface="Arial" panose="020B0604020202020204" pitchFamily="34" charset="0"/>
              <a:buChar char="•"/>
            </a:pPr>
            <a:r>
              <a:rPr lang="cs-CZ" sz="1400" dirty="0"/>
              <a:t>Václav Hrubý (1885-1933) – žák Gustava Friedricha, první učitel PVH na FF MU; disertace (</a:t>
            </a:r>
            <a:r>
              <a:rPr lang="cs-CZ" sz="1400" i="1" dirty="0"/>
              <a:t>Listiny pražských biskupů 1258-1343</a:t>
            </a:r>
            <a:r>
              <a:rPr lang="cs-CZ" sz="1400" dirty="0"/>
              <a:t>). </a:t>
            </a:r>
          </a:p>
          <a:p>
            <a:pPr marL="285750" indent="-285750">
              <a:lnSpc>
                <a:spcPct val="90000"/>
              </a:lnSpc>
              <a:buFont typeface="Arial" panose="020B0604020202020204" pitchFamily="34" charset="0"/>
              <a:buChar char="•"/>
            </a:pPr>
            <a:endParaRPr lang="cs-CZ" sz="1400" dirty="0"/>
          </a:p>
          <a:p>
            <a:pPr marL="285750" indent="-285750">
              <a:lnSpc>
                <a:spcPct val="90000"/>
              </a:lnSpc>
              <a:buFont typeface="Arial" panose="020B0604020202020204" pitchFamily="34" charset="0"/>
              <a:buChar char="•"/>
            </a:pPr>
            <a:r>
              <a:rPr lang="cs-CZ" sz="1400" dirty="0"/>
              <a:t>Jindřich Šebánek (1900-1977) – pracovník Moravského zemského archivu v Brně (1923-1937); obor archivnictví se osamostatnil (spolu s PVH po 2. světové válce); oblast zájmu -  diplomatika a paleografie.</a:t>
            </a:r>
          </a:p>
          <a:p>
            <a:pPr marL="285750" indent="-285750">
              <a:lnSpc>
                <a:spcPct val="90000"/>
              </a:lnSpc>
              <a:buFont typeface="Arial" panose="020B0604020202020204" pitchFamily="34" charset="0"/>
              <a:buChar char="•"/>
            </a:pPr>
            <a:endParaRPr lang="cs-CZ" sz="1400" dirty="0"/>
          </a:p>
          <a:p>
            <a:pPr marL="285750" indent="-285750">
              <a:lnSpc>
                <a:spcPct val="90000"/>
              </a:lnSpc>
              <a:buFont typeface="Arial" panose="020B0604020202020204" pitchFamily="34" charset="0"/>
              <a:buChar char="•"/>
            </a:pPr>
            <a:r>
              <a:rPr lang="cs-CZ" sz="1400" dirty="0"/>
              <a:t>Sáša Dušková (1915-2002) – diplomatika a ediční činnost; spolupracovala s J. Šebánkem.</a:t>
            </a:r>
          </a:p>
          <a:p>
            <a:pPr marL="285750" indent="-285750">
              <a:lnSpc>
                <a:spcPct val="90000"/>
              </a:lnSpc>
              <a:buFont typeface="Arial" panose="020B0604020202020204" pitchFamily="34" charset="0"/>
              <a:buChar char="•"/>
            </a:pPr>
            <a:endParaRPr lang="cs-CZ" sz="1400" dirty="0"/>
          </a:p>
          <a:p>
            <a:pPr marL="285750" indent="-285750">
              <a:lnSpc>
                <a:spcPct val="90000"/>
              </a:lnSpc>
              <a:buFont typeface="Arial" panose="020B0604020202020204" pitchFamily="34" charset="0"/>
              <a:buChar char="•"/>
            </a:pPr>
            <a:r>
              <a:rPr lang="cs-CZ" sz="1400" dirty="0"/>
              <a:t>Miroslav </a:t>
            </a:r>
            <a:r>
              <a:rPr lang="cs-CZ" sz="1400" dirty="0" err="1"/>
              <a:t>Flodr</a:t>
            </a:r>
            <a:r>
              <a:rPr lang="cs-CZ" sz="1400" dirty="0"/>
              <a:t> (1929-2015) – paleografie, kodikologie, epigrafika.</a:t>
            </a:r>
          </a:p>
          <a:p>
            <a:pPr marL="285750" indent="-285750">
              <a:lnSpc>
                <a:spcPct val="90000"/>
              </a:lnSpc>
              <a:buFont typeface="Arial" panose="020B0604020202020204" pitchFamily="34" charset="0"/>
              <a:buChar char="•"/>
            </a:pPr>
            <a:endParaRPr lang="cs-CZ" sz="1400" dirty="0"/>
          </a:p>
          <a:p>
            <a:pPr marL="285750" indent="-285750">
              <a:lnSpc>
                <a:spcPct val="90000"/>
              </a:lnSpc>
              <a:buFont typeface="Arial" panose="020B0604020202020204" pitchFamily="34" charset="0"/>
              <a:buChar char="•"/>
            </a:pPr>
            <a:r>
              <a:rPr lang="cs-CZ" sz="1400" dirty="0"/>
              <a:t>Vladimír Vašků (nar. 1933) – diplomatika (středověká i novověká), podílel se na vydávání CDB.</a:t>
            </a:r>
          </a:p>
        </p:txBody>
      </p:sp>
      <p:pic>
        <p:nvPicPr>
          <p:cNvPr id="6150" name="Picture 6" descr="sáša Dušková (1915–2002)">
            <a:extLst>
              <a:ext uri="{FF2B5EF4-FFF2-40B4-BE49-F238E27FC236}">
                <a16:creationId xmlns:a16="http://schemas.microsoft.com/office/drawing/2014/main" id="{2BA4C50A-AF2E-4BC6-9CDF-593CFE183BD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32741" y="2768461"/>
            <a:ext cx="950150" cy="131329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48" name="Picture 4" descr="Jindřich Šebánek (1900–1977)">
            <a:extLst>
              <a:ext uri="{FF2B5EF4-FFF2-40B4-BE49-F238E27FC236}">
                <a16:creationId xmlns:a16="http://schemas.microsoft.com/office/drawing/2014/main" id="{49052E25-8E5E-4333-AFC6-E220F28820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97" r="-2" b="45396"/>
          <a:stretch/>
        </p:blipFill>
        <p:spPr bwMode="auto">
          <a:xfrm>
            <a:off x="7436833" y="3116893"/>
            <a:ext cx="1220825" cy="61643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46" name="Picture 2" descr="Miroslav Flodr - Profil osobnosti">
            <a:extLst>
              <a:ext uri="{FF2B5EF4-FFF2-40B4-BE49-F238E27FC236}">
                <a16:creationId xmlns:a16="http://schemas.microsoft.com/office/drawing/2014/main" id="{D83535C4-DE08-4661-BBF2-8CDF62E6970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 b="12500"/>
          <a:stretch/>
        </p:blipFill>
        <p:spPr bwMode="auto">
          <a:xfrm>
            <a:off x="6632523" y="4201333"/>
            <a:ext cx="1490015" cy="131364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6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E20A2D-7AF5-45EB-9BF9-D2F9AFCDCD82}"/>
              </a:ext>
            </a:extLst>
          </p:cNvPr>
          <p:cNvSpPr>
            <a:spLocks noGrp="1"/>
          </p:cNvSpPr>
          <p:nvPr>
            <p:ph type="title"/>
          </p:nvPr>
        </p:nvSpPr>
        <p:spPr>
          <a:xfrm>
            <a:off x="484584" y="1196789"/>
            <a:ext cx="7053542" cy="885533"/>
          </a:xfrm>
        </p:spPr>
        <p:txBody>
          <a:bodyPr>
            <a:normAutofit/>
          </a:bodyPr>
          <a:lstStyle/>
          <a:p>
            <a:r>
              <a:rPr lang="cs-CZ" dirty="0"/>
              <a:t>Odborné časopisy - české</a:t>
            </a:r>
          </a:p>
        </p:txBody>
      </p:sp>
      <p:sp>
        <p:nvSpPr>
          <p:cNvPr id="3" name="Zástupný obsah 2">
            <a:extLst>
              <a:ext uri="{FF2B5EF4-FFF2-40B4-BE49-F238E27FC236}">
                <a16:creationId xmlns:a16="http://schemas.microsoft.com/office/drawing/2014/main" id="{1D9A9D36-5161-4815-B535-D2FB8126E679}"/>
              </a:ext>
            </a:extLst>
          </p:cNvPr>
          <p:cNvSpPr>
            <a:spLocks noGrp="1"/>
          </p:cNvSpPr>
          <p:nvPr>
            <p:ph idx="1"/>
          </p:nvPr>
        </p:nvSpPr>
        <p:spPr>
          <a:xfrm>
            <a:off x="482892" y="2768461"/>
            <a:ext cx="3835570" cy="2740792"/>
          </a:xfrm>
        </p:spPr>
        <p:txBody>
          <a:bodyPr>
            <a:normAutofit/>
          </a:bodyPr>
          <a:lstStyle/>
          <a:p>
            <a:pPr marL="171450" indent="-171450">
              <a:lnSpc>
                <a:spcPct val="90000"/>
              </a:lnSpc>
              <a:buFont typeface="Arial" panose="020B0604020202020204" pitchFamily="34" charset="0"/>
              <a:buChar char="•"/>
            </a:pPr>
            <a:r>
              <a:rPr lang="cs-CZ" sz="1400" dirty="0"/>
              <a:t>Archivní časopis (AČ) – od r. 1951 (čtvrtletník). </a:t>
            </a:r>
          </a:p>
          <a:p>
            <a:pPr marL="171450" indent="-171450">
              <a:lnSpc>
                <a:spcPct val="90000"/>
              </a:lnSpc>
              <a:buFont typeface="Arial" panose="020B0604020202020204" pitchFamily="34" charset="0"/>
              <a:buChar char="•"/>
            </a:pPr>
            <a:r>
              <a:rPr lang="cs-CZ" sz="1400" dirty="0"/>
              <a:t>Sborník archivních prací (SAP) – od r. 1951 – konkrétní pramenné studie (2x ročně).</a:t>
            </a:r>
          </a:p>
          <a:p>
            <a:pPr marL="171450" indent="-171450">
              <a:lnSpc>
                <a:spcPct val="90000"/>
              </a:lnSpc>
              <a:buFont typeface="Arial" panose="020B0604020202020204" pitchFamily="34" charset="0"/>
              <a:buChar char="•"/>
            </a:pPr>
            <a:r>
              <a:rPr lang="cs-CZ" sz="1400" dirty="0"/>
              <a:t>Folia </a:t>
            </a:r>
            <a:r>
              <a:rPr lang="cs-CZ" sz="1400" dirty="0" err="1"/>
              <a:t>diplomatica</a:t>
            </a:r>
            <a:r>
              <a:rPr lang="cs-CZ" sz="1400" dirty="0"/>
              <a:t> – interní informační bulletin vydávaný v Brně; 16 ročníků v l. 1952-1968. </a:t>
            </a:r>
          </a:p>
          <a:p>
            <a:pPr marL="171450" indent="-171450">
              <a:lnSpc>
                <a:spcPct val="90000"/>
              </a:lnSpc>
              <a:buFont typeface="Arial" panose="020B0604020202020204" pitchFamily="34" charset="0"/>
              <a:buChar char="•"/>
            </a:pPr>
            <a:r>
              <a:rPr lang="cs-CZ" sz="1400" dirty="0"/>
              <a:t>Zápisky katedry československých dějin a archivního studia – v Praze (1956-1963) - 7 sv.</a:t>
            </a:r>
          </a:p>
          <a:p>
            <a:pPr marL="171450" indent="-171450">
              <a:lnSpc>
                <a:spcPct val="90000"/>
              </a:lnSpc>
              <a:buFont typeface="Arial" panose="020B0604020202020204" pitchFamily="34" charset="0"/>
              <a:buChar char="•"/>
            </a:pPr>
            <a:r>
              <a:rPr lang="cs-CZ" sz="1400" dirty="0"/>
              <a:t>Časopis Společnosti přátel starožitností (ČSPS) – od r. 1893.</a:t>
            </a:r>
          </a:p>
          <a:p>
            <a:pPr marL="171450" indent="-171450">
              <a:lnSpc>
                <a:spcPct val="90000"/>
              </a:lnSpc>
              <a:buFont typeface="Arial" panose="020B0604020202020204" pitchFamily="34" charset="0"/>
              <a:buChar char="•"/>
            </a:pPr>
            <a:r>
              <a:rPr lang="cs-CZ" sz="1400" dirty="0"/>
              <a:t>Časopis Matice moravské (ČMM) – od r. 1869.</a:t>
            </a:r>
          </a:p>
          <a:p>
            <a:pPr marL="171450" indent="-171450">
              <a:lnSpc>
                <a:spcPct val="90000"/>
              </a:lnSpc>
              <a:buFont typeface="Arial" panose="020B0604020202020204" pitchFamily="34" charset="0"/>
              <a:buChar char="•"/>
            </a:pPr>
            <a:r>
              <a:rPr lang="cs-CZ" sz="1400" dirty="0"/>
              <a:t>Vlastivědný věstník moravský – od r. 1946 (4x ročně).</a:t>
            </a:r>
          </a:p>
        </p:txBody>
      </p:sp>
      <p:pic>
        <p:nvPicPr>
          <p:cNvPr id="7170" name="Picture 2" descr="Archivní časopis - Ministerstvo vnitra České republiky">
            <a:extLst>
              <a:ext uri="{FF2B5EF4-FFF2-40B4-BE49-F238E27FC236}">
                <a16:creationId xmlns:a16="http://schemas.microsoft.com/office/drawing/2014/main" id="{D9C3B88A-CD25-4DDA-92C3-222F9A5D9F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95596" y="2768461"/>
            <a:ext cx="1917566" cy="27465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172" name="Picture 4" descr="Sborník archivních prací. - Bibliography of the History of the Czech Lands">
            <a:extLst>
              <a:ext uri="{FF2B5EF4-FFF2-40B4-BE49-F238E27FC236}">
                <a16:creationId xmlns:a16="http://schemas.microsoft.com/office/drawing/2014/main" id="{73F06B4F-75E4-479E-B800-1AABE876193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99493" y="2768461"/>
            <a:ext cx="1945447" cy="274651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CDAC75-FE1E-4E77-95A9-2DEE96002DB4}"/>
              </a:ext>
            </a:extLst>
          </p:cNvPr>
          <p:cNvSpPr>
            <a:spLocks noGrp="1"/>
          </p:cNvSpPr>
          <p:nvPr>
            <p:ph type="title"/>
          </p:nvPr>
        </p:nvSpPr>
        <p:spPr>
          <a:xfrm>
            <a:off x="484584" y="1196789"/>
            <a:ext cx="7053542" cy="885533"/>
          </a:xfrm>
        </p:spPr>
        <p:txBody>
          <a:bodyPr>
            <a:normAutofit/>
          </a:bodyPr>
          <a:lstStyle/>
          <a:p>
            <a:r>
              <a:rPr lang="cs-CZ" dirty="0"/>
              <a:t>Odborné časopisy - zahraniční</a:t>
            </a:r>
          </a:p>
        </p:txBody>
      </p:sp>
      <p:sp>
        <p:nvSpPr>
          <p:cNvPr id="3" name="Zástupný obsah 2">
            <a:extLst>
              <a:ext uri="{FF2B5EF4-FFF2-40B4-BE49-F238E27FC236}">
                <a16:creationId xmlns:a16="http://schemas.microsoft.com/office/drawing/2014/main" id="{8C32D2FA-90DB-4CA9-85D5-C287EB67DC1C}"/>
              </a:ext>
            </a:extLst>
          </p:cNvPr>
          <p:cNvSpPr>
            <a:spLocks noGrp="1"/>
          </p:cNvSpPr>
          <p:nvPr>
            <p:ph idx="1"/>
          </p:nvPr>
        </p:nvSpPr>
        <p:spPr>
          <a:xfrm>
            <a:off x="4820645" y="2768461"/>
            <a:ext cx="3835570" cy="2740792"/>
          </a:xfrm>
        </p:spPr>
        <p:txBody>
          <a:bodyPr>
            <a:normAutofit/>
          </a:bodyPr>
          <a:lstStyle/>
          <a:p>
            <a:pPr marL="285750" indent="-285750">
              <a:lnSpc>
                <a:spcPct val="90000"/>
              </a:lnSpc>
              <a:buFont typeface="Arial" panose="020B0604020202020204" pitchFamily="34" charset="0"/>
              <a:buChar char="•"/>
            </a:pPr>
            <a:r>
              <a:rPr lang="de-DE" sz="1400" dirty="0"/>
              <a:t>Archivalische Zeitschrift – 1876</a:t>
            </a:r>
            <a:r>
              <a:rPr lang="cs-CZ" sz="1400" dirty="0"/>
              <a:t>.</a:t>
            </a:r>
            <a:endParaRPr lang="de-DE" sz="1400" dirty="0"/>
          </a:p>
          <a:p>
            <a:pPr marL="285750" indent="-285750">
              <a:lnSpc>
                <a:spcPct val="90000"/>
              </a:lnSpc>
              <a:buFont typeface="Arial" panose="020B0604020202020204" pitchFamily="34" charset="0"/>
              <a:buChar char="•"/>
            </a:pPr>
            <a:r>
              <a:rPr lang="de-DE" sz="1400" dirty="0"/>
              <a:t>Archiv für Diplomatik, Schriftgeschichte, Siegel- und Wappenkunde (AfD) – 1955</a:t>
            </a:r>
            <a:r>
              <a:rPr lang="cs-CZ" sz="1400" dirty="0"/>
              <a:t>.</a:t>
            </a:r>
            <a:endParaRPr lang="de-DE" sz="1400" dirty="0"/>
          </a:p>
          <a:p>
            <a:pPr marL="285750" indent="-285750">
              <a:lnSpc>
                <a:spcPct val="90000"/>
              </a:lnSpc>
              <a:buFont typeface="Arial" panose="020B0604020202020204" pitchFamily="34" charset="0"/>
              <a:buChar char="•"/>
            </a:pPr>
            <a:r>
              <a:rPr lang="de-DE" sz="1400" dirty="0" err="1"/>
              <a:t>Bibliothèque</a:t>
            </a:r>
            <a:r>
              <a:rPr lang="de-DE" sz="1400" dirty="0"/>
              <a:t> de </a:t>
            </a:r>
            <a:r>
              <a:rPr lang="de-DE" sz="1400" dirty="0" err="1"/>
              <a:t>l’École</a:t>
            </a:r>
            <a:r>
              <a:rPr lang="de-DE" sz="1400" dirty="0"/>
              <a:t> des </a:t>
            </a:r>
            <a:r>
              <a:rPr lang="de-DE" sz="1400" dirty="0" err="1"/>
              <a:t>chartes</a:t>
            </a:r>
            <a:r>
              <a:rPr lang="de-DE" sz="1400" dirty="0"/>
              <a:t> – 1839</a:t>
            </a:r>
            <a:r>
              <a:rPr lang="cs-CZ" sz="1400" dirty="0"/>
              <a:t>.</a:t>
            </a:r>
            <a:endParaRPr lang="de-DE" sz="1400" dirty="0"/>
          </a:p>
          <a:p>
            <a:pPr marL="285750" indent="-285750">
              <a:lnSpc>
                <a:spcPct val="90000"/>
              </a:lnSpc>
              <a:buFont typeface="Arial" panose="020B0604020202020204" pitchFamily="34" charset="0"/>
              <a:buChar char="•"/>
            </a:pPr>
            <a:r>
              <a:rPr lang="de-DE" sz="1400" dirty="0"/>
              <a:t>Deutsches Archiv für Erforschung des Mittelalters – 1937</a:t>
            </a:r>
            <a:r>
              <a:rPr lang="cs-CZ" sz="1400" dirty="0"/>
              <a:t>.</a:t>
            </a:r>
            <a:endParaRPr lang="de-DE" sz="1400" dirty="0"/>
          </a:p>
          <a:p>
            <a:pPr marL="285750" indent="-285750">
              <a:lnSpc>
                <a:spcPct val="90000"/>
              </a:lnSpc>
              <a:buFont typeface="Arial" panose="020B0604020202020204" pitchFamily="34" charset="0"/>
              <a:buChar char="•"/>
            </a:pPr>
            <a:r>
              <a:rPr lang="de-DE" sz="1400" dirty="0"/>
              <a:t>Mitteilungen des Instituts für österreichische Geschichtsforschung - 1882. </a:t>
            </a:r>
          </a:p>
          <a:p>
            <a:pPr marL="285750" indent="-285750">
              <a:lnSpc>
                <a:spcPct val="90000"/>
              </a:lnSpc>
              <a:buFont typeface="Arial" panose="020B0604020202020204" pitchFamily="34" charset="0"/>
              <a:buChar char="•"/>
            </a:pPr>
            <a:r>
              <a:rPr lang="de-DE" sz="1400" dirty="0"/>
              <a:t>Mitteilung des österreichischen Staatsarchiv - 1948. </a:t>
            </a:r>
          </a:p>
          <a:p>
            <a:pPr marL="285750" indent="-285750">
              <a:lnSpc>
                <a:spcPct val="90000"/>
              </a:lnSpc>
              <a:buFont typeface="Arial" panose="020B0604020202020204" pitchFamily="34" charset="0"/>
              <a:buChar char="•"/>
            </a:pPr>
            <a:r>
              <a:rPr lang="de-DE" sz="1400" dirty="0"/>
              <a:t>Quellen und Forschungen aus italienischen Archiven und Bibliotheken (QFIAB) – 1898</a:t>
            </a:r>
            <a:r>
              <a:rPr lang="cs-CZ" sz="1400" dirty="0"/>
              <a:t>.</a:t>
            </a:r>
            <a:endParaRPr lang="de-DE" sz="1400" dirty="0"/>
          </a:p>
          <a:p>
            <a:pPr marL="285750" indent="-285750">
              <a:lnSpc>
                <a:spcPct val="90000"/>
              </a:lnSpc>
              <a:buFont typeface="Arial" panose="020B0604020202020204" pitchFamily="34" charset="0"/>
              <a:buChar char="•"/>
            </a:pPr>
            <a:r>
              <a:rPr lang="de-DE" sz="1400" dirty="0" err="1"/>
              <a:t>Studia</a:t>
            </a:r>
            <a:r>
              <a:rPr lang="de-DE" sz="1400" dirty="0"/>
              <a:t> </a:t>
            </a:r>
            <a:r>
              <a:rPr lang="de-DE" sz="1400" dirty="0" err="1"/>
              <a:t>Źródłoznawcze</a:t>
            </a:r>
            <a:r>
              <a:rPr lang="de-DE" sz="1400" dirty="0"/>
              <a:t>. </a:t>
            </a:r>
            <a:r>
              <a:rPr lang="de-DE" sz="1400" dirty="0" err="1"/>
              <a:t>Commentationes</a:t>
            </a:r>
            <a:r>
              <a:rPr lang="de-DE" sz="1400" dirty="0"/>
              <a:t> – 1957</a:t>
            </a:r>
            <a:r>
              <a:rPr lang="cs-CZ" sz="1400" dirty="0"/>
              <a:t>.</a:t>
            </a:r>
          </a:p>
        </p:txBody>
      </p:sp>
      <p:pic>
        <p:nvPicPr>
          <p:cNvPr id="8194" name="Picture 2" descr="Archiv für Diplomatik, Schriftgeschichte, Siegel- und Wappenkunde 52 (2006)  | Transnationale/Globalgeschichte | Geschichte | Themen entdecken |  Vandenhoeck &amp;amp; Ruprecht Verlage">
            <a:extLst>
              <a:ext uri="{FF2B5EF4-FFF2-40B4-BE49-F238E27FC236}">
                <a16:creationId xmlns:a16="http://schemas.microsoft.com/office/drawing/2014/main" id="{F0D4D668-F7BF-49DE-A7D7-75142A2351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69206" y="2768461"/>
            <a:ext cx="1812698" cy="27465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96" name="Picture 4" descr="Mitteilungen des Instituts für Österreichische Geschichtsforschung –  Wikipedia">
            <a:extLst>
              <a:ext uri="{FF2B5EF4-FFF2-40B4-BE49-F238E27FC236}">
                <a16:creationId xmlns:a16="http://schemas.microsoft.com/office/drawing/2014/main" id="{7872726B-840D-43D5-B014-230ADBF6CC7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19452" y="2768461"/>
            <a:ext cx="1947881" cy="274651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81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CDAC75-FE1E-4E77-95A9-2DEE96002DB4}"/>
              </a:ext>
            </a:extLst>
          </p:cNvPr>
          <p:cNvSpPr>
            <a:spLocks noGrp="1"/>
          </p:cNvSpPr>
          <p:nvPr>
            <p:ph type="title"/>
          </p:nvPr>
        </p:nvSpPr>
        <p:spPr>
          <a:xfrm>
            <a:off x="5056581" y="1329199"/>
            <a:ext cx="2480808" cy="1231490"/>
          </a:xfrm>
        </p:spPr>
        <p:txBody>
          <a:bodyPr>
            <a:normAutofit/>
          </a:bodyPr>
          <a:lstStyle/>
          <a:p>
            <a:pPr>
              <a:lnSpc>
                <a:spcPct val="90000"/>
              </a:lnSpc>
            </a:pPr>
            <a:r>
              <a:rPr lang="cs-CZ" sz="2700" dirty="0"/>
              <a:t>Odborné časopisy</a:t>
            </a:r>
          </a:p>
        </p:txBody>
      </p:sp>
      <p:sp>
        <p:nvSpPr>
          <p:cNvPr id="3" name="Zástupný obsah 2">
            <a:extLst>
              <a:ext uri="{FF2B5EF4-FFF2-40B4-BE49-F238E27FC236}">
                <a16:creationId xmlns:a16="http://schemas.microsoft.com/office/drawing/2014/main" id="{8C32D2FA-90DB-4CA9-85D5-C287EB67DC1C}"/>
              </a:ext>
            </a:extLst>
          </p:cNvPr>
          <p:cNvSpPr>
            <a:spLocks noGrp="1"/>
          </p:cNvSpPr>
          <p:nvPr>
            <p:ph idx="1"/>
          </p:nvPr>
        </p:nvSpPr>
        <p:spPr>
          <a:xfrm>
            <a:off x="5056581" y="2686051"/>
            <a:ext cx="2480808" cy="2857499"/>
          </a:xfrm>
        </p:spPr>
        <p:txBody>
          <a:bodyPr>
            <a:normAutofit fontScale="92500" lnSpcReduction="10000"/>
          </a:bodyPr>
          <a:lstStyle/>
          <a:p>
            <a:r>
              <a:rPr lang="cs-CZ" dirty="0"/>
              <a:t>Název časopisu?</a:t>
            </a:r>
          </a:p>
          <a:p>
            <a:r>
              <a:rPr lang="cs-CZ" dirty="0"/>
              <a:t>Vydavatel časopisu?</a:t>
            </a:r>
          </a:p>
          <a:p>
            <a:r>
              <a:rPr lang="cs-CZ" dirty="0"/>
              <a:t>Tematický profil?</a:t>
            </a:r>
          </a:p>
          <a:p>
            <a:r>
              <a:rPr lang="cs-CZ" dirty="0"/>
              <a:t>Skladba/části/rubriky časopisu?</a:t>
            </a:r>
          </a:p>
          <a:p>
            <a:r>
              <a:rPr lang="cs-CZ" dirty="0"/>
              <a:t>Obsahuje studie/články z PVH?</a:t>
            </a:r>
          </a:p>
          <a:p>
            <a:r>
              <a:rPr lang="cs-CZ" dirty="0"/>
              <a:t>Které PVH jsou zastoupeny?</a:t>
            </a:r>
          </a:p>
          <a:p>
            <a:endParaRPr lang="cs-CZ" dirty="0"/>
          </a:p>
          <a:p>
            <a:endParaRPr lang="cs-CZ" dirty="0"/>
          </a:p>
        </p:txBody>
      </p:sp>
      <p:pic>
        <p:nvPicPr>
          <p:cNvPr id="89" name="Picture 76" descr="Brýle položené na knize">
            <a:extLst>
              <a:ext uri="{FF2B5EF4-FFF2-40B4-BE49-F238E27FC236}">
                <a16:creationId xmlns:a16="http://schemas.microsoft.com/office/drawing/2014/main" id="{B16D61ED-3467-606C-814A-AE9F863963F5}"/>
              </a:ext>
            </a:extLst>
          </p:cNvPr>
          <p:cNvPicPr>
            <a:picLocks noChangeAspect="1"/>
          </p:cNvPicPr>
          <p:nvPr/>
        </p:nvPicPr>
        <p:blipFill rotWithShape="1">
          <a:blip r:embed="rId2"/>
          <a:srcRect l="7897" r="33229" b="-1"/>
          <a:stretch/>
        </p:blipFill>
        <p:spPr>
          <a:xfrm>
            <a:off x="-1" y="857257"/>
            <a:ext cx="4570805" cy="5143493"/>
          </a:xfrm>
          <a:prstGeom prst="rect">
            <a:avLst/>
          </a:prstGeom>
        </p:spPr>
      </p:pic>
    </p:spTree>
    <p:extLst>
      <p:ext uri="{BB962C8B-B14F-4D97-AF65-F5344CB8AC3E}">
        <p14:creationId xmlns:p14="http://schemas.microsoft.com/office/powerpoint/2010/main" val="416683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3B0455-48C3-490A-BABE-39E2F4ABD5D2}"/>
              </a:ext>
            </a:extLst>
          </p:cNvPr>
          <p:cNvSpPr>
            <a:spLocks noGrp="1"/>
          </p:cNvSpPr>
          <p:nvPr>
            <p:ph type="title"/>
          </p:nvPr>
        </p:nvSpPr>
        <p:spPr/>
        <p:txBody>
          <a:bodyPr/>
          <a:lstStyle/>
          <a:p>
            <a:r>
              <a:rPr lang="cs-CZ" dirty="0"/>
              <a:t>Pramen a historický fakt</a:t>
            </a:r>
          </a:p>
        </p:txBody>
      </p:sp>
      <p:sp>
        <p:nvSpPr>
          <p:cNvPr id="3" name="Zástupný obsah 2">
            <a:extLst>
              <a:ext uri="{FF2B5EF4-FFF2-40B4-BE49-F238E27FC236}">
                <a16:creationId xmlns:a16="http://schemas.microsoft.com/office/drawing/2014/main" id="{8F318539-FC1D-4757-8DE0-EC490D959438}"/>
              </a:ext>
            </a:extLst>
          </p:cNvPr>
          <p:cNvSpPr>
            <a:spLocks noGrp="1"/>
          </p:cNvSpPr>
          <p:nvPr>
            <p:ph idx="1"/>
          </p:nvPr>
        </p:nvSpPr>
        <p:spPr/>
        <p:txBody>
          <a:bodyPr>
            <a:normAutofit/>
          </a:bodyPr>
          <a:lstStyle/>
          <a:p>
            <a:pPr>
              <a:lnSpc>
                <a:spcPct val="107000"/>
              </a:lnSpc>
              <a:spcAft>
                <a:spcPts val="600"/>
              </a:spcAft>
            </a:pPr>
            <a:r>
              <a:rPr lang="cs-CZ" sz="2400" dirty="0">
                <a:ea typeface="Calibri" panose="020F0502020204030204" pitchFamily="34" charset="0"/>
                <a:cs typeface="Times New Roman" panose="02020603050405020304" pitchFamily="18" charset="0"/>
              </a:rPr>
              <a:t>Fakt jako historická danost →</a:t>
            </a:r>
          </a:p>
          <a:p>
            <a:pPr>
              <a:lnSpc>
                <a:spcPct val="107000"/>
              </a:lnSpc>
              <a:spcAft>
                <a:spcPts val="600"/>
              </a:spcAft>
            </a:pPr>
            <a:endParaRPr lang="cs-CZ" sz="2400" dirty="0">
              <a:ea typeface="Calibri" panose="020F0502020204030204" pitchFamily="34" charset="0"/>
              <a:cs typeface="Times New Roman" panose="02020603050405020304" pitchFamily="18" charset="0"/>
            </a:endParaRPr>
          </a:p>
          <a:p>
            <a:pPr lvl="5">
              <a:lnSpc>
                <a:spcPct val="107000"/>
              </a:lnSpc>
              <a:spcAft>
                <a:spcPts val="600"/>
              </a:spcAft>
            </a:pPr>
            <a:r>
              <a:rPr lang="cs-CZ" sz="2400" dirty="0">
                <a:ea typeface="Calibri" panose="020F0502020204030204" pitchFamily="34" charset="0"/>
                <a:cs typeface="Times New Roman" panose="02020603050405020304" pitchFamily="18" charset="0"/>
              </a:rPr>
              <a:t>Pramen →</a:t>
            </a:r>
          </a:p>
          <a:p>
            <a:pPr lvl="5">
              <a:lnSpc>
                <a:spcPct val="107000"/>
              </a:lnSpc>
              <a:spcAft>
                <a:spcPts val="600"/>
              </a:spcAft>
            </a:pPr>
            <a:endParaRPr lang="cs-CZ" sz="2400" dirty="0">
              <a:ea typeface="Calibri" panose="020F0502020204030204" pitchFamily="34" charset="0"/>
              <a:cs typeface="Times New Roman" panose="02020603050405020304" pitchFamily="18" charset="0"/>
            </a:endParaRPr>
          </a:p>
          <a:p>
            <a:pPr lvl="8">
              <a:lnSpc>
                <a:spcPct val="107000"/>
              </a:lnSpc>
              <a:spcAft>
                <a:spcPts val="600"/>
              </a:spcAft>
            </a:pPr>
            <a:r>
              <a:rPr lang="cs-CZ" sz="2400" dirty="0">
                <a:ea typeface="Calibri" panose="020F0502020204030204" pitchFamily="34" charset="0"/>
                <a:cs typeface="Times New Roman" panose="02020603050405020304" pitchFamily="18" charset="0"/>
              </a:rPr>
              <a:t>Historik (kritické studium) – odhalení faktu </a:t>
            </a:r>
          </a:p>
        </p:txBody>
      </p:sp>
    </p:spTree>
    <p:extLst>
      <p:ext uri="{BB962C8B-B14F-4D97-AF65-F5344CB8AC3E}">
        <p14:creationId xmlns:p14="http://schemas.microsoft.com/office/powerpoint/2010/main" val="193765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3B0455-48C3-490A-BABE-39E2F4ABD5D2}"/>
              </a:ext>
            </a:extLst>
          </p:cNvPr>
          <p:cNvSpPr>
            <a:spLocks noGrp="1"/>
          </p:cNvSpPr>
          <p:nvPr>
            <p:ph type="title"/>
          </p:nvPr>
        </p:nvSpPr>
        <p:spPr/>
        <p:txBody>
          <a:bodyPr/>
          <a:lstStyle/>
          <a:p>
            <a:r>
              <a:rPr lang="cs-CZ" dirty="0"/>
              <a:t>Pramen a historický fakt</a:t>
            </a:r>
          </a:p>
        </p:txBody>
      </p:sp>
      <p:sp>
        <p:nvSpPr>
          <p:cNvPr id="3" name="Zástupný obsah 2">
            <a:extLst>
              <a:ext uri="{FF2B5EF4-FFF2-40B4-BE49-F238E27FC236}">
                <a16:creationId xmlns:a16="http://schemas.microsoft.com/office/drawing/2014/main" id="{8F318539-FC1D-4757-8DE0-EC490D959438}"/>
              </a:ext>
            </a:extLst>
          </p:cNvPr>
          <p:cNvSpPr>
            <a:spLocks noGrp="1"/>
          </p:cNvSpPr>
          <p:nvPr>
            <p:ph idx="1"/>
          </p:nvPr>
        </p:nvSpPr>
        <p:spPr/>
        <p:txBody>
          <a:bodyPr>
            <a:normAutofit/>
          </a:bodyPr>
          <a:lstStyle/>
          <a:p>
            <a:pPr>
              <a:lnSpc>
                <a:spcPct val="107000"/>
              </a:lnSpc>
              <a:spcAft>
                <a:spcPts val="600"/>
              </a:spcAft>
            </a:pPr>
            <a:r>
              <a:rPr lang="cs-CZ" sz="2700" dirty="0">
                <a:ea typeface="Calibri" panose="020F0502020204030204" pitchFamily="34" charset="0"/>
                <a:cs typeface="Times New Roman" panose="02020603050405020304" pitchFamily="18" charset="0"/>
              </a:rPr>
              <a:t>Pramen → </a:t>
            </a:r>
          </a:p>
          <a:p>
            <a:pPr>
              <a:lnSpc>
                <a:spcPct val="107000"/>
              </a:lnSpc>
              <a:spcAft>
                <a:spcPts val="600"/>
              </a:spcAft>
            </a:pPr>
            <a:endParaRPr lang="cs-CZ" sz="2700" dirty="0">
              <a:ea typeface="Calibri" panose="020F0502020204030204" pitchFamily="34" charset="0"/>
              <a:cs typeface="Times New Roman" panose="02020603050405020304" pitchFamily="18" charset="0"/>
            </a:endParaRPr>
          </a:p>
          <a:p>
            <a:pPr lvl="2">
              <a:lnSpc>
                <a:spcPct val="107000"/>
              </a:lnSpc>
              <a:spcAft>
                <a:spcPts val="600"/>
              </a:spcAft>
            </a:pPr>
            <a:r>
              <a:rPr lang="cs-CZ" sz="2700" dirty="0">
                <a:ea typeface="Calibri" panose="020F0502020204030204" pitchFamily="34" charset="0"/>
                <a:cs typeface="Times New Roman" panose="02020603050405020304" pitchFamily="18" charset="0"/>
              </a:rPr>
              <a:t>Historik (kritické studium, otázky, interpretace) → </a:t>
            </a:r>
          </a:p>
          <a:p>
            <a:pPr lvl="2">
              <a:lnSpc>
                <a:spcPct val="107000"/>
              </a:lnSpc>
              <a:spcAft>
                <a:spcPts val="600"/>
              </a:spcAft>
            </a:pPr>
            <a:endParaRPr lang="cs-CZ" sz="2700" dirty="0">
              <a:ea typeface="Calibri" panose="020F0502020204030204" pitchFamily="34" charset="0"/>
              <a:cs typeface="Times New Roman" panose="02020603050405020304" pitchFamily="18" charset="0"/>
            </a:endParaRPr>
          </a:p>
          <a:p>
            <a:pPr lvl="5">
              <a:lnSpc>
                <a:spcPct val="107000"/>
              </a:lnSpc>
              <a:spcAft>
                <a:spcPts val="600"/>
              </a:spcAft>
            </a:pPr>
            <a:r>
              <a:rPr lang="cs-CZ" sz="2700" dirty="0">
                <a:ea typeface="Calibri" panose="020F0502020204030204" pitchFamily="34" charset="0"/>
                <a:cs typeface="Times New Roman" panose="02020603050405020304" pitchFamily="18" charset="0"/>
              </a:rPr>
              <a:t>Konstrukce historického faktu</a:t>
            </a:r>
          </a:p>
        </p:txBody>
      </p:sp>
    </p:spTree>
    <p:extLst>
      <p:ext uri="{BB962C8B-B14F-4D97-AF65-F5344CB8AC3E}">
        <p14:creationId xmlns:p14="http://schemas.microsoft.com/office/powerpoint/2010/main" val="25878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B6AB82-1DEC-451D-8D78-821163798133}"/>
              </a:ext>
            </a:extLst>
          </p:cNvPr>
          <p:cNvSpPr>
            <a:spLocks noGrp="1"/>
          </p:cNvSpPr>
          <p:nvPr>
            <p:ph type="title"/>
          </p:nvPr>
        </p:nvSpPr>
        <p:spPr/>
        <p:txBody>
          <a:bodyPr/>
          <a:lstStyle/>
          <a:p>
            <a:r>
              <a:rPr lang="cs-CZ" dirty="0"/>
              <a:t>Dělení pramenů podle …</a:t>
            </a:r>
          </a:p>
        </p:txBody>
      </p:sp>
      <p:sp>
        <p:nvSpPr>
          <p:cNvPr id="3" name="Zástupný obsah 2">
            <a:extLst>
              <a:ext uri="{FF2B5EF4-FFF2-40B4-BE49-F238E27FC236}">
                <a16:creationId xmlns:a16="http://schemas.microsoft.com/office/drawing/2014/main" id="{0AD78B07-051A-4319-BC3D-70A2265BF59E}"/>
              </a:ext>
            </a:extLst>
          </p:cNvPr>
          <p:cNvSpPr>
            <a:spLocks noGrp="1"/>
          </p:cNvSpPr>
          <p:nvPr>
            <p:ph idx="1"/>
          </p:nvPr>
        </p:nvSpPr>
        <p:spPr/>
        <p:txBody>
          <a:bodyPr>
            <a:normAutofit/>
          </a:bodyPr>
          <a:lstStyle/>
          <a:p>
            <a:pPr marL="342900" indent="-342900" algn="just">
              <a:buFont typeface="Arial" panose="020B0604020202020204" pitchFamily="34" charset="0"/>
              <a:buChar char="•"/>
            </a:pPr>
            <a:r>
              <a:rPr lang="cs-CZ" sz="2400" dirty="0">
                <a:latin typeface="+mj-lt"/>
                <a:cs typeface="Times New Roman" panose="02020603050405020304" pitchFamily="18" charset="0"/>
              </a:rPr>
              <a:t>… jejich obsahu, původu nebo formy, tj. podle způsobu vyhotovení;</a:t>
            </a:r>
          </a:p>
          <a:p>
            <a:pPr marL="342900" indent="-342900" algn="just">
              <a:buFont typeface="Arial" panose="020B0604020202020204" pitchFamily="34" charset="0"/>
              <a:buChar char="•"/>
            </a:pPr>
            <a:r>
              <a:rPr lang="cs-CZ" sz="2400" dirty="0">
                <a:latin typeface="+mj-lt"/>
                <a:cs typeface="Times New Roman" panose="02020603050405020304" pitchFamily="18" charset="0"/>
              </a:rPr>
              <a:t>… toho, zda jsou přímými pozůstatky, nebo určitými prostředníky zachycené a předávané informace;</a:t>
            </a:r>
          </a:p>
          <a:p>
            <a:pPr marL="342900" indent="-342900" algn="just">
              <a:buFont typeface="Arial" panose="020B0604020202020204" pitchFamily="34" charset="0"/>
              <a:buChar char="•"/>
            </a:pPr>
            <a:r>
              <a:rPr lang="cs-CZ" sz="2400" dirty="0">
                <a:latin typeface="+mj-lt"/>
                <a:cs typeface="Times New Roman" panose="02020603050405020304" pitchFamily="18" charset="0"/>
              </a:rPr>
              <a:t>… společenské funkce (záměr a úmysl při jejich vzniku);</a:t>
            </a:r>
          </a:p>
          <a:p>
            <a:pPr marL="342900" indent="-342900" algn="just">
              <a:buFont typeface="Arial" panose="020B0604020202020204" pitchFamily="34" charset="0"/>
              <a:buChar char="•"/>
            </a:pPr>
            <a:r>
              <a:rPr lang="cs-CZ" sz="2400" dirty="0">
                <a:latin typeface="+mj-lt"/>
                <a:cs typeface="Times New Roman" panose="02020603050405020304" pitchFamily="18" charset="0"/>
              </a:rPr>
              <a:t> … jejich vnější podoby (způsob fixace informací).</a:t>
            </a:r>
          </a:p>
          <a:p>
            <a:pPr marL="342900" indent="-342900">
              <a:buFont typeface="Arial" panose="020B0604020202020204" pitchFamily="34" charset="0"/>
              <a:buChar char="•"/>
            </a:pPr>
            <a:endParaRPr lang="cs-CZ" dirty="0">
              <a:latin typeface="+mj-lt"/>
              <a:cs typeface="Times New Roman" panose="02020603050405020304" pitchFamily="18" charset="0"/>
            </a:endParaRPr>
          </a:p>
        </p:txBody>
      </p:sp>
    </p:spTree>
    <p:extLst>
      <p:ext uri="{BB962C8B-B14F-4D97-AF65-F5344CB8AC3E}">
        <p14:creationId xmlns:p14="http://schemas.microsoft.com/office/powerpoint/2010/main" val="345254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B35385-57A0-4875-B22D-6110B7E3C81F}"/>
              </a:ext>
            </a:extLst>
          </p:cNvPr>
          <p:cNvSpPr>
            <a:spLocks noGrp="1"/>
          </p:cNvSpPr>
          <p:nvPr>
            <p:ph type="title"/>
          </p:nvPr>
        </p:nvSpPr>
        <p:spPr/>
        <p:txBody>
          <a:bodyPr/>
          <a:lstStyle/>
          <a:p>
            <a:r>
              <a:rPr lang="cs-CZ" dirty="0"/>
              <a:t>Dělení pramenů</a:t>
            </a:r>
          </a:p>
        </p:txBody>
      </p:sp>
      <p:sp>
        <p:nvSpPr>
          <p:cNvPr id="3" name="Zástupný obsah 2">
            <a:extLst>
              <a:ext uri="{FF2B5EF4-FFF2-40B4-BE49-F238E27FC236}">
                <a16:creationId xmlns:a16="http://schemas.microsoft.com/office/drawing/2014/main" id="{4981122E-5FA9-411F-B0AF-BE092EF1584A}"/>
              </a:ext>
            </a:extLst>
          </p:cNvPr>
          <p:cNvSpPr>
            <a:spLocks noGrp="1"/>
          </p:cNvSpPr>
          <p:nvPr>
            <p:ph idx="1"/>
          </p:nvPr>
        </p:nvSpPr>
        <p:spPr/>
        <p:txBody>
          <a:bodyPr>
            <a:normAutofit/>
          </a:bodyPr>
          <a:lstStyle/>
          <a:p>
            <a:r>
              <a:rPr lang="cs-CZ" sz="2400" dirty="0">
                <a:cs typeface="Times New Roman" panose="02020603050405020304" pitchFamily="18" charset="0"/>
              </a:rPr>
              <a:t>A. Hmotné (trojrozměrné) pozůstatky minulé lidské činnosti a existence, včetně jevů přírodních.</a:t>
            </a:r>
          </a:p>
          <a:p>
            <a:r>
              <a:rPr lang="cs-CZ" sz="2400" dirty="0">
                <a:cs typeface="Times New Roman" panose="02020603050405020304" pitchFamily="18" charset="0"/>
              </a:rPr>
              <a:t>B. Písemné.</a:t>
            </a:r>
          </a:p>
          <a:p>
            <a:r>
              <a:rPr lang="cs-CZ" sz="2400" dirty="0">
                <a:cs typeface="Times New Roman" panose="02020603050405020304" pitchFamily="18" charset="0"/>
              </a:rPr>
              <a:t>C. Obrazové a zvukové.</a:t>
            </a:r>
          </a:p>
          <a:p>
            <a:r>
              <a:rPr lang="cs-CZ" sz="2400" dirty="0">
                <a:cs typeface="Times New Roman" panose="02020603050405020304" pitchFamily="18" charset="0"/>
              </a:rPr>
              <a:t>D. Informace zachované v paměti a předávané ústně.</a:t>
            </a:r>
          </a:p>
        </p:txBody>
      </p:sp>
    </p:spTree>
    <p:extLst>
      <p:ext uri="{BB962C8B-B14F-4D97-AF65-F5344CB8AC3E}">
        <p14:creationId xmlns:p14="http://schemas.microsoft.com/office/powerpoint/2010/main" val="167233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D9C095-73DD-482D-8F83-11462CFE3CDB}"/>
              </a:ext>
            </a:extLst>
          </p:cNvPr>
          <p:cNvSpPr>
            <a:spLocks noGrp="1"/>
          </p:cNvSpPr>
          <p:nvPr>
            <p:ph type="title"/>
          </p:nvPr>
        </p:nvSpPr>
        <p:spPr/>
        <p:txBody>
          <a:bodyPr/>
          <a:lstStyle/>
          <a:p>
            <a:r>
              <a:rPr lang="cs-CZ" dirty="0"/>
              <a:t>„Trojice“ historikovy práce</a:t>
            </a:r>
          </a:p>
        </p:txBody>
      </p:sp>
      <p:sp>
        <p:nvSpPr>
          <p:cNvPr id="3" name="Zástupný obsah 2">
            <a:extLst>
              <a:ext uri="{FF2B5EF4-FFF2-40B4-BE49-F238E27FC236}">
                <a16:creationId xmlns:a16="http://schemas.microsoft.com/office/drawing/2014/main" id="{1814E86B-FF94-425F-9210-3FDB2B7BF189}"/>
              </a:ext>
            </a:extLst>
          </p:cNvPr>
          <p:cNvSpPr>
            <a:spLocks noGrp="1"/>
          </p:cNvSpPr>
          <p:nvPr>
            <p:ph idx="1"/>
          </p:nvPr>
        </p:nvSpPr>
        <p:spPr/>
        <p:txBody>
          <a:bodyPr>
            <a:normAutofit/>
          </a:bodyPr>
          <a:lstStyle/>
          <a:p>
            <a:pPr marL="457200" indent="-457200">
              <a:buFont typeface="Arial" panose="020B0604020202020204" pitchFamily="34" charset="0"/>
              <a:buChar char="•"/>
            </a:pPr>
            <a:r>
              <a:rPr lang="cs-CZ" sz="3000" dirty="0">
                <a:cs typeface="Times New Roman" panose="02020603050405020304" pitchFamily="18" charset="0"/>
              </a:rPr>
              <a:t>Heuristika</a:t>
            </a:r>
          </a:p>
          <a:p>
            <a:pPr marL="457200" indent="-457200">
              <a:buFont typeface="Arial" panose="020B0604020202020204" pitchFamily="34" charset="0"/>
              <a:buChar char="•"/>
            </a:pPr>
            <a:endParaRPr lang="cs-CZ" sz="3000" dirty="0">
              <a:cs typeface="Times New Roman" panose="02020603050405020304" pitchFamily="18" charset="0"/>
            </a:endParaRPr>
          </a:p>
          <a:p>
            <a:pPr marL="457200" indent="-457200">
              <a:buFont typeface="Arial" panose="020B0604020202020204" pitchFamily="34" charset="0"/>
              <a:buChar char="•"/>
            </a:pPr>
            <a:r>
              <a:rPr lang="cs-CZ" sz="3000" b="1" u="sng" dirty="0">
                <a:cs typeface="Times New Roman" panose="02020603050405020304" pitchFamily="18" charset="0"/>
              </a:rPr>
              <a:t>Kritika</a:t>
            </a:r>
          </a:p>
          <a:p>
            <a:pPr marL="457200" indent="-457200">
              <a:buFont typeface="Arial" panose="020B0604020202020204" pitchFamily="34" charset="0"/>
              <a:buChar char="•"/>
            </a:pPr>
            <a:endParaRPr lang="cs-CZ" sz="3000" dirty="0">
              <a:cs typeface="Times New Roman" panose="02020603050405020304" pitchFamily="18" charset="0"/>
            </a:endParaRPr>
          </a:p>
          <a:p>
            <a:pPr marL="457200" indent="-457200">
              <a:buFont typeface="Arial" panose="020B0604020202020204" pitchFamily="34" charset="0"/>
              <a:buChar char="•"/>
            </a:pPr>
            <a:r>
              <a:rPr lang="cs-CZ" sz="3000" dirty="0">
                <a:cs typeface="Times New Roman" panose="02020603050405020304" pitchFamily="18" charset="0"/>
              </a:rPr>
              <a:t>Interpretace</a:t>
            </a:r>
          </a:p>
        </p:txBody>
      </p:sp>
    </p:spTree>
    <p:extLst>
      <p:ext uri="{BB962C8B-B14F-4D97-AF65-F5344CB8AC3E}">
        <p14:creationId xmlns:p14="http://schemas.microsoft.com/office/powerpoint/2010/main" val="51017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3EE218-11C7-41A4-BA8E-9782D97F4925}"/>
              </a:ext>
            </a:extLst>
          </p:cNvPr>
          <p:cNvSpPr>
            <a:spLocks noGrp="1"/>
          </p:cNvSpPr>
          <p:nvPr>
            <p:ph type="title"/>
          </p:nvPr>
        </p:nvSpPr>
        <p:spPr>
          <a:xfrm>
            <a:off x="488002" y="1329199"/>
            <a:ext cx="2497746" cy="1231490"/>
          </a:xfrm>
        </p:spPr>
        <p:txBody>
          <a:bodyPr>
            <a:normAutofit/>
          </a:bodyPr>
          <a:lstStyle/>
          <a:p>
            <a:pPr>
              <a:lnSpc>
                <a:spcPct val="90000"/>
              </a:lnSpc>
            </a:pPr>
            <a:r>
              <a:rPr lang="cs-CZ" sz="2700"/>
              <a:t>Pomocné vědy historické</a:t>
            </a:r>
          </a:p>
        </p:txBody>
      </p:sp>
      <p:sp>
        <p:nvSpPr>
          <p:cNvPr id="3" name="Zástupný obsah 2">
            <a:extLst>
              <a:ext uri="{FF2B5EF4-FFF2-40B4-BE49-F238E27FC236}">
                <a16:creationId xmlns:a16="http://schemas.microsoft.com/office/drawing/2014/main" id="{B7F3E91D-060E-41DA-A3AD-D17A8FB25A99}"/>
              </a:ext>
            </a:extLst>
          </p:cNvPr>
          <p:cNvSpPr>
            <a:spLocks noGrp="1"/>
          </p:cNvSpPr>
          <p:nvPr>
            <p:ph idx="1"/>
          </p:nvPr>
        </p:nvSpPr>
        <p:spPr>
          <a:xfrm>
            <a:off x="488001" y="2686051"/>
            <a:ext cx="2686519" cy="2857499"/>
          </a:xfrm>
        </p:spPr>
        <p:txBody>
          <a:bodyPr>
            <a:normAutofit lnSpcReduction="10000"/>
          </a:bodyPr>
          <a:lstStyle/>
          <a:p>
            <a:r>
              <a:rPr lang="cs-CZ" dirty="0" err="1">
                <a:solidFill>
                  <a:schemeClr val="tx2">
                    <a:lumMod val="60000"/>
                    <a:lumOff val="40000"/>
                  </a:schemeClr>
                </a:solidFill>
              </a:rPr>
              <a:t>Hilfswissenschaften</a:t>
            </a:r>
            <a:r>
              <a:rPr lang="cs-CZ" dirty="0">
                <a:solidFill>
                  <a:schemeClr val="tx2">
                    <a:lumMod val="60000"/>
                    <a:lumOff val="40000"/>
                  </a:schemeClr>
                </a:solidFill>
              </a:rPr>
              <a:t> (něm.)</a:t>
            </a:r>
          </a:p>
          <a:p>
            <a:endParaRPr lang="cs-CZ" dirty="0">
              <a:solidFill>
                <a:schemeClr val="tx2">
                  <a:lumMod val="60000"/>
                  <a:lumOff val="40000"/>
                </a:schemeClr>
              </a:solidFill>
            </a:endParaRPr>
          </a:p>
          <a:p>
            <a:r>
              <a:rPr lang="cs-CZ" dirty="0" err="1">
                <a:solidFill>
                  <a:schemeClr val="tx2">
                    <a:lumMod val="60000"/>
                    <a:lumOff val="40000"/>
                  </a:schemeClr>
                </a:solidFill>
              </a:rPr>
              <a:t>Grundwissenschaften</a:t>
            </a:r>
            <a:r>
              <a:rPr lang="cs-CZ" dirty="0">
                <a:solidFill>
                  <a:schemeClr val="tx2">
                    <a:lumMod val="60000"/>
                    <a:lumOff val="40000"/>
                  </a:schemeClr>
                </a:solidFill>
              </a:rPr>
              <a:t> (něm.)</a:t>
            </a:r>
          </a:p>
          <a:p>
            <a:endParaRPr lang="cs-CZ" dirty="0">
              <a:solidFill>
                <a:schemeClr val="tx2">
                  <a:lumMod val="60000"/>
                  <a:lumOff val="40000"/>
                </a:schemeClr>
              </a:solidFill>
            </a:endParaRPr>
          </a:p>
          <a:p>
            <a:r>
              <a:rPr lang="cs-CZ" dirty="0" err="1">
                <a:solidFill>
                  <a:schemeClr val="tx2">
                    <a:lumMod val="60000"/>
                    <a:lumOff val="40000"/>
                  </a:schemeClr>
                </a:solidFill>
              </a:rPr>
              <a:t>Auxiliary</a:t>
            </a:r>
            <a:r>
              <a:rPr lang="cs-CZ" dirty="0">
                <a:solidFill>
                  <a:schemeClr val="tx2">
                    <a:lumMod val="60000"/>
                    <a:lumOff val="40000"/>
                  </a:schemeClr>
                </a:solidFill>
              </a:rPr>
              <a:t> </a:t>
            </a:r>
            <a:r>
              <a:rPr lang="cs-CZ" dirty="0" err="1">
                <a:solidFill>
                  <a:schemeClr val="tx2">
                    <a:lumMod val="60000"/>
                    <a:lumOff val="40000"/>
                  </a:schemeClr>
                </a:solidFill>
              </a:rPr>
              <a:t>Sciences</a:t>
            </a:r>
            <a:r>
              <a:rPr lang="cs-CZ" dirty="0">
                <a:solidFill>
                  <a:schemeClr val="tx2">
                    <a:lumMod val="60000"/>
                    <a:lumOff val="40000"/>
                  </a:schemeClr>
                </a:solidFill>
              </a:rPr>
              <a:t> </a:t>
            </a:r>
            <a:r>
              <a:rPr lang="cs-CZ" dirty="0" err="1">
                <a:solidFill>
                  <a:schemeClr val="tx2">
                    <a:lumMod val="60000"/>
                    <a:lumOff val="40000"/>
                  </a:schemeClr>
                </a:solidFill>
              </a:rPr>
              <a:t>of</a:t>
            </a:r>
            <a:r>
              <a:rPr lang="cs-CZ" dirty="0">
                <a:solidFill>
                  <a:schemeClr val="tx2">
                    <a:lumMod val="60000"/>
                    <a:lumOff val="40000"/>
                  </a:schemeClr>
                </a:solidFill>
              </a:rPr>
              <a:t> </a:t>
            </a:r>
            <a:r>
              <a:rPr lang="cs-CZ" dirty="0" err="1">
                <a:solidFill>
                  <a:schemeClr val="tx2">
                    <a:lumMod val="60000"/>
                    <a:lumOff val="40000"/>
                  </a:schemeClr>
                </a:solidFill>
              </a:rPr>
              <a:t>History</a:t>
            </a:r>
            <a:r>
              <a:rPr lang="cs-CZ" dirty="0">
                <a:solidFill>
                  <a:schemeClr val="tx2">
                    <a:lumMod val="60000"/>
                    <a:lumOff val="40000"/>
                  </a:schemeClr>
                </a:solidFill>
              </a:rPr>
              <a:t> (</a:t>
            </a:r>
            <a:r>
              <a:rPr lang="cs-CZ" dirty="0" err="1">
                <a:solidFill>
                  <a:schemeClr val="tx2">
                    <a:lumMod val="60000"/>
                    <a:lumOff val="40000"/>
                  </a:schemeClr>
                </a:solidFill>
              </a:rPr>
              <a:t>ang</a:t>
            </a:r>
            <a:r>
              <a:rPr lang="cs-CZ" dirty="0">
                <a:solidFill>
                  <a:schemeClr val="tx2">
                    <a:lumMod val="60000"/>
                    <a:lumOff val="40000"/>
                  </a:schemeClr>
                </a:solidFill>
              </a:rPr>
              <a:t>.)</a:t>
            </a:r>
          </a:p>
        </p:txBody>
      </p:sp>
      <p:pic>
        <p:nvPicPr>
          <p:cNvPr id="5" name="Picture 4" descr="Přední schody a sloupy majestátní městské budovy">
            <a:extLst>
              <a:ext uri="{FF2B5EF4-FFF2-40B4-BE49-F238E27FC236}">
                <a16:creationId xmlns:a16="http://schemas.microsoft.com/office/drawing/2014/main" id="{436EA0B3-95F6-54D1-FEEE-996048396DD5}"/>
              </a:ext>
            </a:extLst>
          </p:cNvPr>
          <p:cNvPicPr>
            <a:picLocks noChangeAspect="1"/>
          </p:cNvPicPr>
          <p:nvPr/>
        </p:nvPicPr>
        <p:blipFill rotWithShape="1">
          <a:blip r:embed="rId2"/>
          <a:srcRect l="12033" r="14382" b="-1"/>
          <a:stretch/>
        </p:blipFill>
        <p:spPr>
          <a:xfrm>
            <a:off x="3476010" y="857257"/>
            <a:ext cx="5670098" cy="5143493"/>
          </a:xfrm>
          <a:prstGeom prst="rect">
            <a:avLst/>
          </a:prstGeom>
        </p:spPr>
      </p:pic>
    </p:spTree>
    <p:extLst>
      <p:ext uri="{BB962C8B-B14F-4D97-AF65-F5344CB8AC3E}">
        <p14:creationId xmlns:p14="http://schemas.microsoft.com/office/powerpoint/2010/main" val="402665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arts-prezentace-4-3-cz.potx" id="{369CEB4C-E91F-4A32-A7FB-60CC82C16FB7}" vid="{B01A3F6A-DAFA-4AB8-A137-0087E8B1444E}"/>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8BAC94BA468D488F31B2478A655CDC" ma:contentTypeVersion="3" ma:contentTypeDescription="Create a new document." ma:contentTypeScope="" ma:versionID="7cc93f0a522376ee8e1dfd73dde5ccd3">
  <xsd:schema xmlns:xsd="http://www.w3.org/2001/XMLSchema" xmlns:xs="http://www.w3.org/2001/XMLSchema" xmlns:p="http://schemas.microsoft.com/office/2006/metadata/properties" xmlns:ns2="76d5652a-9cd3-465f-98c7-aa8090bd65c7" targetNamespace="http://schemas.microsoft.com/office/2006/metadata/properties" ma:root="true" ma:fieldsID="87b369375febcfc6bb418894800f5d14" ns2:_="">
    <xsd:import namespace="76d5652a-9cd3-465f-98c7-aa8090bd65c7"/>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5652a-9cd3-465f-98c7-aa8090bd65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458270-5BA8-411F-B815-F35397AD5170}">
  <ds:schemaRefs>
    <ds:schemaRef ds:uri="http://schemas.microsoft.com/sharepoint/v3/contenttype/forms"/>
  </ds:schemaRefs>
</ds:datastoreItem>
</file>

<file path=customXml/itemProps2.xml><?xml version="1.0" encoding="utf-8"?>
<ds:datastoreItem xmlns:ds="http://schemas.openxmlformats.org/officeDocument/2006/customXml" ds:itemID="{77E63336-E70C-4A2D-B64D-6C140CB3B77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D6123D2-2339-4364-904C-0FE9F3A0C1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d5652a-9cd3-465f-98c7-aa8090bd65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muni-arts-prezentace-4-3-cz</Template>
  <TotalTime>0</TotalTime>
  <Words>1868</Words>
  <Application>Microsoft Office PowerPoint</Application>
  <PresentationFormat>Předvádění na obrazovce (4:3)</PresentationFormat>
  <Paragraphs>226</Paragraphs>
  <Slides>34</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34</vt:i4>
      </vt:variant>
    </vt:vector>
  </HeadingPairs>
  <TitlesOfParts>
    <vt:vector size="38" baseType="lpstr">
      <vt:lpstr>Arial</vt:lpstr>
      <vt:lpstr>Tahoma</vt:lpstr>
      <vt:lpstr>Wingdings</vt:lpstr>
      <vt:lpstr>Prezentace_MU_CZ</vt:lpstr>
      <vt:lpstr>Úvod do studia Pomocných věd historických (PVH)</vt:lpstr>
      <vt:lpstr>Historie</vt:lpstr>
      <vt:lpstr>Pramen</vt:lpstr>
      <vt:lpstr>Pramen a historický fakt</vt:lpstr>
      <vt:lpstr>Pramen a historický fakt</vt:lpstr>
      <vt:lpstr>Dělení pramenů podle …</vt:lpstr>
      <vt:lpstr>Dělení pramenů</vt:lpstr>
      <vt:lpstr>„Trojice“ historikovy práce</vt:lpstr>
      <vt:lpstr>Pomocné vědy historické</vt:lpstr>
      <vt:lpstr>Discernere vera ac falsa</vt:lpstr>
      <vt:lpstr>Definice</vt:lpstr>
      <vt:lpstr>Pojmy</vt:lpstr>
      <vt:lpstr>Úkol PVH</vt:lpstr>
      <vt:lpstr>Kritika</vt:lpstr>
      <vt:lpstr>Prověření pravosti pramene</vt:lpstr>
      <vt:lpstr>Pravá listina? 17. října 1045</vt:lpstr>
      <vt:lpstr>Konstantinova donace </vt:lpstr>
      <vt:lpstr>Rukopis královédvorský a zelenohorský (RKZ)</vt:lpstr>
      <vt:lpstr>Falešná nebo pravá pečeť?</vt:lpstr>
      <vt:lpstr>Fotografie</vt:lpstr>
      <vt:lpstr>Tradiční seznam PVH</vt:lpstr>
      <vt:lpstr>Dvě skupiny PVH</vt:lpstr>
      <vt:lpstr>Další PVH a příbuzné obory</vt:lpstr>
      <vt:lpstr>Stručné dějiny PVH</vt:lpstr>
      <vt:lpstr>Stručné dějiny PVH – školy a instituce</vt:lpstr>
      <vt:lpstr>Stručné dějiny PVH – osobnosti</vt:lpstr>
      <vt:lpstr>Stručné dějiny PVH – české země</vt:lpstr>
      <vt:lpstr>Stručné dějiny PVH – české země</vt:lpstr>
      <vt:lpstr>Stručné dějiny PVH – české země</vt:lpstr>
      <vt:lpstr>Současné katedry PVH v ČR</vt:lpstr>
      <vt:lpstr>Stručné dějiny PVH – FF MU</vt:lpstr>
      <vt:lpstr>Odborné časopisy - české</vt:lpstr>
      <vt:lpstr>Odborné časopisy - zahraniční</vt:lpstr>
      <vt:lpstr>Odborné časopisy</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Úvod do studia Pomocných věd historických (PVH)</dc:title>
  <dc:creator>Přemysl Bar</dc:creator>
  <cp:lastModifiedBy>Přemysl Bar</cp:lastModifiedBy>
  <cp:revision>1</cp:revision>
  <dcterms:created xsi:type="dcterms:W3CDTF">2024-09-24T10:30:55Z</dcterms:created>
  <dcterms:modified xsi:type="dcterms:W3CDTF">2024-09-25T13:15:17Z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