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1" r:id="rId3"/>
    <p:sldId id="257" r:id="rId4"/>
    <p:sldId id="258" r:id="rId5"/>
    <p:sldId id="262" r:id="rId6"/>
    <p:sldId id="259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978EC1-CC9D-4ACE-AEAC-E25D38ABB8FB}" v="9" dt="2023-09-21T15:49:29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4590" autoAdjust="0"/>
  </p:normalViewPr>
  <p:slideViewPr>
    <p:cSldViewPr snapToGrid="0">
      <p:cViewPr varScale="1">
        <p:scale>
          <a:sx n="85" d="100"/>
          <a:sy n="85" d="100"/>
        </p:scale>
        <p:origin x="15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Bar" userId="e729b752-3125-4e78-a7e7-46c1a5182e56" providerId="ADAL" clId="{4B978EC1-CC9D-4ACE-AEAC-E25D38ABB8FB}"/>
    <pc:docChg chg="undo custSel addSld delSld modSld sldOrd">
      <pc:chgData name="Přemysl Bar" userId="e729b752-3125-4e78-a7e7-46c1a5182e56" providerId="ADAL" clId="{4B978EC1-CC9D-4ACE-AEAC-E25D38ABB8FB}" dt="2023-09-21T15:49:54.094" v="89" actId="1076"/>
      <pc:docMkLst>
        <pc:docMk/>
      </pc:docMkLst>
      <pc:sldChg chg="addSp delSp modSp new mod setBg">
        <pc:chgData name="Přemysl Bar" userId="e729b752-3125-4e78-a7e7-46c1a5182e56" providerId="ADAL" clId="{4B978EC1-CC9D-4ACE-AEAC-E25D38ABB8FB}" dt="2023-09-21T15:34:36.196" v="34" actId="26606"/>
        <pc:sldMkLst>
          <pc:docMk/>
          <pc:sldMk cId="668614843" sldId="266"/>
        </pc:sldMkLst>
        <pc:spChg chg="del">
          <ac:chgData name="Přemysl Bar" userId="e729b752-3125-4e78-a7e7-46c1a5182e56" providerId="ADAL" clId="{4B978EC1-CC9D-4ACE-AEAC-E25D38ABB8FB}" dt="2023-09-21T15:34:09.134" v="31" actId="26606"/>
          <ac:spMkLst>
            <pc:docMk/>
            <pc:sldMk cId="668614843" sldId="266"/>
            <ac:spMk id="2" creationId="{EB0362B3-E4E3-28BE-14EC-2C4AA45D0B51}"/>
          </ac:spMkLst>
        </pc:spChg>
        <pc:spChg chg="del">
          <ac:chgData name="Přemysl Bar" userId="e729b752-3125-4e78-a7e7-46c1a5182e56" providerId="ADAL" clId="{4B978EC1-CC9D-4ACE-AEAC-E25D38ABB8FB}" dt="2023-09-21T15:34:05.500" v="28"/>
          <ac:spMkLst>
            <pc:docMk/>
            <pc:sldMk cId="668614843" sldId="266"/>
            <ac:spMk id="3" creationId="{D067516E-213E-F598-2FAE-FB690783AC14}"/>
          </ac:spMkLst>
        </pc:spChg>
        <pc:spChg chg="add del">
          <ac:chgData name="Přemysl Bar" userId="e729b752-3125-4e78-a7e7-46c1a5182e56" providerId="ADAL" clId="{4B978EC1-CC9D-4ACE-AEAC-E25D38ABB8FB}" dt="2023-09-21T15:34:36.196" v="34" actId="26606"/>
          <ac:spMkLst>
            <pc:docMk/>
            <pc:sldMk cId="668614843" sldId="266"/>
            <ac:spMk id="10" creationId="{AE1AF813-2D2F-4B78-9216-388AF161EDAA}"/>
          </ac:spMkLst>
        </pc:spChg>
        <pc:spChg chg="add del">
          <ac:chgData name="Přemysl Bar" userId="e729b752-3125-4e78-a7e7-46c1a5182e56" providerId="ADAL" clId="{4B978EC1-CC9D-4ACE-AEAC-E25D38ABB8FB}" dt="2023-09-21T15:34:36.196" v="34" actId="26606"/>
          <ac:spMkLst>
            <pc:docMk/>
            <pc:sldMk cId="668614843" sldId="266"/>
            <ac:spMk id="12" creationId="{C47181D2-95D5-4439-9BDF-14D4FDC7BD80}"/>
          </ac:spMkLst>
        </pc:spChg>
        <pc:spChg chg="add">
          <ac:chgData name="Přemysl Bar" userId="e729b752-3125-4e78-a7e7-46c1a5182e56" providerId="ADAL" clId="{4B978EC1-CC9D-4ACE-AEAC-E25D38ABB8FB}" dt="2023-09-21T15:34:36.196" v="34" actId="26606"/>
          <ac:spMkLst>
            <pc:docMk/>
            <pc:sldMk cId="668614843" sldId="266"/>
            <ac:spMk id="17" creationId="{AE1AF813-2D2F-4B78-9216-388AF161EDAA}"/>
          </ac:spMkLst>
        </pc:spChg>
        <pc:spChg chg="add">
          <ac:chgData name="Přemysl Bar" userId="e729b752-3125-4e78-a7e7-46c1a5182e56" providerId="ADAL" clId="{4B978EC1-CC9D-4ACE-AEAC-E25D38ABB8FB}" dt="2023-09-21T15:34:36.196" v="34" actId="26606"/>
          <ac:spMkLst>
            <pc:docMk/>
            <pc:sldMk cId="668614843" sldId="266"/>
            <ac:spMk id="19" creationId="{C47181D2-95D5-4439-9BDF-14D4FDC7BD80}"/>
          </ac:spMkLst>
        </pc:spChg>
        <pc:picChg chg="add mod modCrop">
          <ac:chgData name="Přemysl Bar" userId="e729b752-3125-4e78-a7e7-46c1a5182e56" providerId="ADAL" clId="{4B978EC1-CC9D-4ACE-AEAC-E25D38ABB8FB}" dt="2023-09-21T15:34:36.196" v="34" actId="26606"/>
          <ac:picMkLst>
            <pc:docMk/>
            <pc:sldMk cId="668614843" sldId="266"/>
            <ac:picMk id="5" creationId="{321B762C-55E6-A2EF-683E-D3FDA55AFBD5}"/>
          </ac:picMkLst>
        </pc:picChg>
      </pc:sldChg>
      <pc:sldChg chg="addSp delSp modSp new del mod setBg">
        <pc:chgData name="Přemysl Bar" userId="e729b752-3125-4e78-a7e7-46c1a5182e56" providerId="ADAL" clId="{4B978EC1-CC9D-4ACE-AEAC-E25D38ABB8FB}" dt="2023-09-21T15:33:54.379" v="26" actId="2696"/>
        <pc:sldMkLst>
          <pc:docMk/>
          <pc:sldMk cId="903481398" sldId="266"/>
        </pc:sldMkLst>
        <pc:spChg chg="mod or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2" creationId="{C917664D-B129-6823-81AA-FDC455071FFB}"/>
          </ac:spMkLst>
        </pc:spChg>
        <pc:spChg chg="del">
          <ac:chgData name="Přemysl Bar" userId="e729b752-3125-4e78-a7e7-46c1a5182e56" providerId="ADAL" clId="{4B978EC1-CC9D-4ACE-AEAC-E25D38ABB8FB}" dt="2023-09-21T15:30:07.735" v="1"/>
          <ac:spMkLst>
            <pc:docMk/>
            <pc:sldMk cId="903481398" sldId="266"/>
            <ac:spMk id="3" creationId="{FC2CEB06-B24D-6291-4F1D-514C8A81B119}"/>
          </ac:spMkLst>
        </pc:spChg>
        <pc:spChg chg="add del">
          <ac:chgData name="Přemysl Bar" userId="e729b752-3125-4e78-a7e7-46c1a5182e56" providerId="ADAL" clId="{4B978EC1-CC9D-4ACE-AEAC-E25D38ABB8FB}" dt="2023-09-21T15:30:24.831" v="5" actId="26606"/>
          <ac:spMkLst>
            <pc:docMk/>
            <pc:sldMk cId="903481398" sldId="266"/>
            <ac:spMk id="9" creationId="{15A45EC2-9B0B-15FD-775C-D55C6EA9DAD8}"/>
          </ac:spMkLst>
        </pc:spChg>
        <pc:spChg chg="add del">
          <ac:chgData name="Přemysl Bar" userId="e729b752-3125-4e78-a7e7-46c1a5182e56" providerId="ADAL" clId="{4B978EC1-CC9D-4ACE-AEAC-E25D38ABB8FB}" dt="2023-09-21T15:30:26.418" v="7" actId="26606"/>
          <ac:spMkLst>
            <pc:docMk/>
            <pc:sldMk cId="903481398" sldId="266"/>
            <ac:spMk id="10" creationId="{25C8D2C1-DA83-420D-9635-D52CE066B5DA}"/>
          </ac:spMkLst>
        </pc:spChg>
        <pc:spChg chg="add del">
          <ac:chgData name="Přemysl Bar" userId="e729b752-3125-4e78-a7e7-46c1a5182e56" providerId="ADAL" clId="{4B978EC1-CC9D-4ACE-AEAC-E25D38ABB8FB}" dt="2023-09-21T15:30:24.831" v="5" actId="26606"/>
          <ac:spMkLst>
            <pc:docMk/>
            <pc:sldMk cId="903481398" sldId="266"/>
            <ac:spMk id="12" creationId="{5CF81D86-BDBA-477C-B7DD-8D359BB9965B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13" creationId="{3F87243A-F810-42AD-AA74-3FA38B1D8A8F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15" creationId="{E4710C0A-057C-4274-BA2D-001F1025E83E}"/>
          </ac:spMkLst>
        </pc:spChg>
        <pc:spChg chg="add del">
          <ac:chgData name="Přemysl Bar" userId="e729b752-3125-4e78-a7e7-46c1a5182e56" providerId="ADAL" clId="{4B978EC1-CC9D-4ACE-AEAC-E25D38ABB8FB}" dt="2023-09-21T15:30:24.831" v="5" actId="26606"/>
          <ac:spMkLst>
            <pc:docMk/>
            <pc:sldMk cId="903481398" sldId="266"/>
            <ac:spMk id="16" creationId="{88AA064E-5F6E-4024-BC28-EDDC3DFC70E1}"/>
          </ac:spMkLst>
        </pc:spChg>
        <pc:spChg chg="add del">
          <ac:chgData name="Přemysl Bar" userId="e729b752-3125-4e78-a7e7-46c1a5182e56" providerId="ADAL" clId="{4B978EC1-CC9D-4ACE-AEAC-E25D38ABB8FB}" dt="2023-09-21T15:30:24.831" v="5" actId="26606"/>
          <ac:spMkLst>
            <pc:docMk/>
            <pc:sldMk cId="903481398" sldId="266"/>
            <ac:spMk id="18" creationId="{03B29638-4838-4B9B-B9DB-96E542BAF3E6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19" creationId="{401AB748-B9E7-4AEC-AAB9-0EABDE63F84B}"/>
          </ac:spMkLst>
        </pc:spChg>
        <pc:spChg chg="add del">
          <ac:chgData name="Přemysl Bar" userId="e729b752-3125-4e78-a7e7-46c1a5182e56" providerId="ADAL" clId="{4B978EC1-CC9D-4ACE-AEAC-E25D38ABB8FB}" dt="2023-09-21T15:30:26.418" v="7" actId="26606"/>
          <ac:spMkLst>
            <pc:docMk/>
            <pc:sldMk cId="903481398" sldId="266"/>
            <ac:spMk id="20" creationId="{434F74C9-6A0B-409E-AD1C-45B58BE91BB8}"/>
          </ac:spMkLst>
        </pc:spChg>
        <pc:spChg chg="add del">
          <ac:chgData name="Přemysl Bar" userId="e729b752-3125-4e78-a7e7-46c1a5182e56" providerId="ADAL" clId="{4B978EC1-CC9D-4ACE-AEAC-E25D38ABB8FB}" dt="2023-09-21T15:30:26.418" v="7" actId="26606"/>
          <ac:spMkLst>
            <pc:docMk/>
            <pc:sldMk cId="903481398" sldId="266"/>
            <ac:spMk id="22" creationId="{90AA6468-80AC-4DDF-9CFB-C7A9507E203F}"/>
          </ac:spMkLst>
        </pc:spChg>
        <pc:spChg chg="add del">
          <ac:chgData name="Přemysl Bar" userId="e729b752-3125-4e78-a7e7-46c1a5182e56" providerId="ADAL" clId="{4B978EC1-CC9D-4ACE-AEAC-E25D38ABB8FB}" dt="2023-09-21T15:30:26.418" v="7" actId="26606"/>
          <ac:spMkLst>
            <pc:docMk/>
            <pc:sldMk cId="903481398" sldId="266"/>
            <ac:spMk id="23" creationId="{4AB900CC-5074-4746-A1A4-AF640455BD43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24" creationId="{E0954B38-9C23-4C8B-AC5D-0E80CEA3BD48}"/>
          </ac:spMkLst>
        </pc:spChg>
        <pc:spChg chg="add del">
          <ac:chgData name="Přemysl Bar" userId="e729b752-3125-4e78-a7e7-46c1a5182e56" providerId="ADAL" clId="{4B978EC1-CC9D-4ACE-AEAC-E25D38ABB8FB}" dt="2023-09-21T15:30:29.608" v="9" actId="26606"/>
          <ac:spMkLst>
            <pc:docMk/>
            <pc:sldMk cId="903481398" sldId="266"/>
            <ac:spMk id="25" creationId="{311973C2-EB8B-452A-A698-4A252FD3AE28}"/>
          </ac:spMkLst>
        </pc:spChg>
        <pc:spChg chg="add del">
          <ac:chgData name="Přemysl Bar" userId="e729b752-3125-4e78-a7e7-46c1a5182e56" providerId="ADAL" clId="{4B978EC1-CC9D-4ACE-AEAC-E25D38ABB8FB}" dt="2023-09-21T15:30:29.608" v="9" actId="26606"/>
          <ac:spMkLst>
            <pc:docMk/>
            <pc:sldMk cId="903481398" sldId="266"/>
            <ac:spMk id="26" creationId="{10162E77-11AD-44A7-84EC-40C59EEFBD2E}"/>
          </ac:spMkLst>
        </pc:spChg>
        <pc:spChg chg="add del">
          <ac:chgData name="Přemysl Bar" userId="e729b752-3125-4e78-a7e7-46c1a5182e56" providerId="ADAL" clId="{4B978EC1-CC9D-4ACE-AEAC-E25D38ABB8FB}" dt="2023-09-21T15:30:29.608" v="9" actId="26606"/>
          <ac:spMkLst>
            <pc:docMk/>
            <pc:sldMk cId="903481398" sldId="266"/>
            <ac:spMk id="28" creationId="{C04AE404-2688-89D3-F383-60453609D8F3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29" creationId="{791376A8-6B7C-49D5-B3B0-B1D81BC15C2C}"/>
          </ac:spMkLst>
        </pc:spChg>
        <pc:spChg chg="add del">
          <ac:chgData name="Přemysl Bar" userId="e729b752-3125-4e78-a7e7-46c1a5182e56" providerId="ADAL" clId="{4B978EC1-CC9D-4ACE-AEAC-E25D38ABB8FB}" dt="2023-09-21T15:30:57.345" v="11" actId="26606"/>
          <ac:spMkLst>
            <pc:docMk/>
            <pc:sldMk cId="903481398" sldId="266"/>
            <ac:spMk id="30" creationId="{F4C359F3-25B2-4E2B-8713-5583EAF4C18E}"/>
          </ac:spMkLst>
        </pc:spChg>
        <pc:spChg chg="add del">
          <ac:chgData name="Přemysl Bar" userId="e729b752-3125-4e78-a7e7-46c1a5182e56" providerId="ADAL" clId="{4B978EC1-CC9D-4ACE-AEAC-E25D38ABB8FB}" dt="2023-09-21T15:30:57.345" v="11" actId="26606"/>
          <ac:spMkLst>
            <pc:docMk/>
            <pc:sldMk cId="903481398" sldId="266"/>
            <ac:spMk id="31" creationId="{B026EB53-A064-438C-B0CD-AC1503631ACC}"/>
          </ac:spMkLst>
        </pc:spChg>
        <pc:spChg chg="add del">
          <ac:chgData name="Přemysl Bar" userId="e729b752-3125-4e78-a7e7-46c1a5182e56" providerId="ADAL" clId="{4B978EC1-CC9D-4ACE-AEAC-E25D38ABB8FB}" dt="2023-09-21T15:30:57.345" v="11" actId="26606"/>
          <ac:spMkLst>
            <pc:docMk/>
            <pc:sldMk cId="903481398" sldId="266"/>
            <ac:spMk id="32" creationId="{B95B78B1-55DE-D39D-5C3D-1081D7A22B6D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34" creationId="{3B0D8F16-5F3B-465F-9D06-983E2E8267E5}"/>
          </ac:spMkLst>
        </pc:spChg>
        <pc:spChg chg="add del">
          <ac:chgData name="Přemysl Bar" userId="e729b752-3125-4e78-a7e7-46c1a5182e56" providerId="ADAL" clId="{4B978EC1-CC9D-4ACE-AEAC-E25D38ABB8FB}" dt="2023-09-21T15:31:52.825" v="19" actId="26606"/>
          <ac:spMkLst>
            <pc:docMk/>
            <pc:sldMk cId="903481398" sldId="266"/>
            <ac:spMk id="35" creationId="{5DED356E-7923-4393-BAEA-0116D9D7635D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42" creationId="{5F54226A-15A5-4F46-926F-81F3EC4664A8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44" creationId="{CFCF670F-3E94-4C8F-95AE-035FB459B9D2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48" creationId="{2B399A60-3405-4647-A976-4CBC707A9B36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50" creationId="{FE8FF351-900B-4AA7-B3CB-AA23F3577ED6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52" creationId="{E0D90A09-10D4-4340-AC70-0AFDB3810B61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54" creationId="{062DB908-A871-49E3-A635-30ADFEBCFE6B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56" creationId="{8B2C4FD5-C5A9-45B4-83C5-3310D4EDEB4F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58" creationId="{3E5F8535-F3B4-43C3-8595-D163FAA6BB2D}"/>
          </ac:spMkLst>
        </pc:spChg>
        <pc:spChg chg="add">
          <ac:chgData name="Přemysl Bar" userId="e729b752-3125-4e78-a7e7-46c1a5182e56" providerId="ADAL" clId="{4B978EC1-CC9D-4ACE-AEAC-E25D38ABB8FB}" dt="2023-09-21T15:32:38.977" v="25" actId="26606"/>
          <ac:spMkLst>
            <pc:docMk/>
            <pc:sldMk cId="903481398" sldId="266"/>
            <ac:spMk id="60" creationId="{4F3F6827-0043-4CFE-98A8-95CE1B69B005}"/>
          </ac:spMkLst>
        </pc:spChg>
        <pc:picChg chg="add mod ord">
          <ac:chgData name="Přemysl Bar" userId="e729b752-3125-4e78-a7e7-46c1a5182e56" providerId="ADAL" clId="{4B978EC1-CC9D-4ACE-AEAC-E25D38ABB8FB}" dt="2023-09-21T15:32:38.977" v="25" actId="26606"/>
          <ac:picMkLst>
            <pc:docMk/>
            <pc:sldMk cId="903481398" sldId="266"/>
            <ac:picMk id="5" creationId="{13B05FD7-B2FC-2325-14E4-68915F09F245}"/>
          </ac:picMkLst>
        </pc:picChg>
        <pc:picChg chg="add mod ord">
          <ac:chgData name="Přemysl Bar" userId="e729b752-3125-4e78-a7e7-46c1a5182e56" providerId="ADAL" clId="{4B978EC1-CC9D-4ACE-AEAC-E25D38ABB8FB}" dt="2023-09-21T15:32:38.977" v="25" actId="26606"/>
          <ac:picMkLst>
            <pc:docMk/>
            <pc:sldMk cId="903481398" sldId="266"/>
            <ac:picMk id="7" creationId="{33FD6506-E690-A2FF-A315-D7FB7882BB46}"/>
          </ac:picMkLst>
        </pc:picChg>
        <pc:picChg chg="add mod">
          <ac:chgData name="Přemysl Bar" userId="e729b752-3125-4e78-a7e7-46c1a5182e56" providerId="ADAL" clId="{4B978EC1-CC9D-4ACE-AEAC-E25D38ABB8FB}" dt="2023-09-21T15:32:38.977" v="25" actId="26606"/>
          <ac:picMkLst>
            <pc:docMk/>
            <pc:sldMk cId="903481398" sldId="266"/>
            <ac:picMk id="11" creationId="{3DF2930E-7732-ADAD-EFF3-F7AADC5598B9}"/>
          </ac:picMkLst>
        </pc:picChg>
        <pc:picChg chg="add mod modCrop">
          <ac:chgData name="Přemysl Bar" userId="e729b752-3125-4e78-a7e7-46c1a5182e56" providerId="ADAL" clId="{4B978EC1-CC9D-4ACE-AEAC-E25D38ABB8FB}" dt="2023-09-21T15:32:38.977" v="25" actId="26606"/>
          <ac:picMkLst>
            <pc:docMk/>
            <pc:sldMk cId="903481398" sldId="266"/>
            <ac:picMk id="37" creationId="{C8FF22E8-EC8D-1D55-E5B2-9DB9F6DF79DC}"/>
          </ac:picMkLst>
        </pc:picChg>
        <pc:cxnChg chg="add del">
          <ac:chgData name="Přemysl Bar" userId="e729b752-3125-4e78-a7e7-46c1a5182e56" providerId="ADAL" clId="{4B978EC1-CC9D-4ACE-AEAC-E25D38ABB8FB}" dt="2023-09-21T15:30:24.831" v="5" actId="26606"/>
          <ac:cxnSpMkLst>
            <pc:docMk/>
            <pc:sldMk cId="903481398" sldId="266"/>
            <ac:cxnSpMk id="14" creationId="{C65F3E9C-EF11-4F8F-A621-399C7A3E6401}"/>
          </ac:cxnSpMkLst>
        </pc:cxnChg>
        <pc:cxnChg chg="add del">
          <ac:chgData name="Přemysl Bar" userId="e729b752-3125-4e78-a7e7-46c1a5182e56" providerId="ADAL" clId="{4B978EC1-CC9D-4ACE-AEAC-E25D38ABB8FB}" dt="2023-09-21T15:31:52.825" v="19" actId="26606"/>
          <ac:cxnSpMkLst>
            <pc:docMk/>
            <pc:sldMk cId="903481398" sldId="266"/>
            <ac:cxnSpMk id="17" creationId="{BEFAE2A0-B30D-40C7-BB2F-AE3D6D5D001F}"/>
          </ac:cxnSpMkLst>
        </pc:cxnChg>
        <pc:cxnChg chg="add del">
          <ac:chgData name="Přemysl Bar" userId="e729b752-3125-4e78-a7e7-46c1a5182e56" providerId="ADAL" clId="{4B978EC1-CC9D-4ACE-AEAC-E25D38ABB8FB}" dt="2023-09-21T15:30:26.418" v="7" actId="26606"/>
          <ac:cxnSpMkLst>
            <pc:docMk/>
            <pc:sldMk cId="903481398" sldId="266"/>
            <ac:cxnSpMk id="21" creationId="{F5486A9D-1265-4B57-91E6-68E666B978BC}"/>
          </ac:cxnSpMkLst>
        </pc:cxnChg>
        <pc:cxnChg chg="add del">
          <ac:chgData name="Přemysl Bar" userId="e729b752-3125-4e78-a7e7-46c1a5182e56" providerId="ADAL" clId="{4B978EC1-CC9D-4ACE-AEAC-E25D38ABB8FB}" dt="2023-09-21T15:30:29.608" v="9" actId="26606"/>
          <ac:cxnSpMkLst>
            <pc:docMk/>
            <pc:sldMk cId="903481398" sldId="266"/>
            <ac:cxnSpMk id="27" creationId="{5AB158E9-1B40-4CD6-95F0-95CA11DF7B7A}"/>
          </ac:cxnSpMkLst>
        </pc:cxnChg>
        <pc:cxnChg chg="add del">
          <ac:chgData name="Přemysl Bar" userId="e729b752-3125-4e78-a7e7-46c1a5182e56" providerId="ADAL" clId="{4B978EC1-CC9D-4ACE-AEAC-E25D38ABB8FB}" dt="2023-09-21T15:31:52.825" v="19" actId="26606"/>
          <ac:cxnSpMkLst>
            <pc:docMk/>
            <pc:sldMk cId="903481398" sldId="266"/>
            <ac:cxnSpMk id="33" creationId="{73A16B78-E8EF-4C99-BDA5-80142980AE93}"/>
          </ac:cxnSpMkLst>
        </pc:cxnChg>
        <pc:cxnChg chg="add">
          <ac:chgData name="Přemysl Bar" userId="e729b752-3125-4e78-a7e7-46c1a5182e56" providerId="ADAL" clId="{4B978EC1-CC9D-4ACE-AEAC-E25D38ABB8FB}" dt="2023-09-21T15:32:38.977" v="25" actId="26606"/>
          <ac:cxnSpMkLst>
            <pc:docMk/>
            <pc:sldMk cId="903481398" sldId="266"/>
            <ac:cxnSpMk id="46" creationId="{90479AEA-6C87-4786-A668-54BF815A73D7}"/>
          </ac:cxnSpMkLst>
        </pc:cxnChg>
      </pc:sldChg>
      <pc:sldChg chg="addSp delSp modSp new mod setBg">
        <pc:chgData name="Přemysl Bar" userId="e729b752-3125-4e78-a7e7-46c1a5182e56" providerId="ADAL" clId="{4B978EC1-CC9D-4ACE-AEAC-E25D38ABB8FB}" dt="2023-09-21T15:36:37.161" v="49" actId="26606"/>
        <pc:sldMkLst>
          <pc:docMk/>
          <pc:sldMk cId="650983564" sldId="267"/>
        </pc:sldMkLst>
        <pc:spChg chg="add del">
          <ac:chgData name="Přemysl Bar" userId="e729b752-3125-4e78-a7e7-46c1a5182e56" providerId="ADAL" clId="{4B978EC1-CC9D-4ACE-AEAC-E25D38ABB8FB}" dt="2023-09-21T15:36:17.458" v="47" actId="26606"/>
          <ac:spMkLst>
            <pc:docMk/>
            <pc:sldMk cId="650983564" sldId="267"/>
            <ac:spMk id="2" creationId="{F9684732-5E5F-96FB-444A-48AE87D57AB1}"/>
          </ac:spMkLst>
        </pc:spChg>
        <pc:spChg chg="del">
          <ac:chgData name="Přemysl Bar" userId="e729b752-3125-4e78-a7e7-46c1a5182e56" providerId="ADAL" clId="{4B978EC1-CC9D-4ACE-AEAC-E25D38ABB8FB}" dt="2023-09-21T15:34:47.601" v="36"/>
          <ac:spMkLst>
            <pc:docMk/>
            <pc:sldMk cId="650983564" sldId="267"/>
            <ac:spMk id="3" creationId="{55D96657-44EA-7614-64C2-E51590A65072}"/>
          </ac:spMkLst>
        </pc:spChg>
        <pc:spChg chg="add del">
          <ac:chgData name="Přemysl Bar" userId="e729b752-3125-4e78-a7e7-46c1a5182e56" providerId="ADAL" clId="{4B978EC1-CC9D-4ACE-AEAC-E25D38ABB8FB}" dt="2023-09-21T15:36:01.583" v="44" actId="26606"/>
          <ac:spMkLst>
            <pc:docMk/>
            <pc:sldMk cId="650983564" sldId="267"/>
            <ac:spMk id="7" creationId="{AE1AF813-2D2F-4B78-9216-388AF161EDAA}"/>
          </ac:spMkLst>
        </pc:spChg>
        <pc:spChg chg="add del">
          <ac:chgData name="Přemysl Bar" userId="e729b752-3125-4e78-a7e7-46c1a5182e56" providerId="ADAL" clId="{4B978EC1-CC9D-4ACE-AEAC-E25D38ABB8FB}" dt="2023-09-21T15:36:01.583" v="44" actId="26606"/>
          <ac:spMkLst>
            <pc:docMk/>
            <pc:sldMk cId="650983564" sldId="267"/>
            <ac:spMk id="8" creationId="{C47181D2-95D5-4439-9BDF-14D4FDC7BD80}"/>
          </ac:spMkLst>
        </pc:spChg>
        <pc:spChg chg="add del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9" creationId="{C2579DAE-C141-48DB-810E-C070C300819E}"/>
          </ac:spMkLst>
        </pc:spChg>
        <pc:spChg chg="add del">
          <ac:chgData name="Přemysl Bar" userId="e729b752-3125-4e78-a7e7-46c1a5182e56" providerId="ADAL" clId="{4B978EC1-CC9D-4ACE-AEAC-E25D38ABB8FB}" dt="2023-09-21T15:35:10.836" v="40" actId="26606"/>
          <ac:spMkLst>
            <pc:docMk/>
            <pc:sldMk cId="650983564" sldId="267"/>
            <ac:spMk id="10" creationId="{AE1AF813-2D2F-4B78-9216-388AF161EDAA}"/>
          </ac:spMkLst>
        </pc:spChg>
        <pc:spChg chg="add del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11" creationId="{02FD90C3-6350-4D5B-9738-6E94EDF30F74}"/>
          </ac:spMkLst>
        </pc:spChg>
        <pc:spChg chg="add del">
          <ac:chgData name="Přemysl Bar" userId="e729b752-3125-4e78-a7e7-46c1a5182e56" providerId="ADAL" clId="{4B978EC1-CC9D-4ACE-AEAC-E25D38ABB8FB}" dt="2023-09-21T15:35:10.836" v="40" actId="26606"/>
          <ac:spMkLst>
            <pc:docMk/>
            <pc:sldMk cId="650983564" sldId="267"/>
            <ac:spMk id="12" creationId="{C47181D2-95D5-4439-9BDF-14D4FDC7BD80}"/>
          </ac:spMkLst>
        </pc:spChg>
        <pc:spChg chg="add del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14" creationId="{41497DE5-0939-4D1D-9350-0C5E1B209C68}"/>
          </ac:spMkLst>
        </pc:spChg>
        <pc:spChg chg="add del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16" creationId="{5CCC70ED-6C63-4537-B7EB-51990D6C0A6F}"/>
          </ac:spMkLst>
        </pc:spChg>
        <pc:spChg chg="add del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18" creationId="{B76E24C1-2968-40DC-A36E-F6B85F0F0752}"/>
          </ac:spMkLst>
        </pc:spChg>
        <pc:spChg chg="add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23" creationId="{C2579DAE-C141-48DB-810E-C070C300819E}"/>
          </ac:spMkLst>
        </pc:spChg>
        <pc:spChg chg="add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25" creationId="{02FD90C3-6350-4D5B-9738-6E94EDF30F74}"/>
          </ac:spMkLst>
        </pc:spChg>
        <pc:spChg chg="add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27" creationId="{41497DE5-0939-4D1D-9350-0C5E1B209C68}"/>
          </ac:spMkLst>
        </pc:spChg>
        <pc:spChg chg="add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29" creationId="{5CCC70ED-6C63-4537-B7EB-51990D6C0A6F}"/>
          </ac:spMkLst>
        </pc:spChg>
        <pc:spChg chg="add">
          <ac:chgData name="Přemysl Bar" userId="e729b752-3125-4e78-a7e7-46c1a5182e56" providerId="ADAL" clId="{4B978EC1-CC9D-4ACE-AEAC-E25D38ABB8FB}" dt="2023-09-21T15:36:37.161" v="49" actId="26606"/>
          <ac:spMkLst>
            <pc:docMk/>
            <pc:sldMk cId="650983564" sldId="267"/>
            <ac:spMk id="31" creationId="{B76E24C1-2968-40DC-A36E-F6B85F0F0752}"/>
          </ac:spMkLst>
        </pc:spChg>
        <pc:picChg chg="add mod modCrop">
          <ac:chgData name="Přemysl Bar" userId="e729b752-3125-4e78-a7e7-46c1a5182e56" providerId="ADAL" clId="{4B978EC1-CC9D-4ACE-AEAC-E25D38ABB8FB}" dt="2023-09-21T15:36:37.161" v="49" actId="26606"/>
          <ac:picMkLst>
            <pc:docMk/>
            <pc:sldMk cId="650983564" sldId="267"/>
            <ac:picMk id="5" creationId="{8CCD4BCB-6894-09D3-64EF-25E69B72F59D}"/>
          </ac:picMkLst>
        </pc:picChg>
      </pc:sldChg>
      <pc:sldChg chg="addSp delSp modSp new mod ord setBg">
        <pc:chgData name="Přemysl Bar" userId="e729b752-3125-4e78-a7e7-46c1a5182e56" providerId="ADAL" clId="{4B978EC1-CC9D-4ACE-AEAC-E25D38ABB8FB}" dt="2023-09-21T15:37:13.223" v="58" actId="26606"/>
        <pc:sldMkLst>
          <pc:docMk/>
          <pc:sldMk cId="2198703739" sldId="268"/>
        </pc:sldMkLst>
        <pc:spChg chg="add del">
          <ac:chgData name="Přemysl Bar" userId="e729b752-3125-4e78-a7e7-46c1a5182e56" providerId="ADAL" clId="{4B978EC1-CC9D-4ACE-AEAC-E25D38ABB8FB}" dt="2023-09-21T15:37:13.223" v="58" actId="26606"/>
          <ac:spMkLst>
            <pc:docMk/>
            <pc:sldMk cId="2198703739" sldId="268"/>
            <ac:spMk id="2" creationId="{74320600-CD0C-19CC-6068-709E77B5D890}"/>
          </ac:spMkLst>
        </pc:spChg>
        <pc:spChg chg="del">
          <ac:chgData name="Přemysl Bar" userId="e729b752-3125-4e78-a7e7-46c1a5182e56" providerId="ADAL" clId="{4B978EC1-CC9D-4ACE-AEAC-E25D38ABB8FB}" dt="2023-09-21T15:37:00.157" v="51"/>
          <ac:spMkLst>
            <pc:docMk/>
            <pc:sldMk cId="2198703739" sldId="268"/>
            <ac:spMk id="3" creationId="{F367925E-527A-B81E-BE37-1D0275F43758}"/>
          </ac:spMkLst>
        </pc:spChg>
        <pc:spChg chg="add del">
          <ac:chgData name="Přemysl Bar" userId="e729b752-3125-4e78-a7e7-46c1a5182e56" providerId="ADAL" clId="{4B978EC1-CC9D-4ACE-AEAC-E25D38ABB8FB}" dt="2023-09-21T15:37:13.219" v="57" actId="26606"/>
          <ac:spMkLst>
            <pc:docMk/>
            <pc:sldMk cId="2198703739" sldId="268"/>
            <ac:spMk id="10" creationId="{C2579DAE-C141-48DB-810E-C070C300819E}"/>
          </ac:spMkLst>
        </pc:spChg>
        <pc:spChg chg="add del">
          <ac:chgData name="Přemysl Bar" userId="e729b752-3125-4e78-a7e7-46c1a5182e56" providerId="ADAL" clId="{4B978EC1-CC9D-4ACE-AEAC-E25D38ABB8FB}" dt="2023-09-21T15:37:13.219" v="57" actId="26606"/>
          <ac:spMkLst>
            <pc:docMk/>
            <pc:sldMk cId="2198703739" sldId="268"/>
            <ac:spMk id="12" creationId="{02FD90C3-6350-4D5B-9738-6E94EDF30F74}"/>
          </ac:spMkLst>
        </pc:spChg>
        <pc:spChg chg="add del">
          <ac:chgData name="Přemysl Bar" userId="e729b752-3125-4e78-a7e7-46c1a5182e56" providerId="ADAL" clId="{4B978EC1-CC9D-4ACE-AEAC-E25D38ABB8FB}" dt="2023-09-21T15:37:13.219" v="57" actId="26606"/>
          <ac:spMkLst>
            <pc:docMk/>
            <pc:sldMk cId="2198703739" sldId="268"/>
            <ac:spMk id="14" creationId="{41497DE5-0939-4D1D-9350-0C5E1B209C68}"/>
          </ac:spMkLst>
        </pc:spChg>
        <pc:spChg chg="add del">
          <ac:chgData name="Přemysl Bar" userId="e729b752-3125-4e78-a7e7-46c1a5182e56" providerId="ADAL" clId="{4B978EC1-CC9D-4ACE-AEAC-E25D38ABB8FB}" dt="2023-09-21T15:37:13.219" v="57" actId="26606"/>
          <ac:spMkLst>
            <pc:docMk/>
            <pc:sldMk cId="2198703739" sldId="268"/>
            <ac:spMk id="16" creationId="{5CCC70ED-6C63-4537-B7EB-51990D6C0A6F}"/>
          </ac:spMkLst>
        </pc:spChg>
        <pc:spChg chg="add del">
          <ac:chgData name="Přemysl Bar" userId="e729b752-3125-4e78-a7e7-46c1a5182e56" providerId="ADAL" clId="{4B978EC1-CC9D-4ACE-AEAC-E25D38ABB8FB}" dt="2023-09-21T15:37:13.219" v="57" actId="26606"/>
          <ac:spMkLst>
            <pc:docMk/>
            <pc:sldMk cId="2198703739" sldId="268"/>
            <ac:spMk id="18" creationId="{B76E24C1-2968-40DC-A36E-F6B85F0F0752}"/>
          </ac:spMkLst>
        </pc:spChg>
        <pc:spChg chg="add">
          <ac:chgData name="Přemysl Bar" userId="e729b752-3125-4e78-a7e7-46c1a5182e56" providerId="ADAL" clId="{4B978EC1-CC9D-4ACE-AEAC-E25D38ABB8FB}" dt="2023-09-21T15:37:13.223" v="58" actId="26606"/>
          <ac:spMkLst>
            <pc:docMk/>
            <pc:sldMk cId="2198703739" sldId="268"/>
            <ac:spMk id="20" creationId="{AE1AF813-2D2F-4B78-9216-388AF161EDAA}"/>
          </ac:spMkLst>
        </pc:spChg>
        <pc:spChg chg="add">
          <ac:chgData name="Přemysl Bar" userId="e729b752-3125-4e78-a7e7-46c1a5182e56" providerId="ADAL" clId="{4B978EC1-CC9D-4ACE-AEAC-E25D38ABB8FB}" dt="2023-09-21T15:37:13.223" v="58" actId="26606"/>
          <ac:spMkLst>
            <pc:docMk/>
            <pc:sldMk cId="2198703739" sldId="268"/>
            <ac:spMk id="21" creationId="{C47181D2-95D5-4439-9BDF-14D4FDC7BD80}"/>
          </ac:spMkLst>
        </pc:spChg>
        <pc:picChg chg="add mod">
          <ac:chgData name="Přemysl Bar" userId="e729b752-3125-4e78-a7e7-46c1a5182e56" providerId="ADAL" clId="{4B978EC1-CC9D-4ACE-AEAC-E25D38ABB8FB}" dt="2023-09-21T15:37:13.223" v="58" actId="26606"/>
          <ac:picMkLst>
            <pc:docMk/>
            <pc:sldMk cId="2198703739" sldId="268"/>
            <ac:picMk id="5" creationId="{000877F4-B362-D2D6-A248-C64EB99F96F6}"/>
          </ac:picMkLst>
        </pc:picChg>
      </pc:sldChg>
      <pc:sldChg chg="addSp delSp modSp new mod ord setBg">
        <pc:chgData name="Přemysl Bar" userId="e729b752-3125-4e78-a7e7-46c1a5182e56" providerId="ADAL" clId="{4B978EC1-CC9D-4ACE-AEAC-E25D38ABB8FB}" dt="2023-09-21T15:49:22.719" v="82"/>
        <pc:sldMkLst>
          <pc:docMk/>
          <pc:sldMk cId="517808415" sldId="269"/>
        </pc:sldMkLst>
        <pc:spChg chg="del">
          <ac:chgData name="Přemysl Bar" userId="e729b752-3125-4e78-a7e7-46c1a5182e56" providerId="ADAL" clId="{4B978EC1-CC9D-4ACE-AEAC-E25D38ABB8FB}" dt="2023-09-21T15:37:55.238" v="63" actId="26606"/>
          <ac:spMkLst>
            <pc:docMk/>
            <pc:sldMk cId="517808415" sldId="269"/>
            <ac:spMk id="2" creationId="{D7DF0E79-B75D-BDFE-F83C-28C11AD7F3AA}"/>
          </ac:spMkLst>
        </pc:spChg>
        <pc:spChg chg="del">
          <ac:chgData name="Přemysl Bar" userId="e729b752-3125-4e78-a7e7-46c1a5182e56" providerId="ADAL" clId="{4B978EC1-CC9D-4ACE-AEAC-E25D38ABB8FB}" dt="2023-09-21T15:37:52.118" v="60"/>
          <ac:spMkLst>
            <pc:docMk/>
            <pc:sldMk cId="517808415" sldId="269"/>
            <ac:spMk id="3" creationId="{6C593056-4847-A3E4-09AE-EDD4C2A1DDC6}"/>
          </ac:spMkLst>
        </pc:spChg>
        <pc:spChg chg="add del">
          <ac:chgData name="Přemysl Bar" userId="e729b752-3125-4e78-a7e7-46c1a5182e56" providerId="ADAL" clId="{4B978EC1-CC9D-4ACE-AEAC-E25D38ABB8FB}" dt="2023-09-21T15:39:16.938" v="70" actId="26606"/>
          <ac:spMkLst>
            <pc:docMk/>
            <pc:sldMk cId="517808415" sldId="269"/>
            <ac:spMk id="10" creationId="{AE1AF813-2D2F-4B78-9216-388AF161EDAA}"/>
          </ac:spMkLst>
        </pc:spChg>
        <pc:spChg chg="add del">
          <ac:chgData name="Přemysl Bar" userId="e729b752-3125-4e78-a7e7-46c1a5182e56" providerId="ADAL" clId="{4B978EC1-CC9D-4ACE-AEAC-E25D38ABB8FB}" dt="2023-09-21T15:39:16.938" v="70" actId="26606"/>
          <ac:spMkLst>
            <pc:docMk/>
            <pc:sldMk cId="517808415" sldId="269"/>
            <ac:spMk id="12" creationId="{C47181D2-95D5-4439-9BDF-14D4FDC7BD80}"/>
          </ac:spMkLst>
        </pc:spChg>
        <pc:spChg chg="add del">
          <ac:chgData name="Přemysl Bar" userId="e729b752-3125-4e78-a7e7-46c1a5182e56" providerId="ADAL" clId="{4B978EC1-CC9D-4ACE-AEAC-E25D38ABB8FB}" dt="2023-09-21T15:39:16.934" v="69" actId="26606"/>
          <ac:spMkLst>
            <pc:docMk/>
            <pc:sldMk cId="517808415" sldId="269"/>
            <ac:spMk id="17" creationId="{AE1AF813-2D2F-4B78-9216-388AF161EDAA}"/>
          </ac:spMkLst>
        </pc:spChg>
        <pc:spChg chg="add del">
          <ac:chgData name="Přemysl Bar" userId="e729b752-3125-4e78-a7e7-46c1a5182e56" providerId="ADAL" clId="{4B978EC1-CC9D-4ACE-AEAC-E25D38ABB8FB}" dt="2023-09-21T15:39:16.934" v="69" actId="26606"/>
          <ac:spMkLst>
            <pc:docMk/>
            <pc:sldMk cId="517808415" sldId="269"/>
            <ac:spMk id="19" creationId="{C47181D2-95D5-4439-9BDF-14D4FDC7BD80}"/>
          </ac:spMkLst>
        </pc:spChg>
        <pc:spChg chg="add del">
          <ac:chgData name="Přemysl Bar" userId="e729b752-3125-4e78-a7e7-46c1a5182e56" providerId="ADAL" clId="{4B978EC1-CC9D-4ACE-AEAC-E25D38ABB8FB}" dt="2023-09-21T15:39:55.855" v="77" actId="26606"/>
          <ac:spMkLst>
            <pc:docMk/>
            <pc:sldMk cId="517808415" sldId="269"/>
            <ac:spMk id="21" creationId="{AE1AF813-2D2F-4B78-9216-388AF161EDAA}"/>
          </ac:spMkLst>
        </pc:spChg>
        <pc:spChg chg="add del">
          <ac:chgData name="Přemysl Bar" userId="e729b752-3125-4e78-a7e7-46c1a5182e56" providerId="ADAL" clId="{4B978EC1-CC9D-4ACE-AEAC-E25D38ABB8FB}" dt="2023-09-21T15:39:55.855" v="77" actId="26606"/>
          <ac:spMkLst>
            <pc:docMk/>
            <pc:sldMk cId="517808415" sldId="269"/>
            <ac:spMk id="22" creationId="{C47181D2-95D5-4439-9BDF-14D4FDC7BD80}"/>
          </ac:spMkLst>
        </pc:spChg>
        <pc:spChg chg="add del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27" creationId="{C2579DAE-C141-48DB-810E-C070C300819E}"/>
          </ac:spMkLst>
        </pc:spChg>
        <pc:spChg chg="add del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29" creationId="{02FD90C3-6350-4D5B-9738-6E94EDF30F74}"/>
          </ac:spMkLst>
        </pc:spChg>
        <pc:spChg chg="add del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31" creationId="{41497DE5-0939-4D1D-9350-0C5E1B209C68}"/>
          </ac:spMkLst>
        </pc:spChg>
        <pc:spChg chg="add del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33" creationId="{5CCC70ED-6C63-4537-B7EB-51990D6C0A6F}"/>
          </ac:spMkLst>
        </pc:spChg>
        <pc:spChg chg="add del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35" creationId="{B76E24C1-2968-40DC-A36E-F6B85F0F0752}"/>
          </ac:spMkLst>
        </pc:spChg>
        <pc:spChg chg="add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40" creationId="{C2579DAE-C141-48DB-810E-C070C300819E}"/>
          </ac:spMkLst>
        </pc:spChg>
        <pc:spChg chg="add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42" creationId="{02FD90C3-6350-4D5B-9738-6E94EDF30F74}"/>
          </ac:spMkLst>
        </pc:spChg>
        <pc:spChg chg="add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44" creationId="{41497DE5-0939-4D1D-9350-0C5E1B209C68}"/>
          </ac:spMkLst>
        </pc:spChg>
        <pc:spChg chg="add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46" creationId="{5CCC70ED-6C63-4537-B7EB-51990D6C0A6F}"/>
          </ac:spMkLst>
        </pc:spChg>
        <pc:spChg chg="add">
          <ac:chgData name="Přemysl Bar" userId="e729b752-3125-4e78-a7e7-46c1a5182e56" providerId="ADAL" clId="{4B978EC1-CC9D-4ACE-AEAC-E25D38ABB8FB}" dt="2023-09-21T15:40:14.608" v="80" actId="26606"/>
          <ac:spMkLst>
            <pc:docMk/>
            <pc:sldMk cId="517808415" sldId="269"/>
            <ac:spMk id="48" creationId="{B76E24C1-2968-40DC-A36E-F6B85F0F0752}"/>
          </ac:spMkLst>
        </pc:spChg>
        <pc:picChg chg="add mod modCrop">
          <ac:chgData name="Přemysl Bar" userId="e729b752-3125-4e78-a7e7-46c1a5182e56" providerId="ADAL" clId="{4B978EC1-CC9D-4ACE-AEAC-E25D38ABB8FB}" dt="2023-09-21T15:40:14.608" v="80" actId="26606"/>
          <ac:picMkLst>
            <pc:docMk/>
            <pc:sldMk cId="517808415" sldId="269"/>
            <ac:picMk id="5" creationId="{8A01BA70-11A3-60A1-8215-590D1412D204}"/>
          </ac:picMkLst>
        </pc:picChg>
      </pc:sldChg>
      <pc:sldChg chg="addSp delSp modSp new mod">
        <pc:chgData name="Přemysl Bar" userId="e729b752-3125-4e78-a7e7-46c1a5182e56" providerId="ADAL" clId="{4B978EC1-CC9D-4ACE-AEAC-E25D38ABB8FB}" dt="2023-09-21T15:49:54.094" v="89" actId="1076"/>
        <pc:sldMkLst>
          <pc:docMk/>
          <pc:sldMk cId="4243611729" sldId="270"/>
        </pc:sldMkLst>
        <pc:spChg chg="del">
          <ac:chgData name="Přemysl Bar" userId="e729b752-3125-4e78-a7e7-46c1a5182e56" providerId="ADAL" clId="{4B978EC1-CC9D-4ACE-AEAC-E25D38ABB8FB}" dt="2023-09-21T15:49:29.322" v="84"/>
          <ac:spMkLst>
            <pc:docMk/>
            <pc:sldMk cId="4243611729" sldId="270"/>
            <ac:spMk id="3" creationId="{D20D07AA-BF83-E4BD-0F61-0A6953629B4F}"/>
          </ac:spMkLst>
        </pc:spChg>
        <pc:picChg chg="add mod">
          <ac:chgData name="Přemysl Bar" userId="e729b752-3125-4e78-a7e7-46c1a5182e56" providerId="ADAL" clId="{4B978EC1-CC9D-4ACE-AEAC-E25D38ABB8FB}" dt="2023-09-21T15:49:54.094" v="89" actId="1076"/>
          <ac:picMkLst>
            <pc:docMk/>
            <pc:sldMk cId="4243611729" sldId="270"/>
            <ac:picMk id="5" creationId="{D6C45967-6C00-F0E3-2B58-274C834C7D7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378AE-CD7A-4FF4-822D-02F98EC28301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D4CC7-9C55-42AA-A1C5-664691814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6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očekáváte od semináře?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D4CC7-9C55-42AA-A1C5-6646918142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10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solidFill>
                  <a:srgbClr val="FF0000"/>
                </a:solidFill>
              </a:rPr>
              <a:t>Míň teorie, spíš rozebrat dané definice, než je </a:t>
            </a:r>
            <a:r>
              <a:rPr lang="cs-CZ" dirty="0" err="1" smtClean="0">
                <a:solidFill>
                  <a:srgbClr val="FF0000"/>
                </a:solidFill>
              </a:rPr>
              <a:t>kolaborativně</a:t>
            </a:r>
            <a:r>
              <a:rPr lang="cs-CZ" dirty="0" smtClean="0">
                <a:solidFill>
                  <a:srgbClr val="FF0000"/>
                </a:solidFill>
              </a:rPr>
              <a:t> sestavovat.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D4CC7-9C55-42AA-A1C5-66469181425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39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31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8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16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51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9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49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73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07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821F6-B54D-4CF3-A291-5EAB7ED13229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AEAD89-251E-446C-AFFE-FA8CA602295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73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publication/1478878?pvysl=20893765" TargetMode="External"/><Relationship Id="rId7" Type="http://schemas.openxmlformats.org/officeDocument/2006/relationships/hyperlink" Target="https://is.muni.cz/auth/publication/1729785?pvysl=20893765" TargetMode="External"/><Relationship Id="rId2" Type="http://schemas.openxmlformats.org/officeDocument/2006/relationships/hyperlink" Target="https://is.muni.cz/auth/publication/972170?pvysl=208937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publication/1254283?pvysl=20893765" TargetMode="External"/><Relationship Id="rId5" Type="http://schemas.openxmlformats.org/officeDocument/2006/relationships/hyperlink" Target="https://is.muni.cz/auth/publication/875187?pvysl=20893765" TargetMode="External"/><Relationship Id="rId4" Type="http://schemas.openxmlformats.org/officeDocument/2006/relationships/hyperlink" Target="https://is.muni.cz/auth/publication/36895?pvysl=208937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Knižní kultura středověku a raného novověku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Úvod</a:t>
            </a:r>
          </a:p>
        </p:txBody>
      </p:sp>
    </p:spTree>
    <p:extLst>
      <p:ext uri="{BB962C8B-B14F-4D97-AF65-F5344CB8AC3E}">
        <p14:creationId xmlns:p14="http://schemas.microsoft.com/office/powerpoint/2010/main" val="14754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na dnešek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Praktické informace</a:t>
            </a:r>
          </a:p>
          <a:p>
            <a:r>
              <a:rPr lang="cs-CZ" dirty="0" smtClean="0"/>
              <a:t>Cíle semináře</a:t>
            </a:r>
          </a:p>
          <a:p>
            <a:r>
              <a:rPr lang="cs-CZ" dirty="0" smtClean="0"/>
              <a:t>Využití poznatků</a:t>
            </a:r>
          </a:p>
          <a:p>
            <a:r>
              <a:rPr lang="cs-CZ" dirty="0" smtClean="0"/>
              <a:t>Co jsou dějiny knižní kultury?</a:t>
            </a:r>
          </a:p>
          <a:p>
            <a:r>
              <a:rPr lang="cs-CZ" dirty="0" smtClean="0"/>
              <a:t>Praktický úkol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37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Místo konání:</a:t>
            </a:r>
            <a:r>
              <a:rPr lang="cs-CZ" dirty="0"/>
              <a:t> FF </a:t>
            </a:r>
            <a:r>
              <a:rPr lang="cs-CZ" dirty="0" smtClean="0"/>
              <a:t>(B2.22) </a:t>
            </a:r>
            <a:r>
              <a:rPr lang="cs-CZ" dirty="0"/>
              <a:t>a MZK (4. patro – videokonferenční místnost) </a:t>
            </a:r>
          </a:p>
          <a:p>
            <a:r>
              <a:rPr lang="cs-CZ" b="1" dirty="0"/>
              <a:t>Požadavky:</a:t>
            </a:r>
            <a:r>
              <a:rPr lang="cs-CZ" dirty="0"/>
              <a:t> 70 % účast</a:t>
            </a:r>
          </a:p>
          <a:p>
            <a:r>
              <a:rPr lang="cs-CZ" b="1" dirty="0"/>
              <a:t>Způsob zakončení</a:t>
            </a:r>
            <a:r>
              <a:rPr lang="cs-CZ" dirty="0"/>
              <a:t>: kolokvium </a:t>
            </a:r>
            <a:r>
              <a:rPr lang="cs-CZ" dirty="0" smtClean="0"/>
              <a:t>(popis knih podle formuláře)</a:t>
            </a:r>
            <a:endParaRPr lang="cs-CZ" dirty="0"/>
          </a:p>
          <a:p>
            <a:r>
              <a:rPr lang="cs-CZ" b="1" dirty="0"/>
              <a:t>Předpoklady: </a:t>
            </a:r>
          </a:p>
          <a:p>
            <a:r>
              <a:rPr lang="cs-CZ" b="1" dirty="0"/>
              <a:t>- </a:t>
            </a:r>
            <a:r>
              <a:rPr lang="cs-CZ" dirty="0"/>
              <a:t>latina a němčina (základní schopnost porozumět dobovému textu) </a:t>
            </a:r>
          </a:p>
          <a:p>
            <a:r>
              <a:rPr lang="cs-CZ" dirty="0"/>
              <a:t>- základy paleografie (latinská pozdně středověká a ranně novověká rukopisná písma)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63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naučíte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zvládnete kriticky hodnotit rukopisné a tištěné neúřední písemnosti</a:t>
            </a:r>
          </a:p>
          <a:p>
            <a:r>
              <a:rPr lang="cs-CZ" dirty="0"/>
              <a:t>osvojíte si odbornou terminologii</a:t>
            </a:r>
          </a:p>
          <a:p>
            <a:r>
              <a:rPr lang="cs-CZ" dirty="0"/>
              <a:t>seznámíte se se základními metodami výzkumu</a:t>
            </a:r>
          </a:p>
          <a:p>
            <a:r>
              <a:rPr lang="cs-CZ" dirty="0"/>
              <a:t>získáte přehled o vývoji knižní kultury od středověku do poloviny 19. století</a:t>
            </a:r>
          </a:p>
          <a:p>
            <a:r>
              <a:rPr lang="cs-CZ" dirty="0"/>
              <a:t>seznámení s originálními exempláři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65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poznatky využijete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při vědecké práci (knihy a knihovny jako prameny výzkumu)</a:t>
            </a:r>
          </a:p>
          <a:p>
            <a:r>
              <a:rPr lang="cs-CZ" dirty="0"/>
              <a:t>- při práci v paměťové instituci (v archivu, muzeu, knihovně)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39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knižní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</a:t>
            </a:r>
            <a:r>
              <a:rPr lang="cs-CZ" dirty="0" smtClean="0"/>
              <a:t>kniha</a:t>
            </a:r>
            <a:endParaRPr lang="cs-CZ" dirty="0"/>
          </a:p>
          <a:p>
            <a:r>
              <a:rPr lang="cs-CZ" dirty="0"/>
              <a:t>Co je to </a:t>
            </a:r>
            <a:r>
              <a:rPr lang="cs-CZ" dirty="0" smtClean="0"/>
              <a:t>kultura</a:t>
            </a:r>
            <a:endParaRPr lang="cs-CZ" dirty="0"/>
          </a:p>
          <a:p>
            <a:r>
              <a:rPr lang="cs-CZ" dirty="0"/>
              <a:t>Co je to knižní kultura</a:t>
            </a:r>
          </a:p>
          <a:p>
            <a:r>
              <a:rPr lang="cs-CZ" dirty="0"/>
              <a:t>Co zahrnují dějiny knižní </a:t>
            </a:r>
            <a:r>
              <a:rPr lang="cs-CZ" dirty="0" smtClean="0"/>
              <a:t>kultury</a:t>
            </a:r>
          </a:p>
          <a:p>
            <a:r>
              <a:rPr lang="cs-CZ" dirty="0" smtClean="0"/>
              <a:t>Samostatná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68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VOIT, Petr. </a:t>
            </a:r>
            <a:r>
              <a:rPr lang="cs-CZ" i="1" dirty="0"/>
              <a:t>Encyklopedie knihy : starší knihtisk a příbuzné obory mezi polovinou 15. a počátkem 19. století : papír, písmo a písmolijectví, knihtisk a jiné grafické techniky, tiskaři, nakladatelé, knihkupci, ilustrátoři a kartografové, literární</a:t>
            </a:r>
            <a:r>
              <a:rPr lang="cs-CZ" dirty="0"/>
              <a:t>. Druhé vydání. Praha: </a:t>
            </a:r>
            <a:r>
              <a:rPr lang="cs-CZ" dirty="0" err="1"/>
              <a:t>Libri</a:t>
            </a:r>
            <a:r>
              <a:rPr lang="cs-CZ" dirty="0"/>
              <a:t> ve spolupráci s Královskou kanonií premonstrátů na Strahově, 2008. Strana 656. ISBN 9788072773909. </a:t>
            </a:r>
            <a:r>
              <a:rPr lang="cs-CZ" dirty="0" err="1">
                <a:hlinkClick r:id="rId2"/>
              </a:rPr>
              <a:t>info</a:t>
            </a:r>
            <a:endParaRPr lang="cs-CZ" dirty="0"/>
          </a:p>
          <a:p>
            <a:r>
              <a:rPr lang="cs-CZ" dirty="0"/>
              <a:t>BOLDAN, Kamil. </a:t>
            </a:r>
            <a:r>
              <a:rPr lang="cs-CZ" i="1" dirty="0"/>
              <a:t>Počátek českého knihtisku</a:t>
            </a:r>
            <a:r>
              <a:rPr lang="cs-CZ" dirty="0"/>
              <a:t>. Vydání první. Praha: </a:t>
            </a:r>
            <a:r>
              <a:rPr lang="cs-CZ" dirty="0" err="1"/>
              <a:t>Scriptorium</a:t>
            </a:r>
            <a:r>
              <a:rPr lang="cs-CZ" dirty="0"/>
              <a:t>, 2018. 317 stran. ISBN 9788088013693. </a:t>
            </a:r>
            <a:r>
              <a:rPr lang="cs-CZ" dirty="0" err="1">
                <a:hlinkClick r:id="rId3"/>
              </a:rPr>
              <a:t>info</a:t>
            </a:r>
            <a:endParaRPr lang="cs-CZ" dirty="0"/>
          </a:p>
          <a:p>
            <a:r>
              <a:rPr lang="cs-CZ" dirty="0"/>
              <a:t>BOHATCOVÁ, </a:t>
            </a:r>
            <a:r>
              <a:rPr lang="cs-CZ" dirty="0" err="1"/>
              <a:t>Mirjam</a:t>
            </a:r>
            <a:r>
              <a:rPr lang="cs-CZ" dirty="0"/>
              <a:t>. </a:t>
            </a:r>
            <a:r>
              <a:rPr lang="cs-CZ" i="1" dirty="0"/>
              <a:t>Česká kniha v proměnách staletí</a:t>
            </a:r>
            <a:r>
              <a:rPr lang="cs-CZ" dirty="0"/>
              <a:t>. 1. vyd. Praha: Panorama, 1990. 622 s. ISBN 80-7038-131-0. </a:t>
            </a:r>
            <a:r>
              <a:rPr lang="cs-CZ" dirty="0" err="1">
                <a:hlinkClick r:id="rId4"/>
              </a:rPr>
              <a:t>info</a:t>
            </a:r>
            <a:endParaRPr lang="cs-CZ" dirty="0"/>
          </a:p>
          <a:p>
            <a:r>
              <a:rPr lang="cs-CZ" dirty="0"/>
              <a:t>RAVEN, James.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?. Cambridge, UK: Polity, 2018.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? ISBN 978-0-7456-4162-1.</a:t>
            </a:r>
          </a:p>
          <a:p>
            <a:r>
              <a:rPr lang="cs-CZ" dirty="0"/>
              <a:t>CORSTEN, Severin, </a:t>
            </a:r>
            <a:r>
              <a:rPr lang="cs-CZ" dirty="0" err="1"/>
              <a:t>Günther</a:t>
            </a:r>
            <a:r>
              <a:rPr lang="cs-CZ" dirty="0"/>
              <a:t> PFLUG, Friedrich Adolf SCHMIDT-KÜNSEMÜLLER a Stephan FÜSSEL, </a:t>
            </a:r>
            <a:r>
              <a:rPr lang="cs-CZ" dirty="0" err="1"/>
              <a:t>ed</a:t>
            </a:r>
            <a:r>
              <a:rPr lang="cs-CZ" dirty="0"/>
              <a:t>. Lexikon des </a:t>
            </a:r>
            <a:r>
              <a:rPr lang="cs-CZ" dirty="0" err="1"/>
              <a:t>gesamten</a:t>
            </a:r>
            <a:r>
              <a:rPr lang="cs-CZ" dirty="0"/>
              <a:t> </a:t>
            </a:r>
            <a:r>
              <a:rPr lang="cs-CZ" dirty="0" err="1"/>
              <a:t>Buchwesens</a:t>
            </a:r>
            <a:r>
              <a:rPr lang="cs-CZ" dirty="0"/>
              <a:t>: LGB². </a:t>
            </a:r>
            <a:r>
              <a:rPr lang="cs-CZ" dirty="0" err="1"/>
              <a:t>Zweite</a:t>
            </a:r>
            <a:r>
              <a:rPr lang="cs-CZ" dirty="0"/>
              <a:t>, </a:t>
            </a:r>
            <a:r>
              <a:rPr lang="cs-CZ" dirty="0" err="1"/>
              <a:t>völlig</a:t>
            </a:r>
            <a:r>
              <a:rPr lang="cs-CZ" dirty="0"/>
              <a:t> </a:t>
            </a:r>
            <a:r>
              <a:rPr lang="cs-CZ" dirty="0" err="1"/>
              <a:t>neubearbeitete</a:t>
            </a:r>
            <a:r>
              <a:rPr lang="cs-CZ" dirty="0"/>
              <a:t> </a:t>
            </a:r>
            <a:r>
              <a:rPr lang="cs-CZ" dirty="0" err="1"/>
              <a:t>Auflage</a:t>
            </a:r>
            <a:r>
              <a:rPr lang="cs-CZ" dirty="0"/>
              <a:t>. Stuttgart: Anton </a:t>
            </a:r>
            <a:r>
              <a:rPr lang="cs-CZ" dirty="0" err="1"/>
              <a:t>Hiersemann</a:t>
            </a:r>
            <a:r>
              <a:rPr lang="cs-CZ" dirty="0"/>
              <a:t>, 2016. ISBN 3-7772-8527-7.</a:t>
            </a:r>
          </a:p>
          <a:p>
            <a:r>
              <a:rPr lang="cs-CZ" dirty="0"/>
              <a:t>PRAŽÁK, Jiří. Kodikologie, její postavení, metoda a úkoly. Studie o rukopisech XIII, 1974, s. 3–17.</a:t>
            </a:r>
          </a:p>
          <a:p>
            <a:r>
              <a:rPr lang="cs-CZ" dirty="0"/>
              <a:t>HLAVÁČEK, Ivan. </a:t>
            </a:r>
            <a:r>
              <a:rPr lang="cs-CZ" i="1" dirty="0"/>
              <a:t>Knihy a knihovny v českém středověku</a:t>
            </a:r>
            <a:r>
              <a:rPr lang="cs-CZ" dirty="0"/>
              <a:t>. 2005. ISBN 80-246-0917-7. </a:t>
            </a:r>
            <a:r>
              <a:rPr lang="cs-CZ" dirty="0" err="1">
                <a:hlinkClick r:id="rId5"/>
              </a:rPr>
              <a:t>info</a:t>
            </a:r>
            <a:endParaRPr lang="cs-CZ" dirty="0"/>
          </a:p>
          <a:p>
            <a:r>
              <a:rPr lang="cs-CZ" dirty="0"/>
              <a:t>HLAVÁČEK, Ivan. </a:t>
            </a:r>
            <a:r>
              <a:rPr lang="cs-CZ" i="1" dirty="0"/>
              <a:t>Úvod do latinské kodikologie</a:t>
            </a:r>
            <a:r>
              <a:rPr lang="cs-CZ" dirty="0"/>
              <a:t>. 2. dopl. vyd. Praha: Karolinum, 1994. 96 s. ISBN 8070668830. </a:t>
            </a:r>
            <a:r>
              <a:rPr lang="cs-CZ" dirty="0" err="1">
                <a:hlinkClick r:id="rId6"/>
              </a:rPr>
              <a:t>info</a:t>
            </a:r>
            <a:endParaRPr lang="cs-CZ" dirty="0"/>
          </a:p>
          <a:p>
            <a:r>
              <a:rPr lang="cs-CZ" dirty="0"/>
              <a:t>DRAGOUN, Michal, Jindřich MAREK, Kamil BOLDAN a Milada STUDNIČKOVÁ. </a:t>
            </a:r>
            <a:r>
              <a:rPr lang="cs-CZ" i="1" dirty="0"/>
              <a:t>Knižní kultura českého středověku</a:t>
            </a:r>
            <a:r>
              <a:rPr lang="cs-CZ" dirty="0"/>
              <a:t>. Vydání první. Dolní Břežany: </a:t>
            </a:r>
            <a:r>
              <a:rPr lang="cs-CZ" dirty="0" err="1"/>
              <a:t>Scriptorium</a:t>
            </a:r>
            <a:r>
              <a:rPr lang="cs-CZ" dirty="0"/>
              <a:t>, 2020. 399 stran. ISBN 9788076490123. </a:t>
            </a:r>
            <a:r>
              <a:rPr lang="cs-CZ" dirty="0" err="1">
                <a:hlinkClick r:id="rId7"/>
              </a:rPr>
              <a:t>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6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4371</TotalTime>
  <Words>201</Words>
  <Application>Microsoft Office PowerPoint</Application>
  <PresentationFormat>Širokoúhlá obrazovka</PresentationFormat>
  <Paragraphs>45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Retrospektiva</vt:lpstr>
      <vt:lpstr>Knižní kultura středověku a raného novověku</vt:lpstr>
      <vt:lpstr>Plán na dnešek</vt:lpstr>
      <vt:lpstr>Praktické informace</vt:lpstr>
      <vt:lpstr>Co se naučíte</vt:lpstr>
      <vt:lpstr>Kde poznatky využijete</vt:lpstr>
      <vt:lpstr>Dějiny knižní kultury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Knižní kultura středověku a ranného novověku</dc:title>
  <dc:creator>Jiří Dufka</dc:creator>
  <cp:lastModifiedBy>Jiří Dufka</cp:lastModifiedBy>
  <cp:revision>24</cp:revision>
  <dcterms:created xsi:type="dcterms:W3CDTF">2023-09-16T08:29:54Z</dcterms:created>
  <dcterms:modified xsi:type="dcterms:W3CDTF">2024-10-20T18:13:29Z</dcterms:modified>
</cp:coreProperties>
</file>