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7" r:id="rId2"/>
    <p:sldId id="334" r:id="rId3"/>
    <p:sldId id="321" r:id="rId4"/>
    <p:sldId id="301" r:id="rId5"/>
    <p:sldId id="303" r:id="rId6"/>
    <p:sldId id="309" r:id="rId7"/>
    <p:sldId id="333" r:id="rId8"/>
    <p:sldId id="335" r:id="rId9"/>
    <p:sldId id="299" r:id="rId10"/>
    <p:sldId id="308" r:id="rId11"/>
    <p:sldId id="310" r:id="rId12"/>
    <p:sldId id="346" r:id="rId13"/>
    <p:sldId id="313" r:id="rId14"/>
    <p:sldId id="338" r:id="rId15"/>
    <p:sldId id="314" r:id="rId16"/>
    <p:sldId id="347" r:id="rId17"/>
    <p:sldId id="317" r:id="rId18"/>
    <p:sldId id="349" r:id="rId19"/>
    <p:sldId id="326" r:id="rId20"/>
    <p:sldId id="353" r:id="rId21"/>
    <p:sldId id="351" r:id="rId22"/>
    <p:sldId id="352" r:id="rId23"/>
    <p:sldId id="300" r:id="rId24"/>
    <p:sldId id="297" r:id="rId25"/>
    <p:sldId id="323" r:id="rId26"/>
    <p:sldId id="356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3" autoAdjust="0"/>
    <p:restoredTop sz="94660"/>
  </p:normalViewPr>
  <p:slideViewPr>
    <p:cSldViewPr snapToGrid="0">
      <p:cViewPr varScale="1">
        <p:scale>
          <a:sx n="88" d="100"/>
          <a:sy n="88" d="100"/>
        </p:scale>
        <p:origin x="31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7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9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60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265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06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85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03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63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8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8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C6254-5E7E-40BF-B5AB-3160D05FE1CF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3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087880" cy="1325563"/>
          </a:xfrm>
        </p:spPr>
        <p:txBody>
          <a:bodyPr>
            <a:noAutofit/>
          </a:bodyPr>
          <a:lstStyle/>
          <a:p>
            <a:r>
              <a:rPr lang="cs-CZ" sz="3200" dirty="0" err="1" smtClean="0"/>
              <a:t>Veraikon</a:t>
            </a:r>
            <a:endParaRPr lang="cs-CZ" sz="3200" dirty="0"/>
          </a:p>
        </p:txBody>
      </p:sp>
      <p:pic>
        <p:nvPicPr>
          <p:cNvPr id="4" name="Picture 6" descr="https://kpmk.eu/kpmkeu/images/Kaple/gallerykriz/07.%20Obraz%20Kristovy%20Tv%C3%A1%C5%99e%20-%20Veraikon%20Svatov%C3%ADtsk%C3%B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3620" r="4729" b="7138"/>
          <a:stretch/>
        </p:blipFill>
        <p:spPr bwMode="auto">
          <a:xfrm>
            <a:off x="3985616" y="87085"/>
            <a:ext cx="5323396" cy="651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65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292" t="35089" r="7599" b="17947"/>
          <a:stretch/>
        </p:blipFill>
        <p:spPr>
          <a:xfrm>
            <a:off x="6297263" y="689888"/>
            <a:ext cx="4961759" cy="4351338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48" y="689888"/>
            <a:ext cx="4470517" cy="43513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637606" y="5727469"/>
            <a:ext cx="3183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Kanovníci v čele s proboštem (almuce)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7355971" y="5609903"/>
            <a:ext cx="229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kardinál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561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odobizna Karla IV. na Votivním obrazu Jana Očka z Vlaši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48" y="676106"/>
            <a:ext cx="3571158" cy="531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áclav IV. na tzv. votivním obraze Jana Očka z Vlašim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9" r="13968"/>
          <a:stretch/>
        </p:blipFill>
        <p:spPr bwMode="auto">
          <a:xfrm>
            <a:off x="4849224" y="1767110"/>
            <a:ext cx="3821440" cy="42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ortré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746" y="2666428"/>
            <a:ext cx="2007813" cy="335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32348" y="6126480"/>
            <a:ext cx="1704109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císař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937760" y="6131221"/>
            <a:ext cx="197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král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9330746" y="6126480"/>
            <a:ext cx="162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kníže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224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0948" y="2233748"/>
            <a:ext cx="7302137" cy="972231"/>
          </a:xfrm>
        </p:spPr>
        <p:txBody>
          <a:bodyPr>
            <a:normAutofit/>
          </a:bodyPr>
          <a:lstStyle/>
          <a:p>
            <a:r>
              <a:rPr lang="cs-CZ" dirty="0" smtClean="0"/>
              <a:t>ZÁPADNÍ CÍRKEVNÍ OTCOVÉ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849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991" y="5642519"/>
            <a:ext cx="2375263" cy="1215481"/>
          </a:xfrm>
        </p:spPr>
        <p:txBody>
          <a:bodyPr>
            <a:normAutofit/>
          </a:bodyPr>
          <a:lstStyle/>
          <a:p>
            <a:r>
              <a:rPr lang="cs-CZ" sz="1800" dirty="0" smtClean="0">
                <a:latin typeface="+mn-lt"/>
              </a:rPr>
              <a:t>Sv. Jeroným</a:t>
            </a:r>
            <a:endParaRPr lang="cs-CZ" sz="1800" dirty="0">
              <a:latin typeface="+mn-lt"/>
            </a:endParaRPr>
          </a:p>
        </p:txBody>
      </p:sp>
      <p:pic>
        <p:nvPicPr>
          <p:cNvPr id="5122" name="Picture 2" descr="https://upload.wikimedia.org/wikipedia/commons/2/20/Michael_Pacher_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697" y="189093"/>
            <a:ext cx="10660172" cy="570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073236" y="6168044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Augustin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33062" y="6190008"/>
            <a:ext cx="1562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Řehoř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609513" y="6168044"/>
            <a:ext cx="183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Ambrož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525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Lucas Cranach st. - dílna - Mše sv. Řehoř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131" y="502507"/>
            <a:ext cx="3290650" cy="4926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2" y="502506"/>
            <a:ext cx="4053049" cy="492689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119745" y="5702531"/>
            <a:ext cx="205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Mše sv. Řehoře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901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78823"/>
            <a:ext cx="9420497" cy="1220425"/>
          </a:xfrm>
        </p:spPr>
        <p:txBody>
          <a:bodyPr/>
          <a:lstStyle/>
          <a:p>
            <a:r>
              <a:rPr lang="cs-CZ" dirty="0" smtClean="0"/>
              <a:t>ČEŠTÍ ZEMŠTÍ PATRONI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2532017" cy="4351338"/>
          </a:xfrm>
        </p:spPr>
        <p:txBody>
          <a:bodyPr/>
          <a:lstStyle/>
          <a:p>
            <a:r>
              <a:rPr lang="cs-CZ" dirty="0" smtClean="0"/>
              <a:t>Sv. Václav</a:t>
            </a:r>
          </a:p>
          <a:p>
            <a:r>
              <a:rPr lang="cs-CZ" dirty="0" smtClean="0"/>
              <a:t>Sv. </a:t>
            </a:r>
            <a:r>
              <a:rPr lang="cs-CZ" dirty="0"/>
              <a:t>V</a:t>
            </a:r>
            <a:r>
              <a:rPr lang="cs-CZ" dirty="0" smtClean="0"/>
              <a:t>ojtěch</a:t>
            </a:r>
          </a:p>
          <a:p>
            <a:r>
              <a:rPr lang="cs-CZ" dirty="0" smtClean="0"/>
              <a:t>Sv. Zikmund</a:t>
            </a:r>
          </a:p>
          <a:p>
            <a:r>
              <a:rPr lang="cs-CZ" dirty="0" smtClean="0"/>
              <a:t>Sv. Vít</a:t>
            </a:r>
          </a:p>
          <a:p>
            <a:r>
              <a:rPr lang="cs-CZ" dirty="0" smtClean="0"/>
              <a:t>SV. Prokop</a:t>
            </a:r>
          </a:p>
          <a:p>
            <a:r>
              <a:rPr lang="cs-CZ" dirty="0" smtClean="0"/>
              <a:t>SV. Ludmila</a:t>
            </a:r>
          </a:p>
          <a:p>
            <a:endParaRPr lang="cs-CZ" dirty="0" smtClean="0"/>
          </a:p>
          <a:p>
            <a:r>
              <a:rPr lang="cs-CZ" dirty="0" smtClean="0"/>
              <a:t>SV. Anežka</a:t>
            </a:r>
            <a:endParaRPr lang="cs-CZ" dirty="0"/>
          </a:p>
        </p:txBody>
      </p:sp>
      <p:pic>
        <p:nvPicPr>
          <p:cNvPr id="4" name="Picture 2" descr="Anonym - Votivní obraz Jana Očka z Vlaši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634" y="0"/>
            <a:ext cx="402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2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5788" t="14744" r="29144" b="19069"/>
          <a:stretch/>
        </p:blipFill>
        <p:spPr>
          <a:xfrm>
            <a:off x="5419087" y="397823"/>
            <a:ext cx="6109542" cy="504701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8" y="397823"/>
            <a:ext cx="3843817" cy="529045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064029" y="6101542"/>
            <a:ext cx="3000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Anežka Římská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59731" y="5960225"/>
            <a:ext cx="377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Anežka Česká  a sv. Anežka Římská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61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5587" t="26152" b="14228"/>
          <a:stretch/>
        </p:blipFill>
        <p:spPr>
          <a:xfrm>
            <a:off x="172664" y="2675678"/>
            <a:ext cx="8879896" cy="315264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98516" y="6184668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Markéta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807230" y="6188239"/>
            <a:ext cx="206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Kateřina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198822" y="6184668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Barbora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630265" y="800391"/>
            <a:ext cx="3601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dirty="0" err="1"/>
              <a:t>Quattuor</a:t>
            </a:r>
            <a:r>
              <a:rPr lang="cs-CZ" sz="2400" dirty="0"/>
              <a:t> </a:t>
            </a:r>
            <a:r>
              <a:rPr lang="cs-CZ" sz="2400" dirty="0" err="1"/>
              <a:t>Virgines</a:t>
            </a:r>
            <a:r>
              <a:rPr lang="cs-CZ" sz="2400" dirty="0"/>
              <a:t> </a:t>
            </a:r>
            <a:r>
              <a:rPr lang="cs-CZ" sz="2400" dirty="0" err="1"/>
              <a:t>Capitales</a:t>
            </a:r>
            <a:endParaRPr lang="cs-CZ" sz="2400" dirty="0"/>
          </a:p>
        </p:txBody>
      </p:sp>
      <p:pic>
        <p:nvPicPr>
          <p:cNvPr id="9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7167" t="20588" r="6892" b="25813"/>
          <a:stretch/>
        </p:blipFill>
        <p:spPr>
          <a:xfrm>
            <a:off x="9316614" y="2675678"/>
            <a:ext cx="2743768" cy="3187337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316614" y="6126479"/>
            <a:ext cx="220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Dorota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3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upload.wikimedia.org/wikipedia/commons/a/a1/Hans_Baldung_Grien_Enthauptung_der_hl_Doroth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84" y="290944"/>
            <a:ext cx="3614096" cy="46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3826" y="5311833"/>
            <a:ext cx="220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Dorota</a:t>
            </a:r>
            <a:endParaRPr lang="cs-CZ" dirty="0"/>
          </a:p>
        </p:txBody>
      </p:sp>
      <p:pic>
        <p:nvPicPr>
          <p:cNvPr id="8" name="Picture 2" descr="https://upload.wikimedia.org/wikipedia/commons/4/41/Mistr_IW%2C_St%C4%9Bt%C3%AD_svat%C3%A9_Kate%C5%99in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01" y="290944"/>
            <a:ext cx="3542628" cy="46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onogramista IW - (Severní Čechy (po 1546)) - Osecký oltář, Stětí sv. Barbory - stř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094" y="290944"/>
            <a:ext cx="3612830" cy="46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235401" y="5311833"/>
            <a:ext cx="206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Kateřina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138160" y="5311833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Barbora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779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6" y="1014123"/>
            <a:ext cx="1754663" cy="2730316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 rotWithShape="1">
          <a:blip r:embed="rId3"/>
          <a:srcRect l="28551" t="10574" r="61884" b="37268"/>
          <a:stretch/>
        </p:blipFill>
        <p:spPr>
          <a:xfrm>
            <a:off x="3110626" y="1614171"/>
            <a:ext cx="2485245" cy="4454075"/>
          </a:xfrm>
          <a:prstGeom prst="rect">
            <a:avLst/>
          </a:prstGeom>
        </p:spPr>
      </p:pic>
      <p:pic>
        <p:nvPicPr>
          <p:cNvPr id="11266" name="Picture 2" descr="Nuremberg chronicles f 120r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6" y="3841209"/>
            <a:ext cx="21907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110626" y="6253177"/>
            <a:ext cx="278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</a:t>
            </a:r>
            <a:r>
              <a:rPr lang="cs-CZ" dirty="0" err="1" smtClean="0"/>
              <a:t>Apoléna</a:t>
            </a:r>
            <a:endParaRPr lang="cs-CZ" dirty="0"/>
          </a:p>
        </p:txBody>
      </p:sp>
      <p:pic>
        <p:nvPicPr>
          <p:cNvPr id="9" name="Zástupný symbol pro obsah 5"/>
          <p:cNvPicPr>
            <a:picLocks noChangeAspect="1"/>
          </p:cNvPicPr>
          <p:nvPr/>
        </p:nvPicPr>
        <p:blipFill rotWithShape="1">
          <a:blip r:embed="rId5"/>
          <a:srcRect l="14389" t="24559" r="75549" b="41802"/>
          <a:stretch/>
        </p:blipFill>
        <p:spPr>
          <a:xfrm>
            <a:off x="5785239" y="1614171"/>
            <a:ext cx="3618413" cy="397578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193020" y="6253177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Cecilie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/>
          <a:srcRect l="66613" t="25992" r="8565" b="11774"/>
          <a:stretch/>
        </p:blipFill>
        <p:spPr>
          <a:xfrm>
            <a:off x="9749342" y="1614171"/>
            <a:ext cx="2232212" cy="314661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9673142" y="6068246"/>
            <a:ext cx="286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Voršila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906086" y="399841"/>
            <a:ext cx="257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SVATÉ PANNY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018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/>
          <a:srcRect l="77809" t="47603" r="5535" b="15300"/>
          <a:stretch/>
        </p:blipFill>
        <p:spPr bwMode="auto">
          <a:xfrm>
            <a:off x="7807883" y="1027906"/>
            <a:ext cx="3752746" cy="4665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9" y="300446"/>
            <a:ext cx="6319996" cy="629629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8304415" y="5976851"/>
            <a:ext cx="301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Lukáš maluje Pannu Marii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040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ČTRNÁCT SVATÝCH POMOCNÍKŮ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27811"/>
            <a:ext cx="9394767" cy="3949152"/>
          </a:xfrm>
        </p:spPr>
        <p:txBody>
          <a:bodyPr>
            <a:normAutofit fontScale="40000" lnSpcReduction="20000"/>
          </a:bodyPr>
          <a:lstStyle/>
          <a:p>
            <a:r>
              <a:rPr lang="cs-CZ" dirty="0"/>
              <a:t>sv. </a:t>
            </a:r>
            <a:r>
              <a:rPr lang="cs-CZ" b="1" dirty="0" smtClean="0"/>
              <a:t>Diviš			</a:t>
            </a:r>
            <a:r>
              <a:rPr lang="cs-CZ" dirty="0"/>
              <a:t>sv. </a:t>
            </a:r>
            <a:r>
              <a:rPr lang="cs-CZ" b="1" dirty="0" smtClean="0"/>
              <a:t>Barbora</a:t>
            </a:r>
            <a:endParaRPr lang="cs-CZ" b="1" dirty="0"/>
          </a:p>
          <a:p>
            <a:r>
              <a:rPr lang="cs-CZ" dirty="0" smtClean="0"/>
              <a:t>sv</a:t>
            </a:r>
            <a:r>
              <a:rPr lang="cs-CZ" dirty="0"/>
              <a:t>. </a:t>
            </a:r>
            <a:r>
              <a:rPr lang="cs-CZ" b="1" dirty="0" smtClean="0"/>
              <a:t>Mikuláš			</a:t>
            </a:r>
            <a:r>
              <a:rPr lang="cs-CZ" dirty="0"/>
              <a:t> sv. </a:t>
            </a:r>
            <a:r>
              <a:rPr lang="cs-CZ" b="1" dirty="0"/>
              <a:t>Kateřina</a:t>
            </a:r>
            <a:endParaRPr lang="cs-CZ" b="1" dirty="0" smtClean="0"/>
          </a:p>
          <a:p>
            <a:r>
              <a:rPr lang="cs-CZ" dirty="0"/>
              <a:t>sv. Jiljí</a:t>
            </a:r>
          </a:p>
          <a:p>
            <a:endParaRPr lang="cs-CZ" b="1" dirty="0" smtClean="0"/>
          </a:p>
          <a:p>
            <a:r>
              <a:rPr lang="cs-CZ" dirty="0"/>
              <a:t>Sv. </a:t>
            </a:r>
            <a:r>
              <a:rPr lang="cs-CZ" dirty="0" smtClean="0"/>
              <a:t>Erasmus</a:t>
            </a:r>
          </a:p>
          <a:p>
            <a:r>
              <a:rPr lang="cs-CZ" dirty="0"/>
              <a:t>Sv. </a:t>
            </a:r>
            <a:r>
              <a:rPr lang="cs-CZ" dirty="0" smtClean="0"/>
              <a:t>Leonard/Linhart</a:t>
            </a:r>
          </a:p>
          <a:p>
            <a:r>
              <a:rPr lang="cs-CZ" dirty="0"/>
              <a:t>Sv. </a:t>
            </a:r>
            <a:r>
              <a:rPr lang="cs-CZ" dirty="0" err="1" smtClean="0"/>
              <a:t>Pantaleon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endParaRPr lang="cs-CZ" b="1" dirty="0"/>
          </a:p>
          <a:p>
            <a:r>
              <a:rPr lang="cs-CZ" dirty="0" smtClean="0"/>
              <a:t>Sv. </a:t>
            </a:r>
            <a:r>
              <a:rPr lang="cs-CZ" dirty="0" err="1" smtClean="0"/>
              <a:t>Achácius</a:t>
            </a:r>
            <a:endParaRPr lang="cs-CZ" dirty="0"/>
          </a:p>
          <a:p>
            <a:r>
              <a:rPr lang="cs-CZ" dirty="0" smtClean="0"/>
              <a:t> </a:t>
            </a:r>
            <a:r>
              <a:rPr lang="cs-CZ" dirty="0" err="1" smtClean="0"/>
              <a:t>Sv</a:t>
            </a:r>
            <a:r>
              <a:rPr lang="cs-CZ" dirty="0" smtClean="0"/>
              <a:t> . </a:t>
            </a:r>
            <a:r>
              <a:rPr lang="cs-CZ" b="1" dirty="0" smtClean="0"/>
              <a:t>Markéta</a:t>
            </a:r>
            <a:r>
              <a:rPr lang="cs-CZ" dirty="0" smtClean="0"/>
              <a:t>							    </a:t>
            </a:r>
          </a:p>
          <a:p>
            <a:r>
              <a:rPr lang="cs-CZ" dirty="0" smtClean="0"/>
              <a:t>Sv. </a:t>
            </a:r>
            <a:r>
              <a:rPr lang="cs-CZ" b="1" dirty="0" smtClean="0"/>
              <a:t>Vít</a:t>
            </a:r>
            <a:r>
              <a:rPr lang="cs-CZ" dirty="0" smtClean="0"/>
              <a:t>	</a:t>
            </a:r>
          </a:p>
          <a:p>
            <a:pPr marL="0" indent="0">
              <a:buNone/>
            </a:pPr>
            <a:r>
              <a:rPr lang="cs-CZ" dirty="0" smtClean="0"/>
              <a:t>				</a:t>
            </a:r>
            <a:endParaRPr lang="cs-CZ" dirty="0"/>
          </a:p>
          <a:p>
            <a:r>
              <a:rPr lang="cs-CZ" dirty="0"/>
              <a:t>sv. Eustach </a:t>
            </a:r>
            <a:r>
              <a:rPr lang="cs-CZ" dirty="0" smtClean="0"/>
              <a:t>				</a:t>
            </a:r>
            <a:endParaRPr lang="cs-CZ" b="1" dirty="0" smtClean="0"/>
          </a:p>
          <a:p>
            <a:r>
              <a:rPr lang="cs-CZ" dirty="0"/>
              <a:t>sv. </a:t>
            </a:r>
            <a:r>
              <a:rPr lang="cs-CZ" b="1" dirty="0"/>
              <a:t>Jiří </a:t>
            </a:r>
            <a:endParaRPr lang="cs-CZ" b="1" dirty="0" smtClean="0"/>
          </a:p>
          <a:p>
            <a:r>
              <a:rPr lang="cs-CZ" dirty="0"/>
              <a:t>sv. </a:t>
            </a:r>
            <a:r>
              <a:rPr lang="cs-CZ" b="1" dirty="0"/>
              <a:t>Kryštof</a:t>
            </a:r>
          </a:p>
          <a:p>
            <a:pPr marL="0" indent="0">
              <a:buNone/>
            </a:pPr>
            <a:r>
              <a:rPr lang="cs-CZ" dirty="0" smtClean="0"/>
              <a:t>					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957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5" r="32594" b="11774"/>
          <a:stretch/>
        </p:blipFill>
        <p:spPr>
          <a:xfrm rot="16200000">
            <a:off x="313847" y="1111956"/>
            <a:ext cx="5721532" cy="4777776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5" b="6476"/>
          <a:stretch/>
        </p:blipFill>
        <p:spPr>
          <a:xfrm>
            <a:off x="6385016" y="640078"/>
            <a:ext cx="5143500" cy="572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0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9" t="19512"/>
          <a:stretch/>
        </p:blipFill>
        <p:spPr>
          <a:xfrm rot="5400000">
            <a:off x="47732" y="1134456"/>
            <a:ext cx="5577842" cy="471972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2" r="28314"/>
          <a:stretch/>
        </p:blipFill>
        <p:spPr>
          <a:xfrm rot="16200000">
            <a:off x="6053789" y="934842"/>
            <a:ext cx="5577843" cy="511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8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/>
          <a:stretch/>
        </p:blipFill>
        <p:spPr>
          <a:xfrm>
            <a:off x="3376750" y="1577043"/>
            <a:ext cx="5452074" cy="4272742"/>
          </a:xfrm>
          <a:prstGeom prst="rect">
            <a:avLst/>
          </a:prstGeom>
        </p:spPr>
      </p:pic>
      <p:pic>
        <p:nvPicPr>
          <p:cNvPr id="9218" name="Picture 2" descr="Monogramista IW - (Severní Čechy (po 1546)) - Osecký oltář, sv. Pavel (pravé křídlo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117" y="492825"/>
            <a:ext cx="2579925" cy="594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onogramista IW - (Severní Čechy (po 1546)) - Osecký oltář, Sv. Petr (levé křídlo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92" y="231569"/>
            <a:ext cx="2579925" cy="594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508865" y="6068291"/>
            <a:ext cx="2211186" cy="37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Pavel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436225" y="6071448"/>
            <a:ext cx="207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Petr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489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69" y="465512"/>
            <a:ext cx="3639321" cy="4878601"/>
          </a:xfrm>
          <a:prstGeom prst="rect">
            <a:avLst/>
          </a:prstGeo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26" y="465512"/>
            <a:ext cx="3540807" cy="48786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310938" y="5877098"/>
            <a:ext cx="236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Štěpán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173884" y="5877098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Vavřinec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340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9" y="504701"/>
            <a:ext cx="4953925" cy="44237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10" y="504701"/>
            <a:ext cx="3778969" cy="505413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230284" y="5345084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Jiří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514705" y="6001789"/>
            <a:ext cx="331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Alžběta Durynská/Uherská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648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09" y="357447"/>
            <a:ext cx="1743236" cy="51882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052" y="357447"/>
            <a:ext cx="2453587" cy="518820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05109" y="5807024"/>
            <a:ext cx="1421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Šebestián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655052" y="5808810"/>
            <a:ext cx="1878676" cy="3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Florián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740" t="13869" r="70065" b="8256"/>
          <a:stretch/>
        </p:blipFill>
        <p:spPr>
          <a:xfrm>
            <a:off x="5648300" y="415636"/>
            <a:ext cx="2983124" cy="447609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648300" y="5805238"/>
            <a:ext cx="211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Rochus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131" y="415636"/>
            <a:ext cx="2867009" cy="42727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8938131" y="5751681"/>
            <a:ext cx="25417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Kryštof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4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9012" y="2233114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SVĚTCI A SVĚTICE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45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05" y="455122"/>
            <a:ext cx="3963748" cy="5276850"/>
          </a:xfrm>
          <a:prstGeom prst="rect">
            <a:avLst/>
          </a:prstGeom>
        </p:spPr>
      </p:pic>
      <p:pic>
        <p:nvPicPr>
          <p:cNvPr id="12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90" y="455122"/>
            <a:ext cx="3909709" cy="527685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20735" y="6134793"/>
            <a:ext cx="253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panna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65818" y="6134793"/>
            <a:ext cx="225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vdova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8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03" y="402902"/>
            <a:ext cx="4411280" cy="543748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69" y="402902"/>
            <a:ext cx="3938707" cy="543748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953491" y="618466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papež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331825" y="6084916"/>
            <a:ext cx="1723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biskup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69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f/Bohemian_Master_-_Thronende_Maria_mit_dem_Kind_%28Glatzer_Madonna%29_-_Google_Art_Projec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77" r="63158"/>
          <a:stretch/>
        </p:blipFill>
        <p:spPr bwMode="auto">
          <a:xfrm>
            <a:off x="827489" y="498353"/>
            <a:ext cx="4652527" cy="487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upload.wikimedia.org/wikipedia/commons/7/7f/Bohemian_Master_-_Thronende_Maria_mit_dem_Kind_%28Glatzer_Madonna%29_-_Google_Art_Proje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199" y="-13342"/>
            <a:ext cx="3494642" cy="687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72095" y="5835535"/>
            <a:ext cx="2310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arcibiskup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1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5" r="23448"/>
          <a:stretch/>
        </p:blipFill>
        <p:spPr>
          <a:xfrm>
            <a:off x="171244" y="500075"/>
            <a:ext cx="2416629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129" y="1189436"/>
            <a:ext cx="3695700" cy="32861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82" b="9394"/>
          <a:stretch/>
        </p:blipFill>
        <p:spPr>
          <a:xfrm>
            <a:off x="6965341" y="236665"/>
            <a:ext cx="3898657" cy="44617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2" t="6081" r="12596" b="8029"/>
          <a:stretch/>
        </p:blipFill>
        <p:spPr>
          <a:xfrm>
            <a:off x="10286208" y="3827417"/>
            <a:ext cx="1905792" cy="299446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65018" y="5386647"/>
            <a:ext cx="110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alba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39244" y="5012575"/>
            <a:ext cx="169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dalmatika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462356" y="5012575"/>
            <a:ext cx="172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kasule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4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https://upload.wikimedia.org/wikipedia/commons/thumb/3/36/Infula_of_Tomasz_Strzepi%C5%84ski_bishop_of_Krak%C3%B3w.JPG/800px-Infula_of_Tomasz_Strzepi%C5%84ski_bishop_of_Krak%C3%B3w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3" y="304836"/>
            <a:ext cx="2266049" cy="335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https://upload.wikimedia.org/wikipedia/commons/thumb/9/9a/Pontifical_gloves.JPG/800px-Pontifical_glove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403" y="299893"/>
            <a:ext cx="2163052" cy="2107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https://upload.wikimedia.org/wikipedia/commons/thumb/1/1a/The_Pallium.svg/800px-The_Pallium.sv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031" y="3333292"/>
            <a:ext cx="1716358" cy="252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https://upload.wikimedia.org/wikipedia/commons/2/2d/Raffael_08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743" y="304836"/>
            <a:ext cx="1886348" cy="24661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254339" y="3807229"/>
            <a:ext cx="1142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mitra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62743" y="2963960"/>
            <a:ext cx="1022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tiára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524597" y="6081006"/>
            <a:ext cx="1421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pallium</a:t>
            </a:r>
            <a:endParaRPr lang="cs-CZ" dirty="0"/>
          </a:p>
        </p:txBody>
      </p:sp>
      <p:pic>
        <p:nvPicPr>
          <p:cNvPr id="9" name="Obrázek 8" descr="https://upload.wikimedia.org/wikipedia/commons/d/dd/Kazuivel_II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179" y="304836"/>
            <a:ext cx="3115826" cy="51107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ovéPole 9"/>
          <p:cNvSpPr txBox="1"/>
          <p:nvPr/>
        </p:nvSpPr>
        <p:spPr>
          <a:xfrm>
            <a:off x="8645236" y="5777345"/>
            <a:ext cx="15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</a:t>
            </a:r>
            <a:r>
              <a:rPr lang="cs-CZ" dirty="0" smtClean="0"/>
              <a:t>tóla, manipul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705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426" y="640021"/>
            <a:ext cx="3422503" cy="45987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815" y="640021"/>
            <a:ext cx="3365154" cy="459872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460567" y="5586153"/>
            <a:ext cx="187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kněz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58000" y="5536276"/>
            <a:ext cx="175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opat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53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2823</TotalTime>
  <Words>166</Words>
  <Application>Microsoft Office PowerPoint</Application>
  <PresentationFormat>Širokoúhlá obrazovka</PresentationFormat>
  <Paragraphs>78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Motiv Office</vt:lpstr>
      <vt:lpstr>Veraikon</vt:lpstr>
      <vt:lpstr>Prezentace aplikace PowerPoint</vt:lpstr>
      <vt:lpstr>SVĚTCI A SVĚTICE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ZÁPADNÍ CÍRKEVNÍ OTCOVÉ</vt:lpstr>
      <vt:lpstr>Sv. Jeroným</vt:lpstr>
      <vt:lpstr>Prezentace aplikace PowerPoint</vt:lpstr>
      <vt:lpstr>ČEŠTÍ ZEMŠTÍ PATRONI</vt:lpstr>
      <vt:lpstr>Prezentace aplikace PowerPoint</vt:lpstr>
      <vt:lpstr>Prezentace aplikace PowerPoint</vt:lpstr>
      <vt:lpstr>Prezentace aplikace PowerPoint</vt:lpstr>
      <vt:lpstr>Prezentace aplikace PowerPoint</vt:lpstr>
      <vt:lpstr>ČTRNÁCT SVATÝCH POMOCNÍKŮ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Sedlačková</cp:lastModifiedBy>
  <cp:revision>73</cp:revision>
  <dcterms:created xsi:type="dcterms:W3CDTF">2019-07-25T14:00:01Z</dcterms:created>
  <dcterms:modified xsi:type="dcterms:W3CDTF">2024-12-09T17:56:13Z</dcterms:modified>
</cp:coreProperties>
</file>