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79" r:id="rId7"/>
    <p:sldId id="272" r:id="rId8"/>
    <p:sldId id="280" r:id="rId9"/>
    <p:sldId id="281" r:id="rId10"/>
    <p:sldId id="282" r:id="rId11"/>
    <p:sldId id="257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CC"/>
    <a:srgbClr val="30A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8D201-1CE4-41A6-B853-D215D8507D47}" v="1085" dt="2024-09-30T11:37:09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Hübnerová" userId="65b3b5e0-ec35-4e8d-84ee-6847cd4dbfe3" providerId="ADAL" clId="{D238D201-1CE4-41A6-B853-D215D8507D47}"/>
    <pc:docChg chg="undo custSel addSld delSld modSld sldOrd">
      <pc:chgData name="Klára Hübnerová" userId="65b3b5e0-ec35-4e8d-84ee-6847cd4dbfe3" providerId="ADAL" clId="{D238D201-1CE4-41A6-B853-D215D8507D47}" dt="2024-09-30T12:33:46.140" v="5189" actId="1035"/>
      <pc:docMkLst>
        <pc:docMk/>
      </pc:docMkLst>
      <pc:sldChg chg="addSp delSp modSp mod">
        <pc:chgData name="Klára Hübnerová" userId="65b3b5e0-ec35-4e8d-84ee-6847cd4dbfe3" providerId="ADAL" clId="{D238D201-1CE4-41A6-B853-D215D8507D47}" dt="2024-09-30T11:16:31.355" v="4395" actId="1076"/>
        <pc:sldMkLst>
          <pc:docMk/>
          <pc:sldMk cId="1652152112" sldId="256"/>
        </pc:sldMkLst>
        <pc:spChg chg="mod">
          <ac:chgData name="Klára Hübnerová" userId="65b3b5e0-ec35-4e8d-84ee-6847cd4dbfe3" providerId="ADAL" clId="{D238D201-1CE4-41A6-B853-D215D8507D47}" dt="2024-09-30T07:34:21.061" v="164" actId="1076"/>
          <ac:spMkLst>
            <pc:docMk/>
            <pc:sldMk cId="1652152112" sldId="256"/>
            <ac:spMk id="4" creationId="{4F30B850-F42B-AED6-69EA-3D707EEF7EA6}"/>
          </ac:spMkLst>
        </pc:spChg>
        <pc:spChg chg="del mod">
          <ac:chgData name="Klára Hübnerová" userId="65b3b5e0-ec35-4e8d-84ee-6847cd4dbfe3" providerId="ADAL" clId="{D238D201-1CE4-41A6-B853-D215D8507D47}" dt="2024-09-30T07:30:55.298" v="64" actId="478"/>
          <ac:spMkLst>
            <pc:docMk/>
            <pc:sldMk cId="1652152112" sldId="256"/>
            <ac:spMk id="7" creationId="{8FC3D232-82CF-2047-A9E9-70F3A2034D72}"/>
          </ac:spMkLst>
        </pc:spChg>
        <pc:spChg chg="mod">
          <ac:chgData name="Klára Hübnerová" userId="65b3b5e0-ec35-4e8d-84ee-6847cd4dbfe3" providerId="ADAL" clId="{D238D201-1CE4-41A6-B853-D215D8507D47}" dt="2024-09-30T11:16:31.355" v="4395" actId="1076"/>
          <ac:spMkLst>
            <pc:docMk/>
            <pc:sldMk cId="1652152112" sldId="256"/>
            <ac:spMk id="8" creationId="{83B685DD-B8A9-0A6B-3911-5F8C4BBA9F81}"/>
          </ac:spMkLst>
        </pc:spChg>
        <pc:spChg chg="mod">
          <ac:chgData name="Klára Hübnerová" userId="65b3b5e0-ec35-4e8d-84ee-6847cd4dbfe3" providerId="ADAL" clId="{D238D201-1CE4-41A6-B853-D215D8507D47}" dt="2024-09-30T07:30:38.348" v="60" actId="1076"/>
          <ac:spMkLst>
            <pc:docMk/>
            <pc:sldMk cId="1652152112" sldId="256"/>
            <ac:spMk id="9" creationId="{BDC1EE90-373A-B669-904E-1D7DA62AF61F}"/>
          </ac:spMkLst>
        </pc:spChg>
        <pc:picChg chg="add mod modCrop">
          <ac:chgData name="Klára Hübnerová" userId="65b3b5e0-ec35-4e8d-84ee-6847cd4dbfe3" providerId="ADAL" clId="{D238D201-1CE4-41A6-B853-D215D8507D47}" dt="2024-09-30T07:30:32.883" v="59" actId="1076"/>
          <ac:picMkLst>
            <pc:docMk/>
            <pc:sldMk cId="1652152112" sldId="256"/>
            <ac:picMk id="3" creationId="{CCA92B7D-E6E1-3426-5DF4-C4C92BA4287E}"/>
          </ac:picMkLst>
        </pc:picChg>
        <pc:picChg chg="del">
          <ac:chgData name="Klára Hübnerová" userId="65b3b5e0-ec35-4e8d-84ee-6847cd4dbfe3" providerId="ADAL" clId="{D238D201-1CE4-41A6-B853-D215D8507D47}" dt="2024-09-30T07:24:50.628" v="0" actId="478"/>
          <ac:picMkLst>
            <pc:docMk/>
            <pc:sldMk cId="1652152112" sldId="256"/>
            <ac:picMk id="5" creationId="{9808D5CE-F338-A16E-C267-A7AABE4D8F0B}"/>
          </ac:picMkLst>
        </pc:picChg>
        <pc:picChg chg="del">
          <ac:chgData name="Klára Hübnerová" userId="65b3b5e0-ec35-4e8d-84ee-6847cd4dbfe3" providerId="ADAL" clId="{D238D201-1CE4-41A6-B853-D215D8507D47}" dt="2024-09-30T07:30:50.827" v="62" actId="478"/>
          <ac:picMkLst>
            <pc:docMk/>
            <pc:sldMk cId="1652152112" sldId="256"/>
            <ac:picMk id="6" creationId="{65E534E4-983C-ABDD-ADAB-D570E14F0987}"/>
          </ac:picMkLst>
        </pc:picChg>
        <pc:picChg chg="add mod modCrop">
          <ac:chgData name="Klára Hübnerová" userId="65b3b5e0-ec35-4e8d-84ee-6847cd4dbfe3" providerId="ADAL" clId="{D238D201-1CE4-41A6-B853-D215D8507D47}" dt="2024-09-30T07:32:41.610" v="73" actId="1076"/>
          <ac:picMkLst>
            <pc:docMk/>
            <pc:sldMk cId="1652152112" sldId="256"/>
            <ac:picMk id="11" creationId="{C75D6DF5-3D42-7754-6477-887AC43DEC21}"/>
          </ac:picMkLst>
        </pc:picChg>
      </pc:sldChg>
      <pc:sldChg chg="addSp delSp modSp mod ord modAnim">
        <pc:chgData name="Klára Hübnerová" userId="65b3b5e0-ec35-4e8d-84ee-6847cd4dbfe3" providerId="ADAL" clId="{D238D201-1CE4-41A6-B853-D215D8507D47}" dt="2024-09-30T10:16:52.446" v="3754"/>
        <pc:sldMkLst>
          <pc:docMk/>
          <pc:sldMk cId="1941889009" sldId="257"/>
        </pc:sldMkLst>
        <pc:spChg chg="add mod">
          <ac:chgData name="Klára Hübnerová" userId="65b3b5e0-ec35-4e8d-84ee-6847cd4dbfe3" providerId="ADAL" clId="{D238D201-1CE4-41A6-B853-D215D8507D47}" dt="2024-09-30T09:11:46.511" v="1924" actId="20577"/>
          <ac:spMkLst>
            <pc:docMk/>
            <pc:sldMk cId="1941889009" sldId="257"/>
            <ac:spMk id="2" creationId="{07AB6CDD-6115-42F7-37CF-7F5CEF43053D}"/>
          </ac:spMkLst>
        </pc:spChg>
        <pc:spChg chg="add mod">
          <ac:chgData name="Klára Hübnerová" userId="65b3b5e0-ec35-4e8d-84ee-6847cd4dbfe3" providerId="ADAL" clId="{D238D201-1CE4-41A6-B853-D215D8507D47}" dt="2024-09-30T09:53:30.880" v="3477" actId="20577"/>
          <ac:spMkLst>
            <pc:docMk/>
            <pc:sldMk cId="1941889009" sldId="257"/>
            <ac:spMk id="3" creationId="{A883293B-A721-35A7-86C8-F3A6B641094E}"/>
          </ac:spMkLst>
        </pc:spChg>
        <pc:spChg chg="add mod">
          <ac:chgData name="Klára Hübnerová" userId="65b3b5e0-ec35-4e8d-84ee-6847cd4dbfe3" providerId="ADAL" clId="{D238D201-1CE4-41A6-B853-D215D8507D47}" dt="2024-09-30T09:21:15.576" v="2215" actId="20577"/>
          <ac:spMkLst>
            <pc:docMk/>
            <pc:sldMk cId="1941889009" sldId="257"/>
            <ac:spMk id="8" creationId="{03947205-012D-E90D-2E3E-FDA06CA5F853}"/>
          </ac:spMkLst>
        </pc:spChg>
        <pc:spChg chg="add mod">
          <ac:chgData name="Klára Hübnerová" userId="65b3b5e0-ec35-4e8d-84ee-6847cd4dbfe3" providerId="ADAL" clId="{D238D201-1CE4-41A6-B853-D215D8507D47}" dt="2024-09-30T09:25:40.511" v="2232" actId="1076"/>
          <ac:spMkLst>
            <pc:docMk/>
            <pc:sldMk cId="1941889009" sldId="257"/>
            <ac:spMk id="9" creationId="{ED399921-F9C8-E8E8-2F70-D10AA15D5072}"/>
          </ac:spMkLst>
        </pc:spChg>
        <pc:spChg chg="add del mod">
          <ac:chgData name="Klára Hübnerová" userId="65b3b5e0-ec35-4e8d-84ee-6847cd4dbfe3" providerId="ADAL" clId="{D238D201-1CE4-41A6-B853-D215D8507D47}" dt="2024-09-30T09:25:18.089" v="2226" actId="478"/>
          <ac:spMkLst>
            <pc:docMk/>
            <pc:sldMk cId="1941889009" sldId="257"/>
            <ac:spMk id="10" creationId="{591FF098-475C-B306-95B7-09C8DCDE8999}"/>
          </ac:spMkLst>
        </pc:spChg>
        <pc:spChg chg="add mod">
          <ac:chgData name="Klára Hübnerová" userId="65b3b5e0-ec35-4e8d-84ee-6847cd4dbfe3" providerId="ADAL" clId="{D238D201-1CE4-41A6-B853-D215D8507D47}" dt="2024-09-30T09:29:13.725" v="2423" actId="113"/>
          <ac:spMkLst>
            <pc:docMk/>
            <pc:sldMk cId="1941889009" sldId="257"/>
            <ac:spMk id="11" creationId="{B13A3630-1F29-3A0C-10F8-02B51457FC4B}"/>
          </ac:spMkLst>
        </pc:spChg>
        <pc:spChg chg="add mod">
          <ac:chgData name="Klára Hübnerová" userId="65b3b5e0-ec35-4e8d-84ee-6847cd4dbfe3" providerId="ADAL" clId="{D238D201-1CE4-41A6-B853-D215D8507D47}" dt="2024-09-30T09:29:18.564" v="2424" actId="1076"/>
          <ac:spMkLst>
            <pc:docMk/>
            <pc:sldMk cId="1941889009" sldId="257"/>
            <ac:spMk id="12" creationId="{99EB4A86-F5D6-4CAD-A22E-2F94A208727F}"/>
          </ac:spMkLst>
        </pc:spChg>
        <pc:spChg chg="add mod">
          <ac:chgData name="Klára Hübnerová" userId="65b3b5e0-ec35-4e8d-84ee-6847cd4dbfe3" providerId="ADAL" clId="{D238D201-1CE4-41A6-B853-D215D8507D47}" dt="2024-09-30T09:34:24.964" v="2772" actId="13926"/>
          <ac:spMkLst>
            <pc:docMk/>
            <pc:sldMk cId="1941889009" sldId="257"/>
            <ac:spMk id="13" creationId="{4A2FEB97-FD74-EB28-3A2A-F5B83965FEA7}"/>
          </ac:spMkLst>
        </pc:spChg>
        <pc:spChg chg="add mod">
          <ac:chgData name="Klára Hübnerová" userId="65b3b5e0-ec35-4e8d-84ee-6847cd4dbfe3" providerId="ADAL" clId="{D238D201-1CE4-41A6-B853-D215D8507D47}" dt="2024-09-30T09:40:54.116" v="2994" actId="20577"/>
          <ac:spMkLst>
            <pc:docMk/>
            <pc:sldMk cId="1941889009" sldId="257"/>
            <ac:spMk id="14" creationId="{77958CBB-BD9E-964D-8BA8-0CD90B887396}"/>
          </ac:spMkLst>
        </pc:spChg>
        <pc:spChg chg="add mod">
          <ac:chgData name="Klára Hübnerová" userId="65b3b5e0-ec35-4e8d-84ee-6847cd4dbfe3" providerId="ADAL" clId="{D238D201-1CE4-41A6-B853-D215D8507D47}" dt="2024-09-30T09:49:41.673" v="3437" actId="113"/>
          <ac:spMkLst>
            <pc:docMk/>
            <pc:sldMk cId="1941889009" sldId="257"/>
            <ac:spMk id="15" creationId="{1253D6AA-3EA0-8260-21A9-4EC2E74531EC}"/>
          </ac:spMkLst>
        </pc:spChg>
        <pc:spChg chg="add mod">
          <ac:chgData name="Klára Hübnerová" userId="65b3b5e0-ec35-4e8d-84ee-6847cd4dbfe3" providerId="ADAL" clId="{D238D201-1CE4-41A6-B853-D215D8507D47}" dt="2024-09-30T09:49:18.142" v="3434" actId="20577"/>
          <ac:spMkLst>
            <pc:docMk/>
            <pc:sldMk cId="1941889009" sldId="257"/>
            <ac:spMk id="16" creationId="{366C0972-5D72-0CC1-A823-CBF910379502}"/>
          </ac:spMkLst>
        </pc:spChg>
        <pc:spChg chg="add mod">
          <ac:chgData name="Klára Hübnerová" userId="65b3b5e0-ec35-4e8d-84ee-6847cd4dbfe3" providerId="ADAL" clId="{D238D201-1CE4-41A6-B853-D215D8507D47}" dt="2024-09-30T10:16:46.654" v="3752" actId="114"/>
          <ac:spMkLst>
            <pc:docMk/>
            <pc:sldMk cId="1941889009" sldId="257"/>
            <ac:spMk id="18" creationId="{CA5EEB23-E13B-A2B0-FF2A-624C69253D27}"/>
          </ac:spMkLst>
        </pc:spChg>
        <pc:picChg chg="del">
          <ac:chgData name="Klára Hübnerová" userId="65b3b5e0-ec35-4e8d-84ee-6847cd4dbfe3" providerId="ADAL" clId="{D238D201-1CE4-41A6-B853-D215D8507D47}" dt="2024-09-30T09:10:51.641" v="1902" actId="478"/>
          <ac:picMkLst>
            <pc:docMk/>
            <pc:sldMk cId="1941889009" sldId="257"/>
            <ac:picMk id="4" creationId="{D10D5338-7491-4E7A-A812-5B5CABE9257A}"/>
          </ac:picMkLst>
        </pc:picChg>
        <pc:picChg chg="del">
          <ac:chgData name="Klára Hübnerová" userId="65b3b5e0-ec35-4e8d-84ee-6847cd4dbfe3" providerId="ADAL" clId="{D238D201-1CE4-41A6-B853-D215D8507D47}" dt="2024-09-30T09:10:49.178" v="1901" actId="478"/>
          <ac:picMkLst>
            <pc:docMk/>
            <pc:sldMk cId="1941889009" sldId="257"/>
            <ac:picMk id="5" creationId="{AE489105-2BDB-465D-A8E3-F82A6B15DABD}"/>
          </ac:picMkLst>
        </pc:picChg>
        <pc:picChg chg="add mod">
          <ac:chgData name="Klára Hübnerová" userId="65b3b5e0-ec35-4e8d-84ee-6847cd4dbfe3" providerId="ADAL" clId="{D238D201-1CE4-41A6-B853-D215D8507D47}" dt="2024-09-30T09:18:34.876" v="2174" actId="1076"/>
          <ac:picMkLst>
            <pc:docMk/>
            <pc:sldMk cId="1941889009" sldId="257"/>
            <ac:picMk id="7" creationId="{D241301D-C178-2F6E-0055-6B894CB18CC0}"/>
          </ac:picMkLst>
        </pc:picChg>
      </pc:sldChg>
      <pc:sldChg chg="ord">
        <pc:chgData name="Klára Hübnerová" userId="65b3b5e0-ec35-4e8d-84ee-6847cd4dbfe3" providerId="ADAL" clId="{D238D201-1CE4-41A6-B853-D215D8507D47}" dt="2024-09-30T07:25:21.720" v="26"/>
        <pc:sldMkLst>
          <pc:docMk/>
          <pc:sldMk cId="2362597817" sldId="270"/>
        </pc:sldMkLst>
      </pc:sldChg>
      <pc:sldChg chg="addSp delSp modSp mod modAnim">
        <pc:chgData name="Klára Hübnerová" userId="65b3b5e0-ec35-4e8d-84ee-6847cd4dbfe3" providerId="ADAL" clId="{D238D201-1CE4-41A6-B853-D215D8507D47}" dt="2024-09-30T08:02:24.415" v="590"/>
        <pc:sldMkLst>
          <pc:docMk/>
          <pc:sldMk cId="1993770942" sldId="272"/>
        </pc:sldMkLst>
        <pc:spChg chg="del">
          <ac:chgData name="Klára Hübnerová" userId="65b3b5e0-ec35-4e8d-84ee-6847cd4dbfe3" providerId="ADAL" clId="{D238D201-1CE4-41A6-B853-D215D8507D47}" dt="2024-09-30T07:44:58.909" v="383" actId="478"/>
          <ac:spMkLst>
            <pc:docMk/>
            <pc:sldMk cId="1993770942" sldId="272"/>
            <ac:spMk id="2" creationId="{4C45327F-C6FB-72CE-21A6-2427DC86E0E5}"/>
          </ac:spMkLst>
        </pc:spChg>
        <pc:spChg chg="del mod">
          <ac:chgData name="Klára Hübnerová" userId="65b3b5e0-ec35-4e8d-84ee-6847cd4dbfe3" providerId="ADAL" clId="{D238D201-1CE4-41A6-B853-D215D8507D47}" dt="2024-09-30T07:51:17.411" v="406" actId="478"/>
          <ac:spMkLst>
            <pc:docMk/>
            <pc:sldMk cId="1993770942" sldId="272"/>
            <ac:spMk id="3" creationId="{C44900F3-FA7F-7038-79E4-0E937F3177A0}"/>
          </ac:spMkLst>
        </pc:spChg>
        <pc:spChg chg="mod">
          <ac:chgData name="Klára Hübnerová" userId="65b3b5e0-ec35-4e8d-84ee-6847cd4dbfe3" providerId="ADAL" clId="{D238D201-1CE4-41A6-B853-D215D8507D47}" dt="2024-09-30T07:35:05.498" v="174" actId="1076"/>
          <ac:spMkLst>
            <pc:docMk/>
            <pc:sldMk cId="1993770942" sldId="272"/>
            <ac:spMk id="5" creationId="{34E65CA5-80A1-029C-4F6D-58CD5E625A95}"/>
          </ac:spMkLst>
        </pc:spChg>
        <pc:spChg chg="add mod">
          <ac:chgData name="Klára Hübnerová" userId="65b3b5e0-ec35-4e8d-84ee-6847cd4dbfe3" providerId="ADAL" clId="{D238D201-1CE4-41A6-B853-D215D8507D47}" dt="2024-09-30T07:53:31.846" v="442" actId="13926"/>
          <ac:spMkLst>
            <pc:docMk/>
            <pc:sldMk cId="1993770942" sldId="272"/>
            <ac:spMk id="7" creationId="{E9704DB1-50AF-8916-E8A4-CF1EAA64114D}"/>
          </ac:spMkLst>
        </pc:spChg>
        <pc:spChg chg="add mod">
          <ac:chgData name="Klára Hübnerová" userId="65b3b5e0-ec35-4e8d-84ee-6847cd4dbfe3" providerId="ADAL" clId="{D238D201-1CE4-41A6-B853-D215D8507D47}" dt="2024-09-30T07:57:23.381" v="506" actId="1076"/>
          <ac:spMkLst>
            <pc:docMk/>
            <pc:sldMk cId="1993770942" sldId="272"/>
            <ac:spMk id="8" creationId="{0A64305F-3615-E768-98BD-443B92787123}"/>
          </ac:spMkLst>
        </pc:spChg>
        <pc:spChg chg="add mod">
          <ac:chgData name="Klára Hübnerová" userId="65b3b5e0-ec35-4e8d-84ee-6847cd4dbfe3" providerId="ADAL" clId="{D238D201-1CE4-41A6-B853-D215D8507D47}" dt="2024-09-30T08:02:13.651" v="586" actId="1076"/>
          <ac:spMkLst>
            <pc:docMk/>
            <pc:sldMk cId="1993770942" sldId="272"/>
            <ac:spMk id="9" creationId="{89F4C8FC-7F37-6659-F33C-81B15DCD4098}"/>
          </ac:spMkLst>
        </pc:spChg>
        <pc:spChg chg="add mod">
          <ac:chgData name="Klára Hübnerová" userId="65b3b5e0-ec35-4e8d-84ee-6847cd4dbfe3" providerId="ADAL" clId="{D238D201-1CE4-41A6-B853-D215D8507D47}" dt="2024-09-30T08:02:10.409" v="585" actId="1076"/>
          <ac:spMkLst>
            <pc:docMk/>
            <pc:sldMk cId="1993770942" sldId="272"/>
            <ac:spMk id="11" creationId="{C2DAD13F-2371-7B5C-0438-AFE03C60CCE1}"/>
          </ac:spMkLst>
        </pc:spChg>
        <pc:spChg chg="add mod">
          <ac:chgData name="Klára Hübnerová" userId="65b3b5e0-ec35-4e8d-84ee-6847cd4dbfe3" providerId="ADAL" clId="{D238D201-1CE4-41A6-B853-D215D8507D47}" dt="2024-09-30T08:02:07.142" v="584" actId="1076"/>
          <ac:spMkLst>
            <pc:docMk/>
            <pc:sldMk cId="1993770942" sldId="272"/>
            <ac:spMk id="13" creationId="{DC12F186-0F3D-3FB3-583F-A0C72B9AF5BC}"/>
          </ac:spMkLst>
        </pc:spChg>
        <pc:graphicFrameChg chg="add mod modGraphic">
          <ac:chgData name="Klára Hübnerová" userId="65b3b5e0-ec35-4e8d-84ee-6847cd4dbfe3" providerId="ADAL" clId="{D238D201-1CE4-41A6-B853-D215D8507D47}" dt="2024-09-30T07:58:20.491" v="543" actId="20577"/>
          <ac:graphicFrameMkLst>
            <pc:docMk/>
            <pc:sldMk cId="1993770942" sldId="272"/>
            <ac:graphicFrameMk id="4" creationId="{B125F6BD-0038-CC74-0BBB-8CE904FD9771}"/>
          </ac:graphicFrameMkLst>
        </pc:graphicFrameChg>
      </pc:sldChg>
      <pc:sldChg chg="del">
        <pc:chgData name="Klára Hübnerová" userId="65b3b5e0-ec35-4e8d-84ee-6847cd4dbfe3" providerId="ADAL" clId="{D238D201-1CE4-41A6-B853-D215D8507D47}" dt="2024-09-30T09:54:36.046" v="3510" actId="47"/>
        <pc:sldMkLst>
          <pc:docMk/>
          <pc:sldMk cId="890936145" sldId="273"/>
        </pc:sldMkLst>
      </pc:sldChg>
      <pc:sldChg chg="del">
        <pc:chgData name="Klára Hübnerová" userId="65b3b5e0-ec35-4e8d-84ee-6847cd4dbfe3" providerId="ADAL" clId="{D238D201-1CE4-41A6-B853-D215D8507D47}" dt="2024-09-30T09:54:36.794" v="3511" actId="47"/>
        <pc:sldMkLst>
          <pc:docMk/>
          <pc:sldMk cId="1578938172" sldId="277"/>
        </pc:sldMkLst>
      </pc:sldChg>
      <pc:sldChg chg="del">
        <pc:chgData name="Klára Hübnerová" userId="65b3b5e0-ec35-4e8d-84ee-6847cd4dbfe3" providerId="ADAL" clId="{D238D201-1CE4-41A6-B853-D215D8507D47}" dt="2024-09-30T09:54:37.610" v="3512" actId="47"/>
        <pc:sldMkLst>
          <pc:docMk/>
          <pc:sldMk cId="3347191646" sldId="278"/>
        </pc:sldMkLst>
      </pc:sldChg>
      <pc:sldChg chg="modSp add mod">
        <pc:chgData name="Klára Hübnerová" userId="65b3b5e0-ec35-4e8d-84ee-6847cd4dbfe3" providerId="ADAL" clId="{D238D201-1CE4-41A6-B853-D215D8507D47}" dt="2024-09-30T07:33:43.899" v="140" actId="207"/>
        <pc:sldMkLst>
          <pc:docMk/>
          <pc:sldMk cId="354316912" sldId="279"/>
        </pc:sldMkLst>
        <pc:spChg chg="mod">
          <ac:chgData name="Klára Hübnerová" userId="65b3b5e0-ec35-4e8d-84ee-6847cd4dbfe3" providerId="ADAL" clId="{D238D201-1CE4-41A6-B853-D215D8507D47}" dt="2024-09-30T07:33:43.899" v="140" actId="207"/>
          <ac:spMkLst>
            <pc:docMk/>
            <pc:sldMk cId="354316912" sldId="279"/>
            <ac:spMk id="7" creationId="{3CC4E4BC-F5E3-4212-856B-54F97569DE76}"/>
          </ac:spMkLst>
        </pc:spChg>
      </pc:sldChg>
      <pc:sldChg chg="addSp delSp modSp add mod modAnim">
        <pc:chgData name="Klára Hübnerová" userId="65b3b5e0-ec35-4e8d-84ee-6847cd4dbfe3" providerId="ADAL" clId="{D238D201-1CE4-41A6-B853-D215D8507D47}" dt="2024-09-30T08:41:19.656" v="1265"/>
        <pc:sldMkLst>
          <pc:docMk/>
          <pc:sldMk cId="2375876389" sldId="280"/>
        </pc:sldMkLst>
        <pc:spChg chg="add mod">
          <ac:chgData name="Klára Hübnerová" userId="65b3b5e0-ec35-4e8d-84ee-6847cd4dbfe3" providerId="ADAL" clId="{D238D201-1CE4-41A6-B853-D215D8507D47}" dt="2024-09-30T08:27:03.771" v="1187" actId="1076"/>
          <ac:spMkLst>
            <pc:docMk/>
            <pc:sldMk cId="2375876389" sldId="280"/>
            <ac:spMk id="2" creationId="{170EE08F-1319-8D1F-D41A-13B991E90613}"/>
          </ac:spMkLst>
        </pc:spChg>
        <pc:spChg chg="add mod">
          <ac:chgData name="Klára Hübnerová" userId="65b3b5e0-ec35-4e8d-84ee-6847cd4dbfe3" providerId="ADAL" clId="{D238D201-1CE4-41A6-B853-D215D8507D47}" dt="2024-09-30T08:27:53.830" v="1200" actId="13926"/>
          <ac:spMkLst>
            <pc:docMk/>
            <pc:sldMk cId="2375876389" sldId="280"/>
            <ac:spMk id="6" creationId="{0A6D3A07-2E7C-29A4-6100-8142976DA56F}"/>
          </ac:spMkLst>
        </pc:spChg>
        <pc:spChg chg="mod">
          <ac:chgData name="Klára Hübnerová" userId="65b3b5e0-ec35-4e8d-84ee-6847cd4dbfe3" providerId="ADAL" clId="{D238D201-1CE4-41A6-B853-D215D8507D47}" dt="2024-09-30T08:38:30.286" v="1237" actId="14100"/>
          <ac:spMkLst>
            <pc:docMk/>
            <pc:sldMk cId="2375876389" sldId="280"/>
            <ac:spMk id="7" creationId="{E9704DB1-50AF-8916-E8A4-CF1EAA64114D}"/>
          </ac:spMkLst>
        </pc:spChg>
        <pc:spChg chg="mod">
          <ac:chgData name="Klára Hübnerová" userId="65b3b5e0-ec35-4e8d-84ee-6847cd4dbfe3" providerId="ADAL" clId="{D238D201-1CE4-41A6-B853-D215D8507D47}" dt="2024-09-30T08:05:41.567" v="672" actId="1076"/>
          <ac:spMkLst>
            <pc:docMk/>
            <pc:sldMk cId="2375876389" sldId="280"/>
            <ac:spMk id="8" creationId="{0A64305F-3615-E768-98BD-443B92787123}"/>
          </ac:spMkLst>
        </pc:spChg>
        <pc:spChg chg="mod">
          <ac:chgData name="Klára Hübnerová" userId="65b3b5e0-ec35-4e8d-84ee-6847cd4dbfe3" providerId="ADAL" clId="{D238D201-1CE4-41A6-B853-D215D8507D47}" dt="2024-09-30T08:27:06.681" v="1188" actId="1076"/>
          <ac:spMkLst>
            <pc:docMk/>
            <pc:sldMk cId="2375876389" sldId="280"/>
            <ac:spMk id="9" creationId="{89F4C8FC-7F37-6659-F33C-81B15DCD4098}"/>
          </ac:spMkLst>
        </pc:spChg>
        <pc:spChg chg="del">
          <ac:chgData name="Klára Hübnerová" userId="65b3b5e0-ec35-4e8d-84ee-6847cd4dbfe3" providerId="ADAL" clId="{D238D201-1CE4-41A6-B853-D215D8507D47}" dt="2024-09-30T08:03:57.996" v="606" actId="478"/>
          <ac:spMkLst>
            <pc:docMk/>
            <pc:sldMk cId="2375876389" sldId="280"/>
            <ac:spMk id="11" creationId="{C2DAD13F-2371-7B5C-0438-AFE03C60CCE1}"/>
          </ac:spMkLst>
        </pc:spChg>
        <pc:spChg chg="del mod">
          <ac:chgData name="Klára Hübnerová" userId="65b3b5e0-ec35-4e8d-84ee-6847cd4dbfe3" providerId="ADAL" clId="{D238D201-1CE4-41A6-B853-D215D8507D47}" dt="2024-09-30T08:04:02.517" v="608" actId="478"/>
          <ac:spMkLst>
            <pc:docMk/>
            <pc:sldMk cId="2375876389" sldId="280"/>
            <ac:spMk id="13" creationId="{DC12F186-0F3D-3FB3-583F-A0C72B9AF5BC}"/>
          </ac:spMkLst>
        </pc:spChg>
        <pc:graphicFrameChg chg="mod">
          <ac:chgData name="Klára Hübnerová" userId="65b3b5e0-ec35-4e8d-84ee-6847cd4dbfe3" providerId="ADAL" clId="{D238D201-1CE4-41A6-B853-D215D8507D47}" dt="2024-09-30T08:05:39.482" v="671" actId="1076"/>
          <ac:graphicFrameMkLst>
            <pc:docMk/>
            <pc:sldMk cId="2375876389" sldId="280"/>
            <ac:graphicFrameMk id="4" creationId="{B125F6BD-0038-CC74-0BBB-8CE904FD9771}"/>
          </ac:graphicFrameMkLst>
        </pc:graphicFrameChg>
      </pc:sldChg>
      <pc:sldChg chg="modSp add mod modAnim">
        <pc:chgData name="Klára Hübnerová" userId="65b3b5e0-ec35-4e8d-84ee-6847cd4dbfe3" providerId="ADAL" clId="{D238D201-1CE4-41A6-B853-D215D8507D47}" dt="2024-09-30T09:04:35.380" v="1895"/>
        <pc:sldMkLst>
          <pc:docMk/>
          <pc:sldMk cId="795459985" sldId="281"/>
        </pc:sldMkLst>
        <pc:spChg chg="mod">
          <ac:chgData name="Klára Hübnerová" userId="65b3b5e0-ec35-4e8d-84ee-6847cd4dbfe3" providerId="ADAL" clId="{D238D201-1CE4-41A6-B853-D215D8507D47}" dt="2024-09-30T08:54:54.322" v="1618" actId="1076"/>
          <ac:spMkLst>
            <pc:docMk/>
            <pc:sldMk cId="795459985" sldId="281"/>
            <ac:spMk id="2" creationId="{170EE08F-1319-8D1F-D41A-13B991E90613}"/>
          </ac:spMkLst>
        </pc:spChg>
        <pc:spChg chg="mod">
          <ac:chgData name="Klára Hübnerová" userId="65b3b5e0-ec35-4e8d-84ee-6847cd4dbfe3" providerId="ADAL" clId="{D238D201-1CE4-41A6-B853-D215D8507D47}" dt="2024-09-30T09:00:59.547" v="1793" actId="1076"/>
          <ac:spMkLst>
            <pc:docMk/>
            <pc:sldMk cId="795459985" sldId="281"/>
            <ac:spMk id="6" creationId="{0A6D3A07-2E7C-29A4-6100-8142976DA56F}"/>
          </ac:spMkLst>
        </pc:spChg>
        <pc:spChg chg="mod">
          <ac:chgData name="Klára Hübnerová" userId="65b3b5e0-ec35-4e8d-84ee-6847cd4dbfe3" providerId="ADAL" clId="{D238D201-1CE4-41A6-B853-D215D8507D47}" dt="2024-09-30T09:03:32.374" v="1886" actId="20577"/>
          <ac:spMkLst>
            <pc:docMk/>
            <pc:sldMk cId="795459985" sldId="281"/>
            <ac:spMk id="7" creationId="{E9704DB1-50AF-8916-E8A4-CF1EAA64114D}"/>
          </ac:spMkLst>
        </pc:spChg>
        <pc:spChg chg="mod">
          <ac:chgData name="Klára Hübnerová" userId="65b3b5e0-ec35-4e8d-84ee-6847cd4dbfe3" providerId="ADAL" clId="{D238D201-1CE4-41A6-B853-D215D8507D47}" dt="2024-09-30T09:03:38.177" v="1887" actId="1076"/>
          <ac:spMkLst>
            <pc:docMk/>
            <pc:sldMk cId="795459985" sldId="281"/>
            <ac:spMk id="8" creationId="{0A64305F-3615-E768-98BD-443B92787123}"/>
          </ac:spMkLst>
        </pc:spChg>
        <pc:spChg chg="mod">
          <ac:chgData name="Klára Hübnerová" userId="65b3b5e0-ec35-4e8d-84ee-6847cd4dbfe3" providerId="ADAL" clId="{D238D201-1CE4-41A6-B853-D215D8507D47}" dt="2024-09-30T08:54:47.942" v="1615" actId="1076"/>
          <ac:spMkLst>
            <pc:docMk/>
            <pc:sldMk cId="795459985" sldId="281"/>
            <ac:spMk id="9" creationId="{89F4C8FC-7F37-6659-F33C-81B15DCD4098}"/>
          </ac:spMkLst>
        </pc:spChg>
      </pc:sldChg>
      <pc:sldChg chg="modSp add mod ord">
        <pc:chgData name="Klára Hübnerová" userId="65b3b5e0-ec35-4e8d-84ee-6847cd4dbfe3" providerId="ADAL" clId="{D238D201-1CE4-41A6-B853-D215D8507D47}" dt="2024-09-30T09:04:55.556" v="1899" actId="207"/>
        <pc:sldMkLst>
          <pc:docMk/>
          <pc:sldMk cId="2599092265" sldId="282"/>
        </pc:sldMkLst>
        <pc:spChg chg="mod">
          <ac:chgData name="Klára Hübnerová" userId="65b3b5e0-ec35-4e8d-84ee-6847cd4dbfe3" providerId="ADAL" clId="{D238D201-1CE4-41A6-B853-D215D8507D47}" dt="2024-09-30T09:04:55.556" v="1899" actId="207"/>
          <ac:spMkLst>
            <pc:docMk/>
            <pc:sldMk cId="2599092265" sldId="282"/>
            <ac:spMk id="2" creationId="{AD50BE10-FD23-B062-554E-55326DFBC033}"/>
          </ac:spMkLst>
        </pc:spChg>
      </pc:sldChg>
      <pc:sldChg chg="addSp delSp modSp add mod modAnim">
        <pc:chgData name="Klára Hübnerová" userId="65b3b5e0-ec35-4e8d-84ee-6847cd4dbfe3" providerId="ADAL" clId="{D238D201-1CE4-41A6-B853-D215D8507D47}" dt="2024-09-30T10:15:00.192" v="3747" actId="20577"/>
        <pc:sldMkLst>
          <pc:docMk/>
          <pc:sldMk cId="859483346" sldId="283"/>
        </pc:sldMkLst>
        <pc:spChg chg="add mod">
          <ac:chgData name="Klára Hübnerová" userId="65b3b5e0-ec35-4e8d-84ee-6847cd4dbfe3" providerId="ADAL" clId="{D238D201-1CE4-41A6-B853-D215D8507D47}" dt="2024-09-30T10:15:00.192" v="3747" actId="20577"/>
          <ac:spMkLst>
            <pc:docMk/>
            <pc:sldMk cId="859483346" sldId="283"/>
            <ac:spMk id="2" creationId="{75D8B2B0-D601-250F-F902-E7838EE4BFFB}"/>
          </ac:spMkLst>
        </pc:spChg>
        <pc:spChg chg="add mod">
          <ac:chgData name="Klára Hübnerová" userId="65b3b5e0-ec35-4e8d-84ee-6847cd4dbfe3" providerId="ADAL" clId="{D238D201-1CE4-41A6-B853-D215D8507D47}" dt="2024-09-30T10:07:33.875" v="3662" actId="14100"/>
          <ac:spMkLst>
            <pc:docMk/>
            <pc:sldMk cId="859483346" sldId="283"/>
            <ac:spMk id="10" creationId="{BDA0A66B-4A11-1C24-26C2-94001E4F3A0E}"/>
          </ac:spMkLst>
        </pc:spChg>
        <pc:spChg chg="add mod">
          <ac:chgData name="Klára Hübnerová" userId="65b3b5e0-ec35-4e8d-84ee-6847cd4dbfe3" providerId="ADAL" clId="{D238D201-1CE4-41A6-B853-D215D8507D47}" dt="2024-09-30T10:14:28.671" v="3738" actId="1076"/>
          <ac:spMkLst>
            <pc:docMk/>
            <pc:sldMk cId="859483346" sldId="283"/>
            <ac:spMk id="12" creationId="{9834CDF5-B96F-785E-8A62-DC553C2F127F}"/>
          </ac:spMkLst>
        </pc:spChg>
        <pc:spChg chg="add mod">
          <ac:chgData name="Klára Hübnerová" userId="65b3b5e0-ec35-4e8d-84ee-6847cd4dbfe3" providerId="ADAL" clId="{D238D201-1CE4-41A6-B853-D215D8507D47}" dt="2024-09-30T10:12:43.321" v="3715" actId="1035"/>
          <ac:spMkLst>
            <pc:docMk/>
            <pc:sldMk cId="859483346" sldId="283"/>
            <ac:spMk id="14" creationId="{D18BD14B-47C2-38E4-571B-3AB0B2461FA8}"/>
          </ac:spMkLst>
        </pc:spChg>
        <pc:spChg chg="add mod">
          <ac:chgData name="Klára Hübnerová" userId="65b3b5e0-ec35-4e8d-84ee-6847cd4dbfe3" providerId="ADAL" clId="{D238D201-1CE4-41A6-B853-D215D8507D47}" dt="2024-09-30T10:13:15.557" v="3718" actId="13926"/>
          <ac:spMkLst>
            <pc:docMk/>
            <pc:sldMk cId="859483346" sldId="283"/>
            <ac:spMk id="15" creationId="{92C1B096-A0F1-EB2D-F17C-05A998001034}"/>
          </ac:spMkLst>
        </pc:spChg>
        <pc:picChg chg="del">
          <ac:chgData name="Klára Hübnerová" userId="65b3b5e0-ec35-4e8d-84ee-6847cd4dbfe3" providerId="ADAL" clId="{D238D201-1CE4-41A6-B853-D215D8507D47}" dt="2024-09-30T09:57:25.170" v="3517" actId="478"/>
          <ac:picMkLst>
            <pc:docMk/>
            <pc:sldMk cId="859483346" sldId="283"/>
            <ac:picMk id="4" creationId="{D10D5338-7491-4E7A-A812-5B5CABE9257A}"/>
          </ac:picMkLst>
        </pc:picChg>
        <pc:picChg chg="mod ord">
          <ac:chgData name="Klára Hübnerová" userId="65b3b5e0-ec35-4e8d-84ee-6847cd4dbfe3" providerId="ADAL" clId="{D238D201-1CE4-41A6-B853-D215D8507D47}" dt="2024-09-30T10:07:30.185" v="3661" actId="1076"/>
          <ac:picMkLst>
            <pc:docMk/>
            <pc:sldMk cId="859483346" sldId="283"/>
            <ac:picMk id="5" creationId="{AE489105-2BDB-465D-A8E3-F82A6B15DABD}"/>
          </ac:picMkLst>
        </pc:picChg>
        <pc:picChg chg="add mod">
          <ac:chgData name="Klára Hübnerová" userId="65b3b5e0-ec35-4e8d-84ee-6847cd4dbfe3" providerId="ADAL" clId="{D238D201-1CE4-41A6-B853-D215D8507D47}" dt="2024-09-30T10:06:53.980" v="3650" actId="1076"/>
          <ac:picMkLst>
            <pc:docMk/>
            <pc:sldMk cId="859483346" sldId="283"/>
            <ac:picMk id="6" creationId="{2DAE021D-68A3-D455-6E7D-37C40879D8D9}"/>
          </ac:picMkLst>
        </pc:picChg>
        <pc:picChg chg="add mod">
          <ac:chgData name="Klára Hübnerová" userId="65b3b5e0-ec35-4e8d-84ee-6847cd4dbfe3" providerId="ADAL" clId="{D238D201-1CE4-41A6-B853-D215D8507D47}" dt="2024-09-30T10:00:25.712" v="3533" actId="14100"/>
          <ac:picMkLst>
            <pc:docMk/>
            <pc:sldMk cId="859483346" sldId="283"/>
            <ac:picMk id="8" creationId="{A345D1D7-6CC4-4092-7A5F-851DD1CDFB7B}"/>
          </ac:picMkLst>
        </pc:picChg>
      </pc:sldChg>
      <pc:sldChg chg="addSp delSp modSp add mod modAnim">
        <pc:chgData name="Klára Hübnerová" userId="65b3b5e0-ec35-4e8d-84ee-6847cd4dbfe3" providerId="ADAL" clId="{D238D201-1CE4-41A6-B853-D215D8507D47}" dt="2024-09-30T10:34:13.447" v="3954" actId="1076"/>
        <pc:sldMkLst>
          <pc:docMk/>
          <pc:sldMk cId="3937315201" sldId="284"/>
        </pc:sldMkLst>
        <pc:spChg chg="mod">
          <ac:chgData name="Klára Hübnerová" userId="65b3b5e0-ec35-4e8d-84ee-6847cd4dbfe3" providerId="ADAL" clId="{D238D201-1CE4-41A6-B853-D215D8507D47}" dt="2024-09-30T10:32:44.617" v="3943" actId="20577"/>
          <ac:spMkLst>
            <pc:docMk/>
            <pc:sldMk cId="3937315201" sldId="284"/>
            <ac:spMk id="2" creationId="{75D8B2B0-D601-250F-F902-E7838EE4BFFB}"/>
          </ac:spMkLst>
        </pc:spChg>
        <pc:spChg chg="add mod">
          <ac:chgData name="Klára Hübnerová" userId="65b3b5e0-ec35-4e8d-84ee-6847cd4dbfe3" providerId="ADAL" clId="{D238D201-1CE4-41A6-B853-D215D8507D47}" dt="2024-09-30T10:33:20.703" v="3947" actId="20577"/>
          <ac:spMkLst>
            <pc:docMk/>
            <pc:sldMk cId="3937315201" sldId="284"/>
            <ac:spMk id="10" creationId="{B01B6305-3A66-6300-27F2-C35DA07576D1}"/>
          </ac:spMkLst>
        </pc:spChg>
        <pc:spChg chg="add mod">
          <ac:chgData name="Klára Hübnerová" userId="65b3b5e0-ec35-4e8d-84ee-6847cd4dbfe3" providerId="ADAL" clId="{D238D201-1CE4-41A6-B853-D215D8507D47}" dt="2024-09-30T10:31:18.956" v="3886" actId="20577"/>
          <ac:spMkLst>
            <pc:docMk/>
            <pc:sldMk cId="3937315201" sldId="284"/>
            <ac:spMk id="13" creationId="{64A763EB-F01A-1087-AA96-1C844006037F}"/>
          </ac:spMkLst>
        </pc:spChg>
        <pc:spChg chg="add mod">
          <ac:chgData name="Klára Hübnerová" userId="65b3b5e0-ec35-4e8d-84ee-6847cd4dbfe3" providerId="ADAL" clId="{D238D201-1CE4-41A6-B853-D215D8507D47}" dt="2024-09-30T10:34:13.447" v="3954" actId="1076"/>
          <ac:spMkLst>
            <pc:docMk/>
            <pc:sldMk cId="3937315201" sldId="284"/>
            <ac:spMk id="14" creationId="{41E8102F-7D50-1BBF-47A5-F01BDFDC92E9}"/>
          </ac:spMkLst>
        </pc:spChg>
        <pc:picChg chg="del">
          <ac:chgData name="Klára Hübnerová" userId="65b3b5e0-ec35-4e8d-84ee-6847cd4dbfe3" providerId="ADAL" clId="{D238D201-1CE4-41A6-B853-D215D8507D47}" dt="2024-09-30T10:14:40.615" v="3740" actId="478"/>
          <ac:picMkLst>
            <pc:docMk/>
            <pc:sldMk cId="3937315201" sldId="284"/>
            <ac:picMk id="4" creationId="{D10D5338-7491-4E7A-A812-5B5CABE9257A}"/>
          </ac:picMkLst>
        </pc:picChg>
        <pc:picChg chg="del">
          <ac:chgData name="Klára Hübnerová" userId="65b3b5e0-ec35-4e8d-84ee-6847cd4dbfe3" providerId="ADAL" clId="{D238D201-1CE4-41A6-B853-D215D8507D47}" dt="2024-09-30T10:14:37.896" v="3739" actId="478"/>
          <ac:picMkLst>
            <pc:docMk/>
            <pc:sldMk cId="3937315201" sldId="284"/>
            <ac:picMk id="5" creationId="{AE489105-2BDB-465D-A8E3-F82A6B15DABD}"/>
          </ac:picMkLst>
        </pc:picChg>
        <pc:picChg chg="add mod">
          <ac:chgData name="Klára Hübnerová" userId="65b3b5e0-ec35-4e8d-84ee-6847cd4dbfe3" providerId="ADAL" clId="{D238D201-1CE4-41A6-B853-D215D8507D47}" dt="2024-09-30T10:25:34.311" v="3764" actId="14100"/>
          <ac:picMkLst>
            <pc:docMk/>
            <pc:sldMk cId="3937315201" sldId="284"/>
            <ac:picMk id="6" creationId="{CC784684-1CAC-8E0D-F1F1-57CDD8772517}"/>
          </ac:picMkLst>
        </pc:picChg>
        <pc:picChg chg="add mod">
          <ac:chgData name="Klára Hübnerová" userId="65b3b5e0-ec35-4e8d-84ee-6847cd4dbfe3" providerId="ADAL" clId="{D238D201-1CE4-41A6-B853-D215D8507D47}" dt="2024-09-30T10:33:12.152" v="3944" actId="1076"/>
          <ac:picMkLst>
            <pc:docMk/>
            <pc:sldMk cId="3937315201" sldId="284"/>
            <ac:picMk id="8" creationId="{F4832AF1-30D1-6377-5A40-77136641F6AC}"/>
          </ac:picMkLst>
        </pc:picChg>
        <pc:picChg chg="add mod">
          <ac:chgData name="Klára Hübnerová" userId="65b3b5e0-ec35-4e8d-84ee-6847cd4dbfe3" providerId="ADAL" clId="{D238D201-1CE4-41A6-B853-D215D8507D47}" dt="2024-09-30T10:30:18.928" v="3855" actId="14100"/>
          <ac:picMkLst>
            <pc:docMk/>
            <pc:sldMk cId="3937315201" sldId="284"/>
            <ac:picMk id="12" creationId="{00DB7532-75D7-0A20-F7DC-0F3FF32378E9}"/>
          </ac:picMkLst>
        </pc:picChg>
      </pc:sldChg>
      <pc:sldChg chg="modSp add mod ord">
        <pc:chgData name="Klára Hübnerová" userId="65b3b5e0-ec35-4e8d-84ee-6847cd4dbfe3" providerId="ADAL" clId="{D238D201-1CE4-41A6-B853-D215D8507D47}" dt="2024-09-30T10:15:16.940" v="3750"/>
        <pc:sldMkLst>
          <pc:docMk/>
          <pc:sldMk cId="1914411285" sldId="285"/>
        </pc:sldMkLst>
        <pc:spChg chg="mod">
          <ac:chgData name="Klára Hübnerová" userId="65b3b5e0-ec35-4e8d-84ee-6847cd4dbfe3" providerId="ADAL" clId="{D238D201-1CE4-41A6-B853-D215D8507D47}" dt="2024-09-30T09:54:30.238" v="3509" actId="207"/>
          <ac:spMkLst>
            <pc:docMk/>
            <pc:sldMk cId="1914411285" sldId="285"/>
            <ac:spMk id="4" creationId="{443421A3-AA7E-4C94-2837-EA57507B6732}"/>
          </ac:spMkLst>
        </pc:spChg>
      </pc:sldChg>
      <pc:sldChg chg="addSp modSp add mod">
        <pc:chgData name="Klára Hübnerová" userId="65b3b5e0-ec35-4e8d-84ee-6847cd4dbfe3" providerId="ADAL" clId="{D238D201-1CE4-41A6-B853-D215D8507D47}" dt="2024-09-30T11:14:49.112" v="4389" actId="207"/>
        <pc:sldMkLst>
          <pc:docMk/>
          <pc:sldMk cId="4234735877" sldId="286"/>
        </pc:sldMkLst>
        <pc:spChg chg="mod">
          <ac:chgData name="Klára Hübnerová" userId="65b3b5e0-ec35-4e8d-84ee-6847cd4dbfe3" providerId="ADAL" clId="{D238D201-1CE4-41A6-B853-D215D8507D47}" dt="2024-09-30T10:56:54.037" v="3959" actId="2711"/>
          <ac:spMkLst>
            <pc:docMk/>
            <pc:sldMk cId="4234735877" sldId="286"/>
            <ac:spMk id="2" creationId="{75D8B2B0-D601-250F-F902-E7838EE4BFFB}"/>
          </ac:spMkLst>
        </pc:spChg>
        <pc:spChg chg="add mod">
          <ac:chgData name="Klára Hübnerová" userId="65b3b5e0-ec35-4e8d-84ee-6847cd4dbfe3" providerId="ADAL" clId="{D238D201-1CE4-41A6-B853-D215D8507D47}" dt="2024-09-30T11:03:11.117" v="4126" actId="13926"/>
          <ac:spMkLst>
            <pc:docMk/>
            <pc:sldMk cId="4234735877" sldId="286"/>
            <ac:spMk id="4" creationId="{9C55A59D-F9DE-0F78-21BA-469E14DC0BDB}"/>
          </ac:spMkLst>
        </pc:spChg>
        <pc:spChg chg="add mod">
          <ac:chgData name="Klára Hübnerová" userId="65b3b5e0-ec35-4e8d-84ee-6847cd4dbfe3" providerId="ADAL" clId="{D238D201-1CE4-41A6-B853-D215D8507D47}" dt="2024-09-30T11:02:58.516" v="4124" actId="14100"/>
          <ac:spMkLst>
            <pc:docMk/>
            <pc:sldMk cId="4234735877" sldId="286"/>
            <ac:spMk id="5" creationId="{81E3BFEF-9B18-5F5C-22B0-154D4204B70D}"/>
          </ac:spMkLst>
        </pc:spChg>
        <pc:spChg chg="add mod">
          <ac:chgData name="Klára Hübnerová" userId="65b3b5e0-ec35-4e8d-84ee-6847cd4dbfe3" providerId="ADAL" clId="{D238D201-1CE4-41A6-B853-D215D8507D47}" dt="2024-09-30T11:10:21.873" v="4296" actId="255"/>
          <ac:spMkLst>
            <pc:docMk/>
            <pc:sldMk cId="4234735877" sldId="286"/>
            <ac:spMk id="7" creationId="{80215D0B-58D2-22B7-D03C-A5442A8E5F64}"/>
          </ac:spMkLst>
        </pc:spChg>
        <pc:spChg chg="add mod">
          <ac:chgData name="Klára Hübnerová" userId="65b3b5e0-ec35-4e8d-84ee-6847cd4dbfe3" providerId="ADAL" clId="{D238D201-1CE4-41A6-B853-D215D8507D47}" dt="2024-09-30T11:08:44.543" v="4280" actId="1076"/>
          <ac:spMkLst>
            <pc:docMk/>
            <pc:sldMk cId="4234735877" sldId="286"/>
            <ac:spMk id="9" creationId="{FAEF3D13-B335-74C5-739B-6615435A7596}"/>
          </ac:spMkLst>
        </pc:spChg>
        <pc:spChg chg="add mod">
          <ac:chgData name="Klára Hübnerová" userId="65b3b5e0-ec35-4e8d-84ee-6847cd4dbfe3" providerId="ADAL" clId="{D238D201-1CE4-41A6-B853-D215D8507D47}" dt="2024-09-30T11:12:55.200" v="4365" actId="1076"/>
          <ac:spMkLst>
            <pc:docMk/>
            <pc:sldMk cId="4234735877" sldId="286"/>
            <ac:spMk id="11" creationId="{682B0AC4-E671-AA17-2988-6F91F7F25F76}"/>
          </ac:spMkLst>
        </pc:spChg>
        <pc:spChg chg="add mod">
          <ac:chgData name="Klára Hübnerová" userId="65b3b5e0-ec35-4e8d-84ee-6847cd4dbfe3" providerId="ADAL" clId="{D238D201-1CE4-41A6-B853-D215D8507D47}" dt="2024-09-30T11:14:49.112" v="4389" actId="207"/>
          <ac:spMkLst>
            <pc:docMk/>
            <pc:sldMk cId="4234735877" sldId="286"/>
            <ac:spMk id="13" creationId="{D4CBB9ED-4D2B-13B0-C152-1ED4D2C09E66}"/>
          </ac:spMkLst>
        </pc:spChg>
        <pc:spChg chg="add mod">
          <ac:chgData name="Klára Hübnerová" userId="65b3b5e0-ec35-4e8d-84ee-6847cd4dbfe3" providerId="ADAL" clId="{D238D201-1CE4-41A6-B853-D215D8507D47}" dt="2024-09-30T11:14:42.904" v="4388" actId="1076"/>
          <ac:spMkLst>
            <pc:docMk/>
            <pc:sldMk cId="4234735877" sldId="286"/>
            <ac:spMk id="16" creationId="{D60F2A54-8680-270A-4E0D-F054B6E754EB}"/>
          </ac:spMkLst>
        </pc:spChg>
        <pc:picChg chg="add mod ord">
          <ac:chgData name="Klára Hübnerová" userId="65b3b5e0-ec35-4e8d-84ee-6847cd4dbfe3" providerId="ADAL" clId="{D238D201-1CE4-41A6-B853-D215D8507D47}" dt="2024-09-30T11:08:05.586" v="4272" actId="166"/>
          <ac:picMkLst>
            <pc:docMk/>
            <pc:sldMk cId="4234735877" sldId="286"/>
            <ac:picMk id="6" creationId="{F03DC6DB-2914-3532-5992-6F898DBA712D}"/>
          </ac:picMkLst>
        </pc:picChg>
        <pc:picChg chg="add mod">
          <ac:chgData name="Klára Hübnerová" userId="65b3b5e0-ec35-4e8d-84ee-6847cd4dbfe3" providerId="ADAL" clId="{D238D201-1CE4-41A6-B853-D215D8507D47}" dt="2024-09-30T11:14:38.481" v="4387" actId="1076"/>
          <ac:picMkLst>
            <pc:docMk/>
            <pc:sldMk cId="4234735877" sldId="286"/>
            <ac:picMk id="14" creationId="{90261BCE-E60C-C412-B8CA-3788F51C5C38}"/>
          </ac:picMkLst>
        </pc:picChg>
      </pc:sldChg>
      <pc:sldChg chg="addSp delSp modSp add mod modAnim">
        <pc:chgData name="Klára Hübnerová" userId="65b3b5e0-ec35-4e8d-84ee-6847cd4dbfe3" providerId="ADAL" clId="{D238D201-1CE4-41A6-B853-D215D8507D47}" dt="2024-09-30T12:33:46.140" v="5189" actId="1035"/>
        <pc:sldMkLst>
          <pc:docMk/>
          <pc:sldMk cId="577510362" sldId="287"/>
        </pc:sldMkLst>
        <pc:spChg chg="del">
          <ac:chgData name="Klára Hübnerová" userId="65b3b5e0-ec35-4e8d-84ee-6847cd4dbfe3" providerId="ADAL" clId="{D238D201-1CE4-41A6-B853-D215D8507D47}" dt="2024-09-30T11:15:04.404" v="4391" actId="478"/>
          <ac:spMkLst>
            <pc:docMk/>
            <pc:sldMk cId="577510362" sldId="287"/>
            <ac:spMk id="2" creationId="{75D8B2B0-D601-250F-F902-E7838EE4BFFB}"/>
          </ac:spMkLst>
        </pc:spChg>
        <pc:spChg chg="add mod">
          <ac:chgData name="Klára Hübnerová" userId="65b3b5e0-ec35-4e8d-84ee-6847cd4dbfe3" providerId="ADAL" clId="{D238D201-1CE4-41A6-B853-D215D8507D47}" dt="2024-09-30T12:33:31.765" v="5182" actId="1076"/>
          <ac:spMkLst>
            <pc:docMk/>
            <pc:sldMk cId="577510362" sldId="287"/>
            <ac:spMk id="3" creationId="{00178391-587F-A945-5010-E2D4AB8DFD2C}"/>
          </ac:spMkLst>
        </pc:spChg>
        <pc:spChg chg="add mod">
          <ac:chgData name="Klára Hübnerová" userId="65b3b5e0-ec35-4e8d-84ee-6847cd4dbfe3" providerId="ADAL" clId="{D238D201-1CE4-41A6-B853-D215D8507D47}" dt="2024-09-30T12:33:41.848" v="5185" actId="1076"/>
          <ac:spMkLst>
            <pc:docMk/>
            <pc:sldMk cId="577510362" sldId="287"/>
            <ac:spMk id="4" creationId="{71C0CD3D-78DD-D1C7-4C3D-55D571DD0FA7}"/>
          </ac:spMkLst>
        </pc:spChg>
        <pc:spChg chg="add mod">
          <ac:chgData name="Klára Hübnerová" userId="65b3b5e0-ec35-4e8d-84ee-6847cd4dbfe3" providerId="ADAL" clId="{D238D201-1CE4-41A6-B853-D215D8507D47}" dt="2024-09-30T12:33:33.753" v="5183" actId="1076"/>
          <ac:spMkLst>
            <pc:docMk/>
            <pc:sldMk cId="577510362" sldId="287"/>
            <ac:spMk id="5" creationId="{CD09430A-AE90-DB36-FCA7-969075FE2776}"/>
          </ac:spMkLst>
        </pc:spChg>
        <pc:spChg chg="add mod">
          <ac:chgData name="Klára Hübnerová" userId="65b3b5e0-ec35-4e8d-84ee-6847cd4dbfe3" providerId="ADAL" clId="{D238D201-1CE4-41A6-B853-D215D8507D47}" dt="2024-09-30T12:33:46.140" v="5189" actId="1035"/>
          <ac:spMkLst>
            <pc:docMk/>
            <pc:sldMk cId="577510362" sldId="287"/>
            <ac:spMk id="6" creationId="{F6963954-FD57-0252-A6F1-D1D5F12EE24F}"/>
          </ac:spMkLst>
        </pc:spChg>
        <pc:spChg chg="add mod">
          <ac:chgData name="Klára Hübnerová" userId="65b3b5e0-ec35-4e8d-84ee-6847cd4dbfe3" providerId="ADAL" clId="{D238D201-1CE4-41A6-B853-D215D8507D47}" dt="2024-09-30T11:37:12.907" v="4511" actId="1076"/>
          <ac:spMkLst>
            <pc:docMk/>
            <pc:sldMk cId="577510362" sldId="287"/>
            <ac:spMk id="9" creationId="{ECBA83F5-ADEE-E91E-2A85-5804BFDACDAB}"/>
          </ac:spMkLst>
        </pc:spChg>
        <pc:picChg chg="add mod">
          <ac:chgData name="Klára Hübnerová" userId="65b3b5e0-ec35-4e8d-84ee-6847cd4dbfe3" providerId="ADAL" clId="{D238D201-1CE4-41A6-B853-D215D8507D47}" dt="2024-09-30T11:34:02.554" v="4401" actId="1076"/>
          <ac:picMkLst>
            <pc:docMk/>
            <pc:sldMk cId="577510362" sldId="287"/>
            <ac:picMk id="8" creationId="{B02914D0-BABD-693E-5802-35468B2AB044}"/>
          </ac:picMkLst>
        </pc:picChg>
      </pc:sldChg>
    </pc:docChg>
  </pc:docChgLst>
  <pc:docChgLst>
    <pc:chgData name="Klára Hübnerová" userId="65b3b5e0-ec35-4e8d-84ee-6847cd4dbfe3" providerId="ADAL" clId="{A1E1B772-DABB-4B2F-A38B-0683DF6D2EDA}"/>
    <pc:docChg chg="custSel delSld modSld">
      <pc:chgData name="Klára Hübnerová" userId="65b3b5e0-ec35-4e8d-84ee-6847cd4dbfe3" providerId="ADAL" clId="{A1E1B772-DABB-4B2F-A38B-0683DF6D2EDA}" dt="2024-09-28T09:36:47.583" v="17" actId="1076"/>
      <pc:docMkLst>
        <pc:docMk/>
      </pc:docMkLst>
      <pc:sldChg chg="addSp delSp modSp">
        <pc:chgData name="Klára Hübnerová" userId="65b3b5e0-ec35-4e8d-84ee-6847cd4dbfe3" providerId="ADAL" clId="{A1E1B772-DABB-4B2F-A38B-0683DF6D2EDA}" dt="2024-09-28T09:36:47.583" v="17" actId="1076"/>
        <pc:sldMkLst>
          <pc:docMk/>
          <pc:sldMk cId="1941889009" sldId="257"/>
        </pc:sldMkLst>
        <pc:spChg chg="del mod">
          <ac:chgData name="Klára Hübnerová" userId="65b3b5e0-ec35-4e8d-84ee-6847cd4dbfe3" providerId="ADAL" clId="{A1E1B772-DABB-4B2F-A38B-0683DF6D2EDA}" dt="2024-09-28T09:34:23.062" v="11" actId="478"/>
          <ac:spMkLst>
            <pc:docMk/>
            <pc:sldMk cId="1941889009" sldId="257"/>
            <ac:spMk id="2" creationId="{28DDDCFA-92BD-1F6A-F0C4-AEDB2D2D64CE}"/>
          </ac:spMkLst>
        </pc:spChg>
        <pc:spChg chg="del">
          <ac:chgData name="Klára Hübnerová" userId="65b3b5e0-ec35-4e8d-84ee-6847cd4dbfe3" providerId="ADAL" clId="{A1E1B772-DABB-4B2F-A38B-0683DF6D2EDA}" dt="2024-09-28T09:34:15.156" v="8" actId="478"/>
          <ac:spMkLst>
            <pc:docMk/>
            <pc:sldMk cId="1941889009" sldId="257"/>
            <ac:spMk id="10" creationId="{198744C3-6DF4-4866-AC17-ACB1829723F8}"/>
          </ac:spMkLst>
        </pc:spChg>
        <pc:spChg chg="del">
          <ac:chgData name="Klára Hübnerová" userId="65b3b5e0-ec35-4e8d-84ee-6847cd4dbfe3" providerId="ADAL" clId="{A1E1B772-DABB-4B2F-A38B-0683DF6D2EDA}" dt="2024-09-28T09:34:18.333" v="9" actId="478"/>
          <ac:spMkLst>
            <pc:docMk/>
            <pc:sldMk cId="1941889009" sldId="257"/>
            <ac:spMk id="11" creationId="{1C288BA9-F697-FC89-257B-4BB3D381B426}"/>
          </ac:spMkLst>
        </pc:spChg>
        <pc:picChg chg="add mod">
          <ac:chgData name="Klára Hübnerová" userId="65b3b5e0-ec35-4e8d-84ee-6847cd4dbfe3" providerId="ADAL" clId="{A1E1B772-DABB-4B2F-A38B-0683DF6D2EDA}" dt="2024-09-28T09:35:45.159" v="15" actId="1076"/>
          <ac:picMkLst>
            <pc:docMk/>
            <pc:sldMk cId="1941889009" sldId="257"/>
            <ac:picMk id="4" creationId="{D10D5338-7491-4E7A-A812-5B5CABE9257A}"/>
          </ac:picMkLst>
        </pc:picChg>
        <pc:picChg chg="add mod">
          <ac:chgData name="Klára Hübnerová" userId="65b3b5e0-ec35-4e8d-84ee-6847cd4dbfe3" providerId="ADAL" clId="{A1E1B772-DABB-4B2F-A38B-0683DF6D2EDA}" dt="2024-09-28T09:36:47.583" v="17" actId="1076"/>
          <ac:picMkLst>
            <pc:docMk/>
            <pc:sldMk cId="1941889009" sldId="257"/>
            <ac:picMk id="5" creationId="{AE489105-2BDB-465D-A8E3-F82A6B15DABD}"/>
          </ac:picMkLst>
        </pc:picChg>
        <pc:picChg chg="del">
          <ac:chgData name="Klára Hübnerová" userId="65b3b5e0-ec35-4e8d-84ee-6847cd4dbfe3" providerId="ADAL" clId="{A1E1B772-DABB-4B2F-A38B-0683DF6D2EDA}" dt="2024-09-28T09:34:12.449" v="7" actId="478"/>
          <ac:picMkLst>
            <pc:docMk/>
            <pc:sldMk cId="1941889009" sldId="257"/>
            <ac:picMk id="8" creationId="{5E8AB0EC-6925-E835-2183-4B97A855FC0A}"/>
          </ac:picMkLst>
        </pc:picChg>
      </pc:sldChg>
      <pc:sldChg chg="del">
        <pc:chgData name="Klára Hübnerová" userId="65b3b5e0-ec35-4e8d-84ee-6847cd4dbfe3" providerId="ADAL" clId="{A1E1B772-DABB-4B2F-A38B-0683DF6D2EDA}" dt="2024-09-28T09:33:53.511" v="0" actId="2696"/>
        <pc:sldMkLst>
          <pc:docMk/>
          <pc:sldMk cId="3121039483" sldId="262"/>
        </pc:sldMkLst>
      </pc:sldChg>
      <pc:sldChg chg="del">
        <pc:chgData name="Klára Hübnerová" userId="65b3b5e0-ec35-4e8d-84ee-6847cd4dbfe3" providerId="ADAL" clId="{A1E1B772-DABB-4B2F-A38B-0683DF6D2EDA}" dt="2024-09-28T09:33:55.697" v="1" actId="2696"/>
        <pc:sldMkLst>
          <pc:docMk/>
          <pc:sldMk cId="3846089895" sldId="264"/>
        </pc:sldMkLst>
      </pc:sldChg>
      <pc:sldChg chg="del">
        <pc:chgData name="Klára Hübnerová" userId="65b3b5e0-ec35-4e8d-84ee-6847cd4dbfe3" providerId="ADAL" clId="{A1E1B772-DABB-4B2F-A38B-0683DF6D2EDA}" dt="2024-09-28T09:33:57.972" v="2" actId="2696"/>
        <pc:sldMkLst>
          <pc:docMk/>
          <pc:sldMk cId="1774685155" sldId="265"/>
        </pc:sldMkLst>
      </pc:sldChg>
      <pc:sldChg chg="del">
        <pc:chgData name="Klára Hübnerová" userId="65b3b5e0-ec35-4e8d-84ee-6847cd4dbfe3" providerId="ADAL" clId="{A1E1B772-DABB-4B2F-A38B-0683DF6D2EDA}" dt="2024-09-28T09:34:07.224" v="4" actId="2696"/>
        <pc:sldMkLst>
          <pc:docMk/>
          <pc:sldMk cId="3824669805" sldId="271"/>
        </pc:sldMkLst>
      </pc:sldChg>
      <pc:sldChg chg="del">
        <pc:chgData name="Klára Hübnerová" userId="65b3b5e0-ec35-4e8d-84ee-6847cd4dbfe3" providerId="ADAL" clId="{A1E1B772-DABB-4B2F-A38B-0683DF6D2EDA}" dt="2024-09-28T09:34:07.208" v="3" actId="2696"/>
        <pc:sldMkLst>
          <pc:docMk/>
          <pc:sldMk cId="3490680496" sldId="276"/>
        </pc:sldMkLst>
      </pc:sldChg>
      <pc:sldChg chg="del">
        <pc:chgData name="Klára Hübnerová" userId="65b3b5e0-ec35-4e8d-84ee-6847cd4dbfe3" providerId="ADAL" clId="{A1E1B772-DABB-4B2F-A38B-0683DF6D2EDA}" dt="2024-09-28T09:34:07.237" v="5" actId="2696"/>
        <pc:sldMkLst>
          <pc:docMk/>
          <pc:sldMk cId="1105285470" sldId="279"/>
        </pc:sldMkLst>
      </pc:sldChg>
      <pc:sldChg chg="del">
        <pc:chgData name="Klára Hübnerová" userId="65b3b5e0-ec35-4e8d-84ee-6847cd4dbfe3" providerId="ADAL" clId="{A1E1B772-DABB-4B2F-A38B-0683DF6D2EDA}" dt="2024-09-28T09:34:07.249" v="6" actId="2696"/>
        <pc:sldMkLst>
          <pc:docMk/>
          <pc:sldMk cId="1415895872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5DA15-1372-7653-43AC-2BFFB8BE2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9450AE-6735-6D21-D914-5CF61070C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D7E713-48BF-2292-70C3-6EFD49EE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01C83B-E7AC-B48D-7539-29368363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8925D-C4ED-C20C-7955-0CF42882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1E721-0B1C-B938-6185-1E6771D7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E38912-CCE1-9B38-6178-4AD802BE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DBB3A2-BABA-5AC8-87C7-6076FD5C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B2944-8A31-BB38-1BEA-99B5E03D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B4914-1CA3-F326-3A01-9DBED9C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8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153D9D-76CB-91B2-050E-C5F74CB1D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B19585-13A6-CD04-D35F-1DE36D20B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2E995-9FDD-38A5-C500-7D2977FC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FF093C-9F50-D5CB-5EC8-842CB421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74D355-4366-F959-1B59-03BB4737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3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4F075-55D2-214E-0F5E-019662F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6055D-B672-7028-B482-B87F923E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2107C-6FE7-FE60-1AB5-80F4FD9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B2F03B-0521-0171-F4D3-EE0EDC86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DB1ED-CEA2-5C90-9A05-550204ED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9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DBE66-890E-B930-1B69-7A4067A5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D9D0B2-75FC-7926-ADD5-2809B24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836C3-DDA0-F7DB-52E7-52FAE66D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820D2-BAE0-4F2B-33F6-F0333A0A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7F88B-93B6-C6A1-CFE9-2B9BCD4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320B0-A0E2-4E9F-F63B-62520933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2C231-3D60-68EC-8DC1-5FCD116C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405164-315C-3AA2-C303-C6C844AFB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2EABA8-3DFF-449A-B6EC-C87C0828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7ADF98-22ED-D132-FEE7-711631C8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7FA6A2-DCAA-561C-8180-26984BCB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64016-EDFD-E443-B557-62E8F231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CF41BE-DF73-3EE2-0563-07B977FD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89136F-E963-19BC-2745-F3BD1A22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7AB7E0-527D-11E2-7E86-BE4664302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671BA6-2B4F-BE60-43A8-036C92579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B34771-7E21-D32D-9B05-933F7308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6169A8-D152-504C-1CDE-392AC3A4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E8AA84-00B6-5FEB-E610-4396D376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5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B07C0-638B-9FFD-FC71-DE60CBF2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6097C-185E-3000-5C4C-392E1FAA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4A71D2-C3B0-FFA9-78A5-4A6650EE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44C82C-0600-7174-27A8-9885C7AE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D19AC8-36E8-D72E-E259-9F11AD5E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F6F4DF-2712-2931-33CD-711C1555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D3BB23-9164-B674-05EB-AA18910F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8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67827-43BB-E431-142F-A878F047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A2F7B-7BF5-12FF-92E1-E74E0C1D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C3403C-C324-E465-F451-8933A5DCE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E0C870-0193-B9F2-A14B-05E34B87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0DBFAD-DF14-E069-AA3B-0CD3549E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3E4136-6B1C-6895-3EF8-5F86555B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4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FCEF3-0E28-CA75-52BB-915B7209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8EC4B7-20F9-D037-0E4B-6B1350DB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426CCC-E5E3-092F-DF79-03E75E8B3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ED9726-2A72-C3E0-9BE1-7B2D02F2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E4C5DF-2C89-A2E3-B82B-7D450148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4F4143-126E-5D7A-D6D0-BF0D7106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AD9E9F-1F3B-DB11-6283-9B0E3295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7D557-6660-B258-CD20-5EDA97F2B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0A348C-8DBF-3F68-A526-0DF94A964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BD39-AA71-4ECE-9442-A232E9DBECEB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E97FC7-E741-818F-4E69-22F1AD5A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BDFF6-C57C-A7C3-9EDA-730EA15D8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41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30B850-F42B-AED6-69EA-3D707EEF7E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85611" y="1187922"/>
            <a:ext cx="3831680" cy="3808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rgbClr val="C00000"/>
                </a:solidFill>
                <a:latin typeface="+mn-lt"/>
              </a:rPr>
              <a:t>Metodika XIII.</a:t>
            </a:r>
            <a:br>
              <a:rPr lang="cs-CZ" altLang="cs-CZ" sz="3600" b="1" dirty="0">
                <a:solidFill>
                  <a:srgbClr val="C00000"/>
                </a:solidFill>
                <a:latin typeface="+mn-lt"/>
              </a:rPr>
            </a:br>
            <a:br>
              <a:rPr lang="cs-CZ" altLang="cs-CZ" sz="10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Znepokojivý gender, nebezpečný feminismus,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konstruovaná maskulinita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1600" b="1" i="1" dirty="0">
                <a:solidFill>
                  <a:srgbClr val="C00000"/>
                </a:solidFill>
                <a:latin typeface="+mn-lt"/>
              </a:rPr>
              <a:t>Perspektiva pohlaví, její společenský význam a dopad na vědeckou práci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I. 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‚gender‘ a spřízněné 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pojmy</a:t>
            </a:r>
            <a:br>
              <a:rPr lang="cs-CZ" altLang="cs-CZ" sz="20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cs-CZ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13">
            <a:extLst>
              <a:ext uri="{FF2B5EF4-FFF2-40B4-BE49-F238E27FC236}">
                <a16:creationId xmlns:a16="http://schemas.microsoft.com/office/drawing/2014/main" id="{83B685DD-B8A9-0A6B-3911-5F8C4BBA9F81}"/>
              </a:ext>
            </a:extLst>
          </p:cNvPr>
          <p:cNvSpPr txBox="1"/>
          <p:nvPr/>
        </p:nvSpPr>
        <p:spPr>
          <a:xfrm>
            <a:off x="4037548" y="6026895"/>
            <a:ext cx="1781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Protest ženských odborů v Londýnském Hyde Parku, 6. březen 1971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C1EE90-373A-B669-904E-1D7DA62AF61F}"/>
              </a:ext>
            </a:extLst>
          </p:cNvPr>
          <p:cNvSpPr txBox="1"/>
          <p:nvPr/>
        </p:nvSpPr>
        <p:spPr>
          <a:xfrm>
            <a:off x="7305155" y="5842229"/>
            <a:ext cx="1384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Jean-Léon </a:t>
            </a:r>
            <a:r>
              <a:rPr lang="cs-CZ" sz="1200" dirty="0" err="1"/>
              <a:t>Gérôme</a:t>
            </a:r>
            <a:r>
              <a:rPr lang="cs-CZ" sz="1200" dirty="0"/>
              <a:t> (1824–1904), nákup otroků (1857)</a:t>
            </a:r>
          </a:p>
        </p:txBody>
      </p:sp>
      <p:pic>
        <p:nvPicPr>
          <p:cNvPr id="3" name="Obrázek 2" descr="Obsah obrázku obraz, umění, oblečení, mytologie&#10;&#10;Popis byl vytvořen automaticky">
            <a:extLst>
              <a:ext uri="{FF2B5EF4-FFF2-40B4-BE49-F238E27FC236}">
                <a16:creationId xmlns:a16="http://schemas.microsoft.com/office/drawing/2014/main" id="{CCA92B7D-E6E1-3426-5DF4-C4C92BA42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r="15310"/>
          <a:stretch/>
        </p:blipFill>
        <p:spPr>
          <a:xfrm>
            <a:off x="8752514" y="0"/>
            <a:ext cx="3439486" cy="685789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75D6DF5-3D42-7754-6477-887AC43DE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2" r="31571"/>
          <a:stretch/>
        </p:blipFill>
        <p:spPr>
          <a:xfrm>
            <a:off x="916" y="-108"/>
            <a:ext cx="3973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5D8B2B0-D601-250F-F902-E7838EE4BFFB}"/>
              </a:ext>
            </a:extLst>
          </p:cNvPr>
          <p:cNvSpPr/>
          <p:nvPr/>
        </p:nvSpPr>
        <p:spPr>
          <a:xfrm>
            <a:off x="109184" y="109057"/>
            <a:ext cx="693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002060"/>
                </a:solidFill>
                <a:latin typeface="+mn-lt"/>
              </a:rPr>
              <a:t>II. Gender a předmoderní umění II. – 3x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kristova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maskulinita</a:t>
            </a:r>
            <a:endParaRPr lang="cs-CZ" altLang="cs-CZ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Obrázek 5" descr="Obsah obrázku Lidská tvář, osoba, muž, Hruď&#10;&#10;Popis byl vytvořen automaticky">
            <a:extLst>
              <a:ext uri="{FF2B5EF4-FFF2-40B4-BE49-F238E27FC236}">
                <a16:creationId xmlns:a16="http://schemas.microsoft.com/office/drawing/2014/main" id="{CC784684-1CAC-8E0D-F1F1-57CDD8772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67" y="0"/>
            <a:ext cx="4325733" cy="57721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4832AF1-30D1-6377-5A40-77136641F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110" y="534891"/>
            <a:ext cx="4325733" cy="596652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01B6305-3A66-6300-27F2-C35DA07576D1}"/>
              </a:ext>
            </a:extLst>
          </p:cNvPr>
          <p:cNvSpPr txBox="1"/>
          <p:nvPr/>
        </p:nvSpPr>
        <p:spPr>
          <a:xfrm>
            <a:off x="3753110" y="6532514"/>
            <a:ext cx="4417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Hans </a:t>
            </a:r>
            <a:r>
              <a:rPr lang="cs-CZ" sz="1200" b="1" dirty="0" err="1"/>
              <a:t>Memling</a:t>
            </a:r>
            <a:r>
              <a:rPr lang="cs-CZ" sz="1200" b="1" dirty="0"/>
              <a:t> (cca. 1430-1492); </a:t>
            </a:r>
            <a:r>
              <a:rPr lang="cs-CZ" sz="1200" dirty="0"/>
              <a:t>Kristovo </a:t>
            </a:r>
            <a:r>
              <a:rPr lang="cs-CZ" sz="1200" dirty="0" err="1"/>
              <a:t>vzkřísení</a:t>
            </a:r>
            <a:r>
              <a:rPr lang="cs-CZ" sz="1200" dirty="0"/>
              <a:t>, cca. 1490</a:t>
            </a:r>
          </a:p>
        </p:txBody>
      </p:sp>
      <p:pic>
        <p:nvPicPr>
          <p:cNvPr id="12" name="Obrázek 11" descr="Obsah obrázku obraz, Lidská tvář, kresba, muž&#10;&#10;Popis byl vytvořen automaticky">
            <a:extLst>
              <a:ext uri="{FF2B5EF4-FFF2-40B4-BE49-F238E27FC236}">
                <a16:creationId xmlns:a16="http://schemas.microsoft.com/office/drawing/2014/main" id="{00DB7532-75D7-0A20-F7DC-0F3FF3237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1" y="509167"/>
            <a:ext cx="3046096" cy="568096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A763EB-F01A-1087-AA96-1C844006037F}"/>
              </a:ext>
            </a:extLst>
          </p:cNvPr>
          <p:cNvSpPr txBox="1"/>
          <p:nvPr/>
        </p:nvSpPr>
        <p:spPr>
          <a:xfrm>
            <a:off x="397331" y="6128580"/>
            <a:ext cx="304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Kristus </a:t>
            </a:r>
            <a:r>
              <a:rPr lang="cs-CZ" sz="1200" b="1" dirty="0" err="1"/>
              <a:t>Pantokrator</a:t>
            </a:r>
            <a:r>
              <a:rPr lang="cs-CZ" sz="1200" b="1" dirty="0"/>
              <a:t> </a:t>
            </a:r>
            <a:r>
              <a:rPr lang="cs-CZ" sz="1200" dirty="0"/>
              <a:t>z kláštera svaté Kateřiny na Sinaji (cca. 6 stol. n. l.)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1E8102F-7D50-1BBF-47A5-F01BDFDC92E9}"/>
              </a:ext>
            </a:extLst>
          </p:cNvPr>
          <p:cNvSpPr txBox="1"/>
          <p:nvPr/>
        </p:nvSpPr>
        <p:spPr>
          <a:xfrm>
            <a:off x="8506085" y="5772150"/>
            <a:ext cx="304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Kristus a kontroverze: </a:t>
            </a:r>
            <a:r>
              <a:rPr lang="cs-CZ" sz="1200" dirty="0"/>
              <a:t>Plakát pro Svatý týden 2024 v Seville od </a:t>
            </a:r>
            <a:r>
              <a:rPr lang="cs-CZ" sz="1200" dirty="0" err="1"/>
              <a:t>Salustiana</a:t>
            </a:r>
            <a:r>
              <a:rPr lang="cs-CZ" sz="1200" dirty="0"/>
              <a:t> </a:t>
            </a:r>
            <a:r>
              <a:rPr lang="cs-CZ" sz="1200" dirty="0" err="1"/>
              <a:t>Garcíi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3731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363984" y="3167390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Obrázek 2" descr="Obsah obrázku text, kreslené, narozeninový dort, ilustrace&#10;&#10;Popis byl vytvořen automaticky">
            <a:extLst>
              <a:ext uri="{FF2B5EF4-FFF2-40B4-BE49-F238E27FC236}">
                <a16:creationId xmlns:a16="http://schemas.microsoft.com/office/drawing/2014/main" id="{ED19CF2C-EC1B-F676-2E8C-D209CD3BF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r="12954" b="4211"/>
          <a:stretch/>
        </p:blipFill>
        <p:spPr>
          <a:xfrm>
            <a:off x="9348186" y="97655"/>
            <a:ext cx="2644795" cy="3506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CC4E4BC-F5E3-4212-856B-54F97569DE76}"/>
              </a:ext>
            </a:extLst>
          </p:cNvPr>
          <p:cNvSpPr/>
          <p:nvPr/>
        </p:nvSpPr>
        <p:spPr bwMode="auto">
          <a:xfrm>
            <a:off x="363984" y="3737502"/>
            <a:ext cx="11628997" cy="1404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Krátký r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eferát pojmy k genderu (cca. 5 min.)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Proč jste si ho vybral/a?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Zjistěte s pomocí různých zdrojů (knížky, studie, online rešerše) o co se jedná, dokumentujte rešerši (jak jste postupovali?)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     - Jak se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Váš pojem historický vyvíjel (koncepty?)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     - Co se Vám na pojmu líbí/nelíbí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50BE10-FD23-B062-554E-55326DFBC033}"/>
              </a:ext>
            </a:extLst>
          </p:cNvPr>
          <p:cNvSpPr/>
          <p:nvPr/>
        </p:nvSpPr>
        <p:spPr bwMode="auto">
          <a:xfrm>
            <a:off x="363984" y="5189343"/>
            <a:ext cx="11628997" cy="673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Sherry C.M.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Lindquist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Gender, p. </a:t>
            </a:r>
            <a:r>
              <a:rPr lang="cs-CZ" b="1" dirty="0">
                <a:solidFill>
                  <a:srgbClr val="002060"/>
                </a:solidFill>
              </a:rPr>
              <a:t>113-130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textovou analýzu: O čem to je? Jak vypadá argumentační struktura? Co se vám líbí, co méně?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3421A3-AA7E-4C94-2837-EA57507B6732}"/>
              </a:ext>
            </a:extLst>
          </p:cNvPr>
          <p:cNvSpPr/>
          <p:nvPr/>
        </p:nvSpPr>
        <p:spPr bwMode="auto">
          <a:xfrm>
            <a:off x="363984" y="5909926"/>
            <a:ext cx="11628997" cy="67307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Christine de </a:t>
            </a:r>
            <a:r>
              <a:rPr lang="cs-CZ" b="1" dirty="0" err="1">
                <a:solidFill>
                  <a:srgbClr val="002060"/>
                </a:solidFill>
              </a:rPr>
              <a:t>Pizan</a:t>
            </a:r>
            <a:r>
              <a:rPr lang="cs-CZ" b="1" dirty="0">
                <a:solidFill>
                  <a:srgbClr val="002060"/>
                </a:solidFill>
              </a:rPr>
              <a:t> (1364 – 1430),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analýzu pramene: Kdo je Christine de </a:t>
            </a:r>
            <a:r>
              <a:rPr lang="cs-CZ" sz="1600" b="1" dirty="0" err="1">
                <a:solidFill>
                  <a:srgbClr val="002060"/>
                </a:solidFill>
              </a:rPr>
              <a:t>Pizan</a:t>
            </a:r>
            <a:r>
              <a:rPr lang="cs-CZ" sz="1600" b="1" dirty="0">
                <a:solidFill>
                  <a:srgbClr val="002060"/>
                </a:solidFill>
              </a:rPr>
              <a:t>? Z jakého díla je text </a:t>
            </a:r>
            <a:r>
              <a:rPr lang="cs-CZ" sz="1600" b="1" dirty="0" err="1">
                <a:solidFill>
                  <a:srgbClr val="002060"/>
                </a:solidFill>
              </a:rPr>
              <a:t>výbrán</a:t>
            </a:r>
            <a:r>
              <a:rPr lang="cs-CZ" sz="1600" b="1" dirty="0">
                <a:solidFill>
                  <a:srgbClr val="002060"/>
                </a:solidFill>
              </a:rPr>
              <a:t>? (Význam díla?) O čem pojednává? 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41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5D8B2B0-D601-250F-F902-E7838EE4BFFB}"/>
              </a:ext>
            </a:extLst>
          </p:cNvPr>
          <p:cNvSpPr/>
          <p:nvPr/>
        </p:nvSpPr>
        <p:spPr>
          <a:xfrm>
            <a:off x="109184" y="109057"/>
            <a:ext cx="693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002060"/>
                </a:solidFill>
                <a:latin typeface="+mn-lt"/>
              </a:rPr>
              <a:t>II. Christine de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Pizan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(1364-1430)</a:t>
            </a:r>
            <a:endParaRPr lang="cs-CZ" alt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55A59D-F9DE-0F78-21BA-469E14DC0BDB}"/>
              </a:ext>
            </a:extLst>
          </p:cNvPr>
          <p:cNvSpPr txBox="1"/>
          <p:nvPr/>
        </p:nvSpPr>
        <p:spPr>
          <a:xfrm>
            <a:off x="0" y="503984"/>
            <a:ext cx="59340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Spisovatelka a filozofka benátského původu, která psala svá díla ve francouzštině; je považována za jednu z prvních autorek, která se dokázala uživit svými díly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Jedna z nejznámějších „femme de </a:t>
            </a:r>
            <a:r>
              <a:rPr lang="cs-CZ" sz="1600" b="1" dirty="0" err="1">
                <a:highlight>
                  <a:srgbClr val="FFFF00"/>
                </a:highlight>
              </a:rPr>
              <a:t>lettres</a:t>
            </a:r>
            <a:r>
              <a:rPr lang="cs-CZ" sz="1600" b="1" dirty="0">
                <a:highlight>
                  <a:srgbClr val="FFFF00"/>
                </a:highlight>
              </a:rPr>
              <a:t>“ středověku, proto-feministka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E3BFEF-9B18-5F5C-22B0-154D4204B70D}"/>
              </a:ext>
            </a:extLst>
          </p:cNvPr>
          <p:cNvSpPr txBox="1"/>
          <p:nvPr/>
        </p:nvSpPr>
        <p:spPr>
          <a:xfrm>
            <a:off x="0" y="1827423"/>
            <a:ext cx="5934075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Biografie: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Jako čtyřletá přichází na francouzský královský dvůr v Paříži</a:t>
            </a:r>
            <a:r>
              <a:rPr lang="cs-CZ" sz="1600" dirty="0"/>
              <a:t>; její otec je osobním lékařem a astrologem francouzského krále Karla 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Získává na ženu nadprůměrné vzdělání </a:t>
            </a:r>
            <a:r>
              <a:rPr lang="cs-CZ" sz="1600" dirty="0"/>
              <a:t>v latině, geometrii a aritmetice, které doplňuje rozsáhlou četbou světské a antické literatury,  a též teologických děl v latině a francouzštině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1380: v 15 letech se provdá za 24letého královského notáře </a:t>
            </a:r>
            <a:r>
              <a:rPr lang="cs-CZ" sz="1600" dirty="0" err="1">
                <a:highlight>
                  <a:srgbClr val="FFFF00"/>
                </a:highlight>
              </a:rPr>
              <a:t>Étienna</a:t>
            </a:r>
            <a:r>
              <a:rPr lang="cs-CZ" sz="1600" dirty="0">
                <a:highlight>
                  <a:srgbClr val="FFFF00"/>
                </a:highlight>
              </a:rPr>
              <a:t> de </a:t>
            </a:r>
            <a:r>
              <a:rPr lang="cs-CZ" sz="1600" dirty="0" err="1">
                <a:highlight>
                  <a:srgbClr val="FFFF00"/>
                </a:highlight>
              </a:rPr>
              <a:t>Castel</a:t>
            </a:r>
            <a:r>
              <a:rPr lang="cs-CZ" sz="1600" dirty="0">
                <a:highlight>
                  <a:srgbClr val="FFFF00"/>
                </a:highlight>
              </a:rPr>
              <a:t> </a:t>
            </a:r>
            <a:r>
              <a:rPr lang="cs-CZ" sz="1600" dirty="0"/>
              <a:t>(nižší šlechtic z </a:t>
            </a:r>
            <a:r>
              <a:rPr lang="cs-CZ" sz="1600" dirty="0" err="1"/>
              <a:t>Pikardie</a:t>
            </a:r>
            <a:r>
              <a:rPr lang="cs-CZ" sz="1600" dirty="0"/>
              <a:t>); manželství je šťastné až do jeho smrti v roce 1387 (epidemie)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Od roku 1387: vdova a matka tří dětí</a:t>
            </a:r>
            <a:r>
              <a:rPr lang="cs-CZ" sz="1600" dirty="0"/>
              <a:t>; spory o dědictví s arcibiskupem ze </a:t>
            </a:r>
            <a:r>
              <a:rPr lang="cs-CZ" sz="1600" dirty="0" err="1"/>
              <a:t>Sens</a:t>
            </a:r>
            <a:r>
              <a:rPr lang="cs-CZ" sz="1600" dirty="0"/>
              <a:t> a královským radou Françoisem </a:t>
            </a:r>
            <a:r>
              <a:rPr lang="cs-CZ" sz="1600" dirty="0" err="1"/>
              <a:t>Chanteprimem</a:t>
            </a:r>
            <a:r>
              <a:rPr lang="cs-CZ" sz="1600" dirty="0"/>
              <a:t> ji nutí k psaní, aby si udržela společenské postaven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Nevstupuje do kláštera ani se znovu nevdává </a:t>
            </a:r>
            <a:r>
              <a:rPr lang="cs-CZ" sz="1600" dirty="0"/>
              <a:t>(dva společensky uznávané způsoby života vdovy), ale </a:t>
            </a:r>
            <a:r>
              <a:rPr lang="cs-CZ" sz="1600" dirty="0">
                <a:highlight>
                  <a:srgbClr val="FFFF00"/>
                </a:highlight>
              </a:rPr>
              <a:t>věnuje se vědám</a:t>
            </a:r>
            <a:r>
              <a:rPr lang="cs-CZ" sz="1600" dirty="0"/>
              <a:t>, zejména filozofii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Stojí pod ochranou osobností na královském dvoře: </a:t>
            </a:r>
            <a:r>
              <a:rPr lang="cs-CZ" sz="1600" dirty="0"/>
              <a:t>vévoda Jean de </a:t>
            </a:r>
            <a:r>
              <a:rPr lang="cs-CZ" sz="1600" dirty="0" err="1"/>
              <a:t>Berry</a:t>
            </a:r>
            <a:r>
              <a:rPr lang="cs-CZ" sz="1600" dirty="0"/>
              <a:t>, Ludvík I. Orleánský, ale také královna Isabela Bavorská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Současně ji obdivují soudobí filozofové Jean </a:t>
            </a:r>
            <a:r>
              <a:rPr lang="cs-CZ" sz="1600" dirty="0" err="1"/>
              <a:t>Gerson</a:t>
            </a:r>
            <a:r>
              <a:rPr lang="cs-CZ" sz="1600" dirty="0"/>
              <a:t> a </a:t>
            </a:r>
            <a:r>
              <a:rPr lang="cs-CZ" sz="1600" dirty="0" err="1"/>
              <a:t>Eustache</a:t>
            </a:r>
            <a:r>
              <a:rPr lang="cs-CZ" sz="1600" dirty="0"/>
              <a:t> </a:t>
            </a:r>
            <a:r>
              <a:rPr lang="cs-CZ" sz="1600" dirty="0" err="1"/>
              <a:t>Deschamps</a:t>
            </a:r>
            <a:r>
              <a:rPr lang="cs-CZ" sz="1600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215D0B-58D2-22B7-D03C-A5442A8E5F64}"/>
              </a:ext>
            </a:extLst>
          </p:cNvPr>
          <p:cNvSpPr txBox="1"/>
          <p:nvPr/>
        </p:nvSpPr>
        <p:spPr>
          <a:xfrm>
            <a:off x="8094496" y="0"/>
            <a:ext cx="4097504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Kontroverze týkající se zobrazování žen: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Od roku 1400: široce uznávaná spisovatelka; dostává zakázky na filozofická, politicko-morální a vojenská díla i dvorskou poezii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Zapojuje se také do debaty o úloze žen, zejména v souvislosti s jejich </a:t>
            </a:r>
            <a:r>
              <a:rPr lang="cs-CZ" sz="1600" dirty="0">
                <a:highlight>
                  <a:srgbClr val="FFFF00"/>
                </a:highlight>
              </a:rPr>
              <a:t>pejorativním zobrazením </a:t>
            </a:r>
            <a:r>
              <a:rPr lang="cs-CZ" sz="1600" dirty="0"/>
              <a:t>v literárních dílech, jako je populární „Roman de la Rose“ od klerika Jeana de </a:t>
            </a:r>
            <a:r>
              <a:rPr lang="cs-CZ" sz="1600" dirty="0" err="1"/>
              <a:t>Meunga</a:t>
            </a:r>
            <a:endParaRPr lang="cs-CZ" sz="1600" dirty="0"/>
          </a:p>
          <a:p>
            <a:r>
              <a:rPr lang="cs-CZ" sz="1600" b="1" dirty="0">
                <a:solidFill>
                  <a:srgbClr val="FF0000"/>
                </a:solidFill>
              </a:rPr>
              <a:t>= Rozpoutává tak literární ‚</a:t>
            </a:r>
            <a:r>
              <a:rPr lang="cs-CZ" sz="1600" b="1" i="1" dirty="0" err="1">
                <a:solidFill>
                  <a:srgbClr val="FF0000"/>
                </a:solidFill>
              </a:rPr>
              <a:t>Querelle</a:t>
            </a:r>
            <a:r>
              <a:rPr lang="cs-CZ" sz="1600" b="1" i="1" dirty="0">
                <a:solidFill>
                  <a:srgbClr val="FF0000"/>
                </a:solidFill>
              </a:rPr>
              <a:t> </a:t>
            </a:r>
            <a:r>
              <a:rPr lang="cs-CZ" sz="1600" b="1" i="1" dirty="0" err="1">
                <a:solidFill>
                  <a:srgbClr val="FF0000"/>
                </a:solidFill>
              </a:rPr>
              <a:t>du</a:t>
            </a:r>
            <a:r>
              <a:rPr lang="cs-CZ" sz="1600" b="1" i="1" dirty="0">
                <a:solidFill>
                  <a:srgbClr val="FF0000"/>
                </a:solidFill>
              </a:rPr>
              <a:t> Roman de la rose‘ </a:t>
            </a:r>
            <a:r>
              <a:rPr lang="cs-CZ" sz="1600" b="1" dirty="0">
                <a:solidFill>
                  <a:srgbClr val="FF0000"/>
                </a:solidFill>
              </a:rPr>
              <a:t>(spor o románu o růži) v němž rozebírá klerikem znetvořený obraz žen  </a:t>
            </a:r>
          </a:p>
        </p:txBody>
      </p:sp>
      <p:pic>
        <p:nvPicPr>
          <p:cNvPr id="6" name="Obrázek 5" descr="Obsah obrázku oblečení, obraz, šaty, osoba&#10;&#10;Popis byl vytvořen automaticky">
            <a:extLst>
              <a:ext uri="{FF2B5EF4-FFF2-40B4-BE49-F238E27FC236}">
                <a16:creationId xmlns:a16="http://schemas.microsoft.com/office/drawing/2014/main" id="{F03DC6DB-2914-3532-5992-6F898DBA7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"/>
          <a:stretch/>
        </p:blipFill>
        <p:spPr>
          <a:xfrm>
            <a:off x="5776700" y="0"/>
            <a:ext cx="2346372" cy="246221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AEF3D13-B335-74C5-739B-6615435A7596}"/>
              </a:ext>
            </a:extLst>
          </p:cNvPr>
          <p:cNvSpPr txBox="1"/>
          <p:nvPr/>
        </p:nvSpPr>
        <p:spPr>
          <a:xfrm>
            <a:off x="5919787" y="2456443"/>
            <a:ext cx="2188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Christine de </a:t>
            </a:r>
            <a:r>
              <a:rPr lang="cs-CZ" sz="1200" b="1" dirty="0" err="1"/>
              <a:t>Pizan</a:t>
            </a:r>
            <a:r>
              <a:rPr lang="cs-CZ" sz="1200" b="1" dirty="0"/>
              <a:t> se svým synem Jeanem de </a:t>
            </a:r>
            <a:r>
              <a:rPr lang="cs-CZ" sz="1200" b="1" dirty="0" err="1"/>
              <a:t>Castel</a:t>
            </a:r>
            <a:r>
              <a:rPr lang="cs-CZ" sz="1200" b="1" dirty="0"/>
              <a:t> (</a:t>
            </a:r>
            <a:r>
              <a:rPr lang="cs-CZ" sz="1200" b="1" dirty="0" err="1"/>
              <a:t>bedfordský</a:t>
            </a:r>
            <a:r>
              <a:rPr lang="cs-CZ" sz="1200" b="1" dirty="0"/>
              <a:t> mistr)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82B0AC4-E671-AA17-2988-6F91F7F25F76}"/>
              </a:ext>
            </a:extLst>
          </p:cNvPr>
          <p:cNvSpPr txBox="1"/>
          <p:nvPr/>
        </p:nvSpPr>
        <p:spPr>
          <a:xfrm>
            <a:off x="9005211" y="3380126"/>
            <a:ext cx="4097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2060"/>
                </a:solidFill>
              </a:rPr>
              <a:t>La </a:t>
            </a:r>
            <a:r>
              <a:rPr lang="de-DE" sz="1800" b="1" dirty="0" err="1">
                <a:solidFill>
                  <a:srgbClr val="002060"/>
                </a:solidFill>
              </a:rPr>
              <a:t>Cité</a:t>
            </a:r>
            <a:r>
              <a:rPr lang="de-DE" sz="1800" b="1" dirty="0">
                <a:solidFill>
                  <a:srgbClr val="002060"/>
                </a:solidFill>
              </a:rPr>
              <a:t> des </a:t>
            </a:r>
            <a:r>
              <a:rPr lang="de-DE" sz="1800" b="1" dirty="0" err="1">
                <a:solidFill>
                  <a:srgbClr val="002060"/>
                </a:solidFill>
              </a:rPr>
              <a:t>dames</a:t>
            </a:r>
            <a:r>
              <a:rPr lang="de-DE" sz="1800" b="1" dirty="0">
                <a:solidFill>
                  <a:srgbClr val="002060"/>
                </a:solidFill>
              </a:rPr>
              <a:t> (1405) </a:t>
            </a: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4CBB9ED-4D2B-13B0-C152-1ED4D2C09E66}"/>
              </a:ext>
            </a:extLst>
          </p:cNvPr>
          <p:cNvSpPr txBox="1"/>
          <p:nvPr/>
        </p:nvSpPr>
        <p:spPr>
          <a:xfrm>
            <a:off x="9005211" y="3815236"/>
            <a:ext cx="3186789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Město dam, </a:t>
            </a:r>
            <a:r>
              <a:rPr lang="cs-CZ" sz="1600" dirty="0">
                <a:highlight>
                  <a:srgbClr val="FFFF00"/>
                </a:highlight>
              </a:rPr>
              <a:t>literární reakce na útoky v rámci sporu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příkladu významných ženských postav z biblických i světských dějin </a:t>
            </a:r>
            <a:r>
              <a:rPr lang="cs-CZ" sz="1600" dirty="0">
                <a:highlight>
                  <a:srgbClr val="FFFF00"/>
                </a:highlight>
              </a:rPr>
              <a:t>poukazuje na neuznané schopnosti žen a rozvíjí obraz utopické společnosti</a:t>
            </a:r>
            <a:r>
              <a:rPr lang="cs-CZ" sz="1600" dirty="0"/>
              <a:t>, v níž mají ženy rovná práva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Popisuje také, jak negativní výroky učenců o ženském pohlaví ovlivnily ženy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0261BCE-E60C-C412-B8CA-3788F51C5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38" y="3334581"/>
            <a:ext cx="3145873" cy="207652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60F2A54-8680-270A-4E0D-F054B6E754EB}"/>
              </a:ext>
            </a:extLst>
          </p:cNvPr>
          <p:cNvSpPr txBox="1"/>
          <p:nvPr/>
        </p:nvSpPr>
        <p:spPr>
          <a:xfrm>
            <a:off x="6041624" y="5452478"/>
            <a:ext cx="2781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Miniatura v pařížském rukopise </a:t>
            </a:r>
            <a:r>
              <a:rPr lang="cs-CZ" sz="1200" b="1" dirty="0" err="1"/>
              <a:t>Cité</a:t>
            </a:r>
            <a:r>
              <a:rPr lang="cs-CZ" sz="1200" b="1" dirty="0"/>
              <a:t> des </a:t>
            </a:r>
            <a:r>
              <a:rPr lang="cs-CZ" sz="1200" b="1" dirty="0" err="1"/>
              <a:t>Dames</a:t>
            </a:r>
            <a:r>
              <a:rPr lang="cs-CZ" sz="1200" b="1" dirty="0"/>
              <a:t> (počátek 15. století, Mistr </a:t>
            </a:r>
            <a:r>
              <a:rPr lang="cs-CZ" sz="1200" b="1" dirty="0" err="1"/>
              <a:t>Cité</a:t>
            </a:r>
            <a:r>
              <a:rPr lang="cs-CZ" sz="1200" b="1" dirty="0"/>
              <a:t> des </a:t>
            </a:r>
            <a:r>
              <a:rPr lang="cs-CZ" sz="1200" b="1" dirty="0" err="1"/>
              <a:t>Dames</a:t>
            </a:r>
            <a:r>
              <a:rPr lang="cs-CZ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473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83" y="3001180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(8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7" y="5604764"/>
            <a:ext cx="11628997" cy="1101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Najděte příklad argumentace proti změně genderového řádu (genderových rolí):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Jakým způsobem je prezentován veřejnosti?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Kdo ho podporuje?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Kterého tématu se dotýká a proč (které mocenské vztahy z nim stojí?)? Jak vypadá argumentace podporovatelů?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připravte si k vlastnímu příkladu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8" y="3666149"/>
            <a:ext cx="11628997" cy="9317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Mary </a:t>
            </a:r>
            <a:r>
              <a:rPr lang="cs-CZ" b="1" dirty="0" err="1">
                <a:solidFill>
                  <a:srgbClr val="002060"/>
                </a:solidFill>
              </a:rPr>
              <a:t>B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eard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public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voice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women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p. </a:t>
            </a:r>
            <a:r>
              <a:rPr lang="cs-CZ" b="1" dirty="0">
                <a:solidFill>
                  <a:srgbClr val="002060"/>
                </a:solidFill>
              </a:rPr>
              <a:t>3-45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kdo je Mary </a:t>
            </a:r>
            <a:r>
              <a:rPr lang="cs-CZ" sz="1600" b="1" dirty="0" err="1">
                <a:solidFill>
                  <a:srgbClr val="002060"/>
                </a:solidFill>
              </a:rPr>
              <a:t>Beard</a:t>
            </a:r>
            <a:r>
              <a:rPr lang="cs-CZ" sz="1600" b="1" dirty="0">
                <a:solidFill>
                  <a:srgbClr val="002060"/>
                </a:solidFill>
              </a:rPr>
              <a:t>? Čím se zabývá?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textovou analýzu: O čem to je? Jak vypadá argumentační struktura? Co se vám líbí, co méně?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7" y="4662481"/>
            <a:ext cx="11628997" cy="853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 – kontrastního textu: Vlastimil Vondruška, kap. Rovnoprávnost (Breviář pozitivní anarchie, 2016)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Kdo je Vlastimil Vondruška? Jakou pozici zastává?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Analyzujte jeho ‚argumentaci‘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pic>
        <p:nvPicPr>
          <p:cNvPr id="8" name="Obrázek 7" descr="Obsah obrázku text, plakát, Lidská tvář, ilustrace&#10;&#10;Popis byl vytvořen automaticky">
            <a:extLst>
              <a:ext uri="{FF2B5EF4-FFF2-40B4-BE49-F238E27FC236}">
                <a16:creationId xmlns:a16="http://schemas.microsoft.com/office/drawing/2014/main" id="{B02914D0-BABD-693E-5802-35468B2AB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94" y="85445"/>
            <a:ext cx="2761387" cy="38671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434136" y="2611623"/>
            <a:ext cx="1666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Chcete takové ženy?</a:t>
            </a:r>
          </a:p>
          <a:p>
            <a:pPr algn="r"/>
            <a:r>
              <a:rPr lang="cs-CZ" sz="1200" dirty="0"/>
              <a:t>Plakát ke kantonálnímu hlasování o volebním právu žen v Basileji, 1920. 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775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363984" y="3167390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Obrázek 2" descr="Obsah obrázku text, kreslené, narozeninový dort, ilustrace&#10;&#10;Popis byl vytvořen automaticky">
            <a:extLst>
              <a:ext uri="{FF2B5EF4-FFF2-40B4-BE49-F238E27FC236}">
                <a16:creationId xmlns:a16="http://schemas.microsoft.com/office/drawing/2014/main" id="{ED19CF2C-EC1B-F676-2E8C-D209CD3BF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r="12954" b="4211"/>
          <a:stretch/>
        </p:blipFill>
        <p:spPr>
          <a:xfrm>
            <a:off x="9348186" y="97655"/>
            <a:ext cx="2644795" cy="3506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CC4E4BC-F5E3-4212-856B-54F97569DE76}"/>
              </a:ext>
            </a:extLst>
          </p:cNvPr>
          <p:cNvSpPr/>
          <p:nvPr/>
        </p:nvSpPr>
        <p:spPr bwMode="auto">
          <a:xfrm>
            <a:off x="363984" y="3737502"/>
            <a:ext cx="11628997" cy="1404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Krátký r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eferát pojmy k genderu (cca. 5 min.)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Proč jste si ho vybral/a?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Zjistěte s pomocí různých zdrojů (knížky, studie, online rešerše) o co se jedná, dokumentujte rešerši (jak jste postupovali?)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     - Jak se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Váš pojem historický vyvíjel (koncepty?)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     - Co se Vám na pojmu líbí/nelíbí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50BE10-FD23-B062-554E-55326DFBC033}"/>
              </a:ext>
            </a:extLst>
          </p:cNvPr>
          <p:cNvSpPr/>
          <p:nvPr/>
        </p:nvSpPr>
        <p:spPr bwMode="auto">
          <a:xfrm>
            <a:off x="363984" y="5189343"/>
            <a:ext cx="11628997" cy="673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Sherry C.M.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Lindquist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Gender, p. </a:t>
            </a:r>
            <a:r>
              <a:rPr lang="cs-CZ" b="1" dirty="0">
                <a:solidFill>
                  <a:srgbClr val="002060"/>
                </a:solidFill>
              </a:rPr>
              <a:t>113-130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textovou analýzu: O čem to je? Jak vypadá argumentační struktura? Co se vám líbí, co méně?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3421A3-AA7E-4C94-2837-EA57507B6732}"/>
              </a:ext>
            </a:extLst>
          </p:cNvPr>
          <p:cNvSpPr/>
          <p:nvPr/>
        </p:nvSpPr>
        <p:spPr bwMode="auto">
          <a:xfrm>
            <a:off x="363984" y="5909926"/>
            <a:ext cx="11628997" cy="6730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Christine de </a:t>
            </a:r>
            <a:r>
              <a:rPr lang="cs-CZ" b="1" dirty="0" err="1">
                <a:solidFill>
                  <a:srgbClr val="002060"/>
                </a:solidFill>
              </a:rPr>
              <a:t>Pizan</a:t>
            </a:r>
            <a:r>
              <a:rPr lang="cs-CZ" b="1" dirty="0">
                <a:solidFill>
                  <a:srgbClr val="002060"/>
                </a:solidFill>
              </a:rPr>
              <a:t> (1364 – 1430),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analýzu pramene: Kdo je Christine de </a:t>
            </a:r>
            <a:r>
              <a:rPr lang="cs-CZ" sz="1600" b="1" dirty="0" err="1">
                <a:solidFill>
                  <a:srgbClr val="002060"/>
                </a:solidFill>
              </a:rPr>
              <a:t>Pizan</a:t>
            </a:r>
            <a:r>
              <a:rPr lang="cs-CZ" sz="1600" b="1" dirty="0">
                <a:solidFill>
                  <a:srgbClr val="002060"/>
                </a:solidFill>
              </a:rPr>
              <a:t>? Z jakého díla je text </a:t>
            </a:r>
            <a:r>
              <a:rPr lang="cs-CZ" sz="1600" b="1" dirty="0" err="1">
                <a:solidFill>
                  <a:srgbClr val="002060"/>
                </a:solidFill>
              </a:rPr>
              <a:t>výbrán</a:t>
            </a:r>
            <a:r>
              <a:rPr lang="cs-CZ" sz="1600" b="1" dirty="0">
                <a:solidFill>
                  <a:srgbClr val="002060"/>
                </a:solidFill>
              </a:rPr>
              <a:t>? (Význam díla?) O čem pojednává? 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59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363984" y="3167390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Obrázek 2" descr="Obsah obrázku text, kreslené, narozeninový dort, ilustrace&#10;&#10;Popis byl vytvořen automaticky">
            <a:extLst>
              <a:ext uri="{FF2B5EF4-FFF2-40B4-BE49-F238E27FC236}">
                <a16:creationId xmlns:a16="http://schemas.microsoft.com/office/drawing/2014/main" id="{ED19CF2C-EC1B-F676-2E8C-D209CD3BF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r="12954" b="4211"/>
          <a:stretch/>
        </p:blipFill>
        <p:spPr>
          <a:xfrm>
            <a:off x="9348186" y="97655"/>
            <a:ext cx="2644795" cy="3506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CC4E4BC-F5E3-4212-856B-54F97569DE76}"/>
              </a:ext>
            </a:extLst>
          </p:cNvPr>
          <p:cNvSpPr/>
          <p:nvPr/>
        </p:nvSpPr>
        <p:spPr bwMode="auto">
          <a:xfrm>
            <a:off x="363984" y="3737502"/>
            <a:ext cx="11628997" cy="140495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Krátký r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eferát pojmy k genderu (cca. 5 min.)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Proč jste si ho vybral/a?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Zjistěte s pomocí různých zdrojů (knížky, studie, online rešerše) o co se jedná, dokumentujte rešerši (jak jste postupovali?)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     - Jak se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Váš pojem historický vyvíjel (koncepty?)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     - Co se Vám na pojmu líbí/nelíbí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50BE10-FD23-B062-554E-55326DFBC033}"/>
              </a:ext>
            </a:extLst>
          </p:cNvPr>
          <p:cNvSpPr/>
          <p:nvPr/>
        </p:nvSpPr>
        <p:spPr bwMode="auto">
          <a:xfrm>
            <a:off x="363984" y="5189343"/>
            <a:ext cx="11628997" cy="673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Sherry C.M.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Lindquist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Gender, p. </a:t>
            </a:r>
            <a:r>
              <a:rPr lang="cs-CZ" b="1" dirty="0">
                <a:solidFill>
                  <a:srgbClr val="002060"/>
                </a:solidFill>
              </a:rPr>
              <a:t>113-130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textovou analýzu: O čem to je? Jak vypadá argumentační struktura? Co se vám líbí, co méně?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3421A3-AA7E-4C94-2837-EA57507B6732}"/>
              </a:ext>
            </a:extLst>
          </p:cNvPr>
          <p:cNvSpPr/>
          <p:nvPr/>
        </p:nvSpPr>
        <p:spPr bwMode="auto">
          <a:xfrm>
            <a:off x="363984" y="5909926"/>
            <a:ext cx="11628997" cy="6730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Christine de </a:t>
            </a:r>
            <a:r>
              <a:rPr lang="cs-CZ" b="1" dirty="0" err="1">
                <a:solidFill>
                  <a:srgbClr val="002060"/>
                </a:solidFill>
              </a:rPr>
              <a:t>Pizan</a:t>
            </a:r>
            <a:r>
              <a:rPr lang="cs-CZ" b="1" dirty="0">
                <a:solidFill>
                  <a:srgbClr val="002060"/>
                </a:solidFill>
              </a:rPr>
              <a:t> (1364 – 1430),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analýzu pramene: Kdo je Christine de </a:t>
            </a:r>
            <a:r>
              <a:rPr lang="cs-CZ" sz="1600" b="1" dirty="0" err="1">
                <a:solidFill>
                  <a:srgbClr val="002060"/>
                </a:solidFill>
              </a:rPr>
              <a:t>Pizan</a:t>
            </a:r>
            <a:r>
              <a:rPr lang="cs-CZ" sz="1600" b="1" dirty="0">
                <a:solidFill>
                  <a:srgbClr val="002060"/>
                </a:solidFill>
              </a:rPr>
              <a:t>? Z jakého díla je text </a:t>
            </a:r>
            <a:r>
              <a:rPr lang="cs-CZ" sz="1600" b="1" dirty="0" err="1">
                <a:solidFill>
                  <a:srgbClr val="002060"/>
                </a:solidFill>
              </a:rPr>
              <a:t>výbrán</a:t>
            </a:r>
            <a:r>
              <a:rPr lang="cs-CZ" sz="1600" b="1" dirty="0">
                <a:solidFill>
                  <a:srgbClr val="002060"/>
                </a:solidFill>
              </a:rPr>
              <a:t>? (Význam díla?) O čem pojednává? 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1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109184" y="109057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‚gender‘ a spřízněné pojmy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B125F6BD-0038-CC74-0BBB-8CE904FD9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851557"/>
              </p:ext>
            </p:extLst>
          </p:nvPr>
        </p:nvGraphicFramePr>
        <p:xfrm>
          <a:off x="194811" y="708230"/>
          <a:ext cx="45449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485">
                  <a:extLst>
                    <a:ext uri="{9D8B030D-6E8A-4147-A177-3AD203B41FA5}">
                      <a16:colId xmlns:a16="http://schemas.microsoft.com/office/drawing/2014/main" val="1571370784"/>
                    </a:ext>
                  </a:extLst>
                </a:gridCol>
                <a:gridCol w="2272485">
                  <a:extLst>
                    <a:ext uri="{9D8B030D-6E8A-4147-A177-3AD203B41FA5}">
                      <a16:colId xmlns:a16="http://schemas.microsoft.com/office/drawing/2014/main" val="3626957854"/>
                    </a:ext>
                  </a:extLst>
                </a:gridCol>
              </a:tblGrid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Gender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studies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Anna Beňová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180842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Feminismus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Veronika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Gasparcová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127084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Queer/Gender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Studies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Laura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Maniáková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4362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Masculinity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studies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Veronika Ondrášková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79795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Orientalismus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Peter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Sater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23537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Postkolonialismus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Vojtěch Hami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80305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E9704DB1-50AF-8916-E8A4-CF1EAA64114D}"/>
              </a:ext>
            </a:extLst>
          </p:cNvPr>
          <p:cNvSpPr txBox="1"/>
          <p:nvPr/>
        </p:nvSpPr>
        <p:spPr>
          <a:xfrm>
            <a:off x="194811" y="3429000"/>
            <a:ext cx="454497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Obecný termín pro sociální, politické a akademické proudy a sociální hnutí</a:t>
            </a:r>
            <a:r>
              <a:rPr lang="cs-CZ" sz="1600" dirty="0"/>
              <a:t>, které na základě kritické analýzy genderových systémů prosazují rovná práva, </a:t>
            </a:r>
            <a:r>
              <a:rPr lang="cs-CZ" sz="1600" dirty="0">
                <a:highlight>
                  <a:srgbClr val="FFFF00"/>
                </a:highlight>
              </a:rPr>
              <a:t>lidskou důstojnost a sebeurčení pro všechny lidi všech pohlaví </a:t>
            </a:r>
            <a:r>
              <a:rPr lang="cs-CZ" sz="1600" dirty="0"/>
              <a:t>jakož i boj proti sexismu, a snaží se tyto cíle realizovat vhodnými opatřeními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Základ politických filozofií, </a:t>
            </a:r>
            <a:r>
              <a:rPr lang="cs-CZ" sz="1600" dirty="0"/>
              <a:t>které se - nad rámec individuálních zájmů - </a:t>
            </a:r>
            <a:r>
              <a:rPr lang="cs-CZ" sz="1600" dirty="0">
                <a:highlight>
                  <a:srgbClr val="FFFF00"/>
                </a:highlight>
              </a:rPr>
              <a:t>zaměřují na souhrn společenských podmínek, zásadní změnu společenského a symbolického řádu a genderových vztahů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A64305F-3615-E768-98BD-443B92787123}"/>
              </a:ext>
            </a:extLst>
          </p:cNvPr>
          <p:cNvSpPr/>
          <p:nvPr/>
        </p:nvSpPr>
        <p:spPr bwMode="auto">
          <a:xfrm>
            <a:off x="267189" y="2950706"/>
            <a:ext cx="2048172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Feminismus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9F4C8FC-7F37-6659-F33C-81B15DCD4098}"/>
              </a:ext>
            </a:extLst>
          </p:cNvPr>
          <p:cNvSpPr/>
          <p:nvPr/>
        </p:nvSpPr>
        <p:spPr bwMode="auto">
          <a:xfrm>
            <a:off x="5026989" y="424344"/>
            <a:ext cx="4043010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Gender </a:t>
            </a:r>
            <a:r>
              <a:rPr lang="cs-CZ" sz="2000" b="1" dirty="0" err="1">
                <a:solidFill>
                  <a:srgbClr val="FFFFCC"/>
                </a:solidFill>
              </a:rPr>
              <a:t>studies</a:t>
            </a:r>
            <a:r>
              <a:rPr lang="cs-CZ" sz="2000" b="1" dirty="0">
                <a:solidFill>
                  <a:srgbClr val="FFFFCC"/>
                </a:solidFill>
              </a:rPr>
              <a:t>/gender </a:t>
            </a:r>
            <a:r>
              <a:rPr lang="cs-CZ" sz="2000" b="1" dirty="0" err="1">
                <a:solidFill>
                  <a:srgbClr val="FFFFCC"/>
                </a:solidFill>
              </a:rPr>
              <a:t>theory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DAD13F-2371-7B5C-0438-AFE03C60CCE1}"/>
              </a:ext>
            </a:extLst>
          </p:cNvPr>
          <p:cNvSpPr txBox="1"/>
          <p:nvPr/>
        </p:nvSpPr>
        <p:spPr>
          <a:xfrm>
            <a:off x="5278772" y="995880"/>
            <a:ext cx="6558094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Odvětví historických studií</a:t>
            </a:r>
            <a:r>
              <a:rPr lang="cs-CZ" sz="1600" dirty="0">
                <a:highlight>
                  <a:srgbClr val="FFFF00"/>
                </a:highlight>
              </a:rPr>
              <a:t>, které se zabývá minulostí z genderového hlediska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 centru studia je otázka, </a:t>
            </a:r>
            <a:r>
              <a:rPr lang="cs-CZ" sz="1600" dirty="0">
                <a:highlight>
                  <a:srgbClr val="FFFF00"/>
                </a:highlight>
              </a:rPr>
              <a:t>do jaké míry historické události a období ovlivňují ženy jinak než muže </a:t>
            </a:r>
            <a:r>
              <a:rPr lang="cs-CZ" sz="1600" dirty="0"/>
              <a:t>(např. článek Joan Kelly z roku 1977 „</a:t>
            </a:r>
            <a:r>
              <a:rPr lang="cs-CZ" sz="1600" dirty="0" err="1"/>
              <a:t>Did</a:t>
            </a:r>
            <a:r>
              <a:rPr lang="cs-CZ" sz="1600" dirty="0"/>
              <a:t> </a:t>
            </a:r>
            <a:r>
              <a:rPr lang="cs-CZ" sz="1600" dirty="0" err="1"/>
              <a:t>Women</a:t>
            </a:r>
            <a:r>
              <a:rPr lang="cs-CZ" sz="1600" dirty="0"/>
              <a:t> </a:t>
            </a:r>
            <a:r>
              <a:rPr lang="cs-CZ" sz="1600" dirty="0" err="1"/>
              <a:t>have</a:t>
            </a:r>
            <a:r>
              <a:rPr lang="cs-CZ" sz="1600" dirty="0"/>
              <a:t> a </a:t>
            </a:r>
            <a:r>
              <a:rPr lang="cs-CZ" sz="1600" dirty="0" err="1"/>
              <a:t>Renaissance</a:t>
            </a:r>
            <a:r>
              <a:rPr lang="cs-CZ" sz="1600" dirty="0"/>
              <a:t>?“)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Základní předpoklad</a:t>
            </a:r>
            <a:r>
              <a:rPr lang="cs-CZ" sz="1600" dirty="0"/>
              <a:t>: </a:t>
            </a:r>
            <a:r>
              <a:rPr lang="cs-CZ" sz="1600" dirty="0">
                <a:highlight>
                  <a:srgbClr val="FFFF00"/>
                </a:highlight>
              </a:rPr>
              <a:t>genderové rozdíly jsou sociálně konstruované</a:t>
            </a:r>
            <a:r>
              <a:rPr lang="cs-CZ" sz="1600" dirty="0"/>
              <a:t>, proto je cílem analyzovat jejich projevy na různých místech a v různých dobách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Genderoví historici rozlišují mezi pojmy „gender“ a „pohlaví“ </a:t>
            </a:r>
            <a:r>
              <a:rPr lang="cs-CZ" sz="1600" dirty="0"/>
              <a:t>-  pohlaví je biologická konstituce jedince, zatímco gender je zvolená identita jedince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Rozlišení mezi ženskými a genderovými studiemi je obtížné, protože neexistuje žádná zastřešující definice pojmu „žena“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C12F186-0F3D-3FB3-583F-A0C72B9AF5BC}"/>
              </a:ext>
            </a:extLst>
          </p:cNvPr>
          <p:cNvSpPr txBox="1"/>
          <p:nvPr/>
        </p:nvSpPr>
        <p:spPr>
          <a:xfrm>
            <a:off x="5278772" y="4164999"/>
            <a:ext cx="6558095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Kritika ze strany genderové teorie (po roce 1990)</a:t>
            </a:r>
          </a:p>
          <a:p>
            <a:r>
              <a:rPr lang="cs-CZ" b="1" dirty="0"/>
              <a:t>= Historici se v minulosti pokoušeli shrnout společné zkušenosti velkého počtu lidí</a:t>
            </a:r>
          </a:p>
          <a:p>
            <a:r>
              <a:rPr lang="cs-CZ" b="1" dirty="0"/>
              <a:t>= Ženy mají mnohočetné identity ovlivněné různými faktory, včetně rasových a třídních, a jakýkoli pohled na historii, který shrnuje jejich zkušenosti, neposkytuje přesný obraz</a:t>
            </a:r>
          </a:p>
        </p:txBody>
      </p:sp>
    </p:spTree>
    <p:extLst>
      <p:ext uri="{BB962C8B-B14F-4D97-AF65-F5344CB8AC3E}">
        <p14:creationId xmlns:p14="http://schemas.microsoft.com/office/powerpoint/2010/main" val="19937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109184" y="109057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‚gender‘ a spřízněné pojmy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B125F6BD-0038-CC74-0BBB-8CE904FD9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7750"/>
              </p:ext>
            </p:extLst>
          </p:nvPr>
        </p:nvGraphicFramePr>
        <p:xfrm>
          <a:off x="194811" y="611556"/>
          <a:ext cx="45449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485">
                  <a:extLst>
                    <a:ext uri="{9D8B030D-6E8A-4147-A177-3AD203B41FA5}">
                      <a16:colId xmlns:a16="http://schemas.microsoft.com/office/drawing/2014/main" val="1571370784"/>
                    </a:ext>
                  </a:extLst>
                </a:gridCol>
                <a:gridCol w="2272485">
                  <a:extLst>
                    <a:ext uri="{9D8B030D-6E8A-4147-A177-3AD203B41FA5}">
                      <a16:colId xmlns:a16="http://schemas.microsoft.com/office/drawing/2014/main" val="3626957854"/>
                    </a:ext>
                  </a:extLst>
                </a:gridCol>
              </a:tblGrid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Gender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studies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Anna Beňová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180842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Feminismus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Veronika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Gasparcová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127084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Queer/Gender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Studies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Laura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Maniáková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4362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Masculinity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studies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Veronika Ondrášková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79795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Orientalismus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Peter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Sater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23537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Postkolonialismus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Vojtěch Hami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80305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E9704DB1-50AF-8916-E8A4-CF1EAA64114D}"/>
              </a:ext>
            </a:extLst>
          </p:cNvPr>
          <p:cNvSpPr txBox="1"/>
          <p:nvPr/>
        </p:nvSpPr>
        <p:spPr>
          <a:xfrm>
            <a:off x="194810" y="3169671"/>
            <a:ext cx="6222767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Vychází s přesvědčení, že pohlaví a sexuální identita jsou vytvářeny vyjednáváním mezi aktéry, kteří mají odlišný přístup k moci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Filozofická východiska: </a:t>
            </a:r>
            <a:r>
              <a:rPr lang="cs-CZ" sz="1600" dirty="0"/>
              <a:t>Dekonstrukce, </a:t>
            </a:r>
            <a:r>
              <a:rPr lang="cs-CZ" sz="1600" dirty="0" err="1"/>
              <a:t>poststrukturalismus</a:t>
            </a:r>
            <a:r>
              <a:rPr lang="cs-CZ" sz="1600" dirty="0"/>
              <a:t>, analýza diskurzu, genderová studia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Cíly: </a:t>
            </a:r>
            <a:r>
              <a:rPr lang="cs-CZ" sz="1600" dirty="0"/>
              <a:t>Analýza a dekonstrukce ‚sexuální identity‘, forem moci a jimi podpořených norem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Novější trendy</a:t>
            </a:r>
            <a:r>
              <a:rPr lang="cs-CZ" sz="1600" dirty="0"/>
              <a:t>: Zaměřují se již nejen na sexualitu, ale také na kulturní definice genderu a genderových rolí a z nich vyplývajících vztahů nerovnosti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Ústřední bod: </a:t>
            </a:r>
            <a:r>
              <a:rPr lang="cs-CZ" sz="1600" dirty="0">
                <a:highlight>
                  <a:srgbClr val="FFFF00"/>
                </a:highlight>
              </a:rPr>
              <a:t>radikální otevřenost termínu queer</a:t>
            </a:r>
            <a:r>
              <a:rPr lang="cs-CZ" sz="1600" dirty="0"/>
              <a:t>, který je neustále redefinován skupinami, které mají být zahrnuty do tohoto termínu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</a:t>
            </a:r>
            <a:r>
              <a:rPr lang="cs-CZ" sz="1600" b="1" dirty="0" err="1">
                <a:solidFill>
                  <a:srgbClr val="FF0000"/>
                </a:solidFill>
              </a:rPr>
              <a:t>Reapropriace</a:t>
            </a:r>
            <a:r>
              <a:rPr lang="cs-CZ" sz="1600" b="1" dirty="0">
                <a:solidFill>
                  <a:srgbClr val="FF0000"/>
                </a:solidFill>
              </a:rPr>
              <a:t> původně pejorativního termínu ‚queer‘ a jeho zasazení do nového sémantického kontextu</a:t>
            </a:r>
            <a:endParaRPr lang="cs-CZ" sz="1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A64305F-3615-E768-98BD-443B92787123}"/>
              </a:ext>
            </a:extLst>
          </p:cNvPr>
          <p:cNvSpPr/>
          <p:nvPr/>
        </p:nvSpPr>
        <p:spPr bwMode="auto">
          <a:xfrm>
            <a:off x="194811" y="2572446"/>
            <a:ext cx="3499468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Queer </a:t>
            </a:r>
            <a:r>
              <a:rPr lang="cs-CZ" sz="2000" b="1" dirty="0" err="1">
                <a:solidFill>
                  <a:srgbClr val="FFFFCC"/>
                </a:solidFill>
              </a:rPr>
              <a:t>studies</a:t>
            </a:r>
            <a:r>
              <a:rPr lang="cs-CZ" sz="2000" b="1" dirty="0">
                <a:solidFill>
                  <a:srgbClr val="FFFFCC"/>
                </a:solidFill>
              </a:rPr>
              <a:t>/teorie queer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9F4C8FC-7F37-6659-F33C-81B15DCD4098}"/>
              </a:ext>
            </a:extLst>
          </p:cNvPr>
          <p:cNvSpPr/>
          <p:nvPr/>
        </p:nvSpPr>
        <p:spPr bwMode="auto">
          <a:xfrm>
            <a:off x="4975155" y="426659"/>
            <a:ext cx="4445682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err="1">
                <a:solidFill>
                  <a:srgbClr val="FFFFCC"/>
                </a:solidFill>
              </a:rPr>
              <a:t>Masculinity</a:t>
            </a:r>
            <a:r>
              <a:rPr lang="cs-CZ" sz="2000" b="1" dirty="0">
                <a:solidFill>
                  <a:srgbClr val="FFFFCC"/>
                </a:solidFill>
              </a:rPr>
              <a:t> </a:t>
            </a:r>
            <a:r>
              <a:rPr lang="cs-CZ" sz="2000" b="1" dirty="0" err="1">
                <a:solidFill>
                  <a:srgbClr val="FFFFCC"/>
                </a:solidFill>
              </a:rPr>
              <a:t>studies</a:t>
            </a:r>
            <a:r>
              <a:rPr lang="cs-CZ" sz="2000" b="1" dirty="0">
                <a:solidFill>
                  <a:srgbClr val="FFFFCC"/>
                </a:solidFill>
              </a:rPr>
              <a:t>/mužské studie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70EE08F-1319-8D1F-D41A-13B991E90613}"/>
              </a:ext>
            </a:extLst>
          </p:cNvPr>
          <p:cNvSpPr txBox="1"/>
          <p:nvPr/>
        </p:nvSpPr>
        <p:spPr>
          <a:xfrm>
            <a:off x="5556309" y="1035622"/>
            <a:ext cx="6107185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Maskulinita je praxe, tj. víc než role, tedy vztah nadvlády mezi muži a ženami a je propojená s dalšími mechanismy útlaku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Vychází z emancipačního a v některých případech i feministického přístupu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Od raného novověku (?) vedle sebe existovaly různé formy maskulinity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historická změna dominantní maskulinity je podmíněna změnou výrobních vztahů ve společnosti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6D3A07-2E7C-29A4-6100-8142976DA56F}"/>
              </a:ext>
            </a:extLst>
          </p:cNvPr>
          <p:cNvSpPr txBox="1"/>
          <p:nvPr/>
        </p:nvSpPr>
        <p:spPr>
          <a:xfrm>
            <a:off x="6694414" y="3169671"/>
            <a:ext cx="4957893" cy="2831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Aktuálně se rozlišují se čtyři formy maskulinity:</a:t>
            </a:r>
          </a:p>
          <a:p>
            <a:endParaRPr lang="cs-CZ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Hegemonická maskulinita</a:t>
            </a:r>
            <a:r>
              <a:rPr lang="cs-CZ" sz="1600" dirty="0"/>
              <a:t>: </a:t>
            </a:r>
            <a:r>
              <a:rPr lang="cs-CZ" sz="1600" dirty="0">
                <a:highlight>
                  <a:srgbClr val="FFFF00"/>
                </a:highlight>
              </a:rPr>
              <a:t>patriarchální formy maskulinity</a:t>
            </a:r>
            <a:r>
              <a:rPr lang="cs-CZ" sz="1600" dirty="0"/>
              <a:t>, genderová hegemonie se uskutečňuje se souhlasem/spoluprací ovládaných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Marginalizována maskulinita: </a:t>
            </a:r>
            <a:r>
              <a:rPr lang="cs-CZ" sz="1600" dirty="0">
                <a:highlight>
                  <a:srgbClr val="FFFF00"/>
                </a:highlight>
              </a:rPr>
              <a:t>příslušníci nedominantních sociálních tříd</a:t>
            </a:r>
            <a:r>
              <a:rPr lang="cs-CZ" sz="1600" dirty="0"/>
              <a:t>, etnických skupin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solidFill>
                  <a:srgbClr val="FF0000"/>
                </a:solidFill>
              </a:rPr>
              <a:t>Komplicovitá</a:t>
            </a:r>
            <a:r>
              <a:rPr lang="cs-CZ" sz="1600" b="1" dirty="0">
                <a:solidFill>
                  <a:srgbClr val="FF0000"/>
                </a:solidFill>
              </a:rPr>
              <a:t> maskulinita</a:t>
            </a:r>
            <a:r>
              <a:rPr lang="cs-CZ" sz="1600" dirty="0"/>
              <a:t>: </a:t>
            </a:r>
            <a:r>
              <a:rPr lang="cs-CZ" sz="1600" dirty="0">
                <a:highlight>
                  <a:srgbClr val="FFFF00"/>
                </a:highlight>
              </a:rPr>
              <a:t>pasivní podporovatelé hegemonů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Podřízená maskulinita: </a:t>
            </a:r>
            <a:r>
              <a:rPr lang="cs-CZ" sz="1600" dirty="0">
                <a:highlight>
                  <a:srgbClr val="FFFF00"/>
                </a:highlight>
              </a:rPr>
              <a:t>homosexuální/transgenderové koncepty maskulinity</a:t>
            </a:r>
          </a:p>
        </p:txBody>
      </p:sp>
    </p:spTree>
    <p:extLst>
      <p:ext uri="{BB962C8B-B14F-4D97-AF65-F5344CB8AC3E}">
        <p14:creationId xmlns:p14="http://schemas.microsoft.com/office/powerpoint/2010/main" val="23758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109184" y="109057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I. ‚gender‘ a spřízněné pojmy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ulka 5">
            <a:extLst>
              <a:ext uri="{FF2B5EF4-FFF2-40B4-BE49-F238E27FC236}">
                <a16:creationId xmlns:a16="http://schemas.microsoft.com/office/drawing/2014/main" id="{B125F6BD-0038-CC74-0BBB-8CE904FD9771}"/>
              </a:ext>
            </a:extLst>
          </p:cNvPr>
          <p:cNvGraphicFramePr>
            <a:graphicFrameLocks noGrp="1"/>
          </p:cNvGraphicFramePr>
          <p:nvPr/>
        </p:nvGraphicFramePr>
        <p:xfrm>
          <a:off x="194811" y="611556"/>
          <a:ext cx="45449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485">
                  <a:extLst>
                    <a:ext uri="{9D8B030D-6E8A-4147-A177-3AD203B41FA5}">
                      <a16:colId xmlns:a16="http://schemas.microsoft.com/office/drawing/2014/main" val="1571370784"/>
                    </a:ext>
                  </a:extLst>
                </a:gridCol>
                <a:gridCol w="2272485">
                  <a:extLst>
                    <a:ext uri="{9D8B030D-6E8A-4147-A177-3AD203B41FA5}">
                      <a16:colId xmlns:a16="http://schemas.microsoft.com/office/drawing/2014/main" val="3626957854"/>
                    </a:ext>
                  </a:extLst>
                </a:gridCol>
              </a:tblGrid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Gender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studies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Anna Beňová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180842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Feminismus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Veronika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Gasparcová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127084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Queer/Gender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Studies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Laura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Maniáková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4362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Masculinity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studies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Veronika Ondrášková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79795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Orientalismus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Peter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</a:rPr>
                        <a:t>Sater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23537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Postkolonialismus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</a:rPr>
                        <a:t>Vojtěch Hami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80305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E9704DB1-50AF-8916-E8A4-CF1EAA64114D}"/>
              </a:ext>
            </a:extLst>
          </p:cNvPr>
          <p:cNvSpPr txBox="1"/>
          <p:nvPr/>
        </p:nvSpPr>
        <p:spPr>
          <a:xfrm>
            <a:off x="106727" y="3333397"/>
            <a:ext cx="472113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Disciplína</a:t>
            </a:r>
            <a:r>
              <a:rPr lang="cs-CZ" sz="1600" dirty="0">
                <a:highlight>
                  <a:srgbClr val="FFFF00"/>
                </a:highlight>
              </a:rPr>
              <a:t>, která zkoumá ‚Orient‘ z různých pohledů, </a:t>
            </a:r>
            <a:r>
              <a:rPr lang="cs-CZ" sz="1600" dirty="0"/>
              <a:t>(tj. antropologického, sociologického, historického, či filologického)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Filozofický postoj a snaha postihnout druh myšlení založený na ontologickém a epistemologickém rozlišení mezi orientem a ve většině případů západem </a:t>
            </a:r>
            <a:r>
              <a:rPr lang="cs-CZ" sz="1600" dirty="0"/>
              <a:t>(Edward W. Said)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Zároveň </a:t>
            </a:r>
            <a:r>
              <a:rPr lang="cs-CZ" sz="1600" b="1" dirty="0">
                <a:solidFill>
                  <a:srgbClr val="FF0000"/>
                </a:solidFill>
              </a:rPr>
              <a:t>společenská instituce</a:t>
            </a:r>
            <a:r>
              <a:rPr lang="cs-CZ" sz="1600" dirty="0"/>
              <a:t>, </a:t>
            </a:r>
            <a:r>
              <a:rPr lang="cs-CZ" sz="1600" dirty="0">
                <a:highlight>
                  <a:srgbClr val="FFFF00"/>
                </a:highlight>
              </a:rPr>
              <a:t>která zkoumá výroky o orientu a definuje/autorizuje názory na něj</a:t>
            </a:r>
            <a:r>
              <a:rPr lang="cs-CZ" sz="1600" dirty="0"/>
              <a:t>; popisuje Orient, učí o něm, objasňuje ho a řídí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Orientalismus = způsob, jakým západ vládne orientu, restrukturalizuje a spravuje jeho narativy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A64305F-3615-E768-98BD-443B92787123}"/>
              </a:ext>
            </a:extLst>
          </p:cNvPr>
          <p:cNvSpPr/>
          <p:nvPr/>
        </p:nvSpPr>
        <p:spPr bwMode="auto">
          <a:xfrm>
            <a:off x="194810" y="2670771"/>
            <a:ext cx="3499468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Orientalismus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9F4C8FC-7F37-6659-F33C-81B15DCD4098}"/>
              </a:ext>
            </a:extLst>
          </p:cNvPr>
          <p:cNvSpPr/>
          <p:nvPr/>
        </p:nvSpPr>
        <p:spPr bwMode="auto">
          <a:xfrm>
            <a:off x="4891265" y="71380"/>
            <a:ext cx="4445682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Postkolonialismus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70EE08F-1319-8D1F-D41A-13B991E90613}"/>
              </a:ext>
            </a:extLst>
          </p:cNvPr>
          <p:cNvSpPr txBox="1"/>
          <p:nvPr/>
        </p:nvSpPr>
        <p:spPr>
          <a:xfrm>
            <a:off x="5010379" y="608668"/>
            <a:ext cx="6931962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Kritické zpochybnění dlouhé pozitivně hodnocené historie kolonizace</a:t>
            </a:r>
            <a:r>
              <a:rPr lang="cs-CZ" sz="1600" dirty="0"/>
              <a:t>, v 1980tých letech se přesouvá od forem politické kolonizace ke studiu všech forem kolonizovaných kultur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Základy postkoloniálních přístupů: </a:t>
            </a:r>
            <a:r>
              <a:rPr lang="cs-CZ" sz="1600" dirty="0"/>
              <a:t>Kolonie byly sice politicky osvobozeny, ale nadále v nich převládala hegemonie eurocentrických perspektiv (koloniální pohled)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Proces kolonizace byl násilným kulturním kontaktem: </a:t>
            </a:r>
            <a:r>
              <a:rPr lang="cs-CZ" sz="1600" dirty="0"/>
              <a:t>Jedna kultura si podmanila jinou, přetvořila ji k obrazu svému, změnila a zničila ji, aby ji ovládla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6D3A07-2E7C-29A4-6100-8142976DA56F}"/>
              </a:ext>
            </a:extLst>
          </p:cNvPr>
          <p:cNvSpPr txBox="1"/>
          <p:nvPr/>
        </p:nvSpPr>
        <p:spPr>
          <a:xfrm>
            <a:off x="5010379" y="2840954"/>
            <a:ext cx="6986811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Kolonizace neprobíhá pouze vojenskou silou, ale také mocí jazyka a přístupu k znalostem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 průběhu kolonizace světa </a:t>
            </a:r>
            <a:r>
              <a:rPr lang="cs-CZ" sz="1600" dirty="0">
                <a:highlight>
                  <a:srgbClr val="FFFF00"/>
                </a:highlight>
              </a:rPr>
              <a:t>evropská věda definovala, co je orientální nebo asijské a co je západní a evropské </a:t>
            </a:r>
            <a:r>
              <a:rPr lang="cs-CZ" sz="1600" dirty="0"/>
              <a:t>pří čemž se z Evropy stal hegemon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Dominance koloniální moci se projevila především v ovládání jurisdikce a náboženství </a:t>
            </a:r>
            <a:r>
              <a:rPr lang="cs-CZ" sz="1600" dirty="0"/>
              <a:t>(např. vyvražďování černošských šamanů v průběhu obchodu s otroky, pálení pohanských obrazů a písem křesťanskými misionáři v Jižní Americe)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solidFill>
                  <a:srgbClr val="FF0000"/>
                </a:solidFill>
              </a:rPr>
              <a:t>Stukturální</a:t>
            </a:r>
            <a:r>
              <a:rPr lang="cs-CZ" sz="1600" b="1" dirty="0">
                <a:solidFill>
                  <a:srgbClr val="FF0000"/>
                </a:solidFill>
              </a:rPr>
              <a:t> problémy: </a:t>
            </a:r>
            <a:r>
              <a:rPr lang="cs-CZ" sz="1600" dirty="0"/>
              <a:t>Navzdory dekolonizaci zůstaly bývalé kolonie duchovně kolonizované: během studené války se opět opíraly o své koloniální pány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Odvolávání kolonizovaných subjektů na to, co se zdá být jejich vlastními tradicemi, je problematické</a:t>
            </a:r>
            <a:r>
              <a:rPr lang="cs-CZ" sz="1600" dirty="0"/>
              <a:t>; častokrát byly tyto tradice utvářeny, přetvářeny nebo vytvářeny západní definiční mocí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řešení: </a:t>
            </a:r>
            <a:r>
              <a:rPr lang="cs-CZ" sz="1600" b="1" dirty="0" err="1">
                <a:solidFill>
                  <a:srgbClr val="FF0000"/>
                </a:solidFill>
              </a:rPr>
              <a:t>entagled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history</a:t>
            </a:r>
            <a:r>
              <a:rPr lang="cs-CZ" sz="1600" b="1" dirty="0">
                <a:solidFill>
                  <a:srgbClr val="FF0000"/>
                </a:solidFill>
              </a:rPr>
              <a:t> (vzájemné ovlivnění </a:t>
            </a:r>
            <a:r>
              <a:rPr lang="cs-CZ" sz="1600" b="1" dirty="0" err="1">
                <a:solidFill>
                  <a:srgbClr val="FF0000"/>
                </a:solidFill>
              </a:rPr>
              <a:t>kolonializatora</a:t>
            </a:r>
            <a:r>
              <a:rPr lang="cs-CZ" sz="1600" b="1" dirty="0">
                <a:solidFill>
                  <a:srgbClr val="FF0000"/>
                </a:solidFill>
              </a:rPr>
              <a:t> a </a:t>
            </a:r>
            <a:r>
              <a:rPr lang="cs-CZ" sz="1600" b="1" dirty="0" err="1">
                <a:solidFill>
                  <a:srgbClr val="FF0000"/>
                </a:solidFill>
              </a:rPr>
              <a:t>kolonializovaného</a:t>
            </a:r>
            <a:r>
              <a:rPr lang="cs-CZ" sz="16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54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363984" y="3167390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Obrázek 2" descr="Obsah obrázku text, kreslené, narozeninový dort, ilustrace&#10;&#10;Popis byl vytvořen automaticky">
            <a:extLst>
              <a:ext uri="{FF2B5EF4-FFF2-40B4-BE49-F238E27FC236}">
                <a16:creationId xmlns:a16="http://schemas.microsoft.com/office/drawing/2014/main" id="{ED19CF2C-EC1B-F676-2E8C-D209CD3BF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1" r="12954" b="4211"/>
          <a:stretch/>
        </p:blipFill>
        <p:spPr>
          <a:xfrm>
            <a:off x="9348186" y="97655"/>
            <a:ext cx="2644795" cy="3506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CC4E4BC-F5E3-4212-856B-54F97569DE76}"/>
              </a:ext>
            </a:extLst>
          </p:cNvPr>
          <p:cNvSpPr/>
          <p:nvPr/>
        </p:nvSpPr>
        <p:spPr bwMode="auto">
          <a:xfrm>
            <a:off x="363984" y="3737502"/>
            <a:ext cx="11628997" cy="1404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</a:rPr>
              <a:t>Krátký r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eferát pojmy k genderu (cca. 5 min.)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Proč jste si ho vybral/a?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Zjistěte s pomocí různých zdrojů (knížky, studie, online rešerše) o co se jedná, dokumentujte rešerši (jak jste postupovali?)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     - Jak se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Váš pojem historický vyvíjel (koncepty?)</a:t>
            </a:r>
          </a:p>
          <a:p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     - Co se Vám na pojmu líbí/nelíbí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D50BE10-FD23-B062-554E-55326DFBC033}"/>
              </a:ext>
            </a:extLst>
          </p:cNvPr>
          <p:cNvSpPr/>
          <p:nvPr/>
        </p:nvSpPr>
        <p:spPr bwMode="auto">
          <a:xfrm>
            <a:off x="363984" y="5189343"/>
            <a:ext cx="11628997" cy="67307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Sherry C.M.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Lindquist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Gender, p. </a:t>
            </a:r>
            <a:r>
              <a:rPr lang="cs-CZ" b="1" dirty="0">
                <a:solidFill>
                  <a:srgbClr val="002060"/>
                </a:solidFill>
              </a:rPr>
              <a:t>113-130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textovou analýzu: O čem to je? Jak vypadá argumentační struktura? Co se vám líbí, co méně?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3421A3-AA7E-4C94-2837-EA57507B6732}"/>
              </a:ext>
            </a:extLst>
          </p:cNvPr>
          <p:cNvSpPr/>
          <p:nvPr/>
        </p:nvSpPr>
        <p:spPr bwMode="auto">
          <a:xfrm>
            <a:off x="363984" y="5909926"/>
            <a:ext cx="11628997" cy="6730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Christine de </a:t>
            </a:r>
            <a:r>
              <a:rPr lang="cs-CZ" b="1" dirty="0" err="1">
                <a:solidFill>
                  <a:srgbClr val="002060"/>
                </a:solidFill>
              </a:rPr>
              <a:t>Pizan</a:t>
            </a:r>
            <a:r>
              <a:rPr lang="cs-CZ" b="1" dirty="0">
                <a:solidFill>
                  <a:srgbClr val="002060"/>
                </a:solidFill>
              </a:rPr>
              <a:t> (1364 – 1430),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analýzu pramene: Kdo je Christine de </a:t>
            </a:r>
            <a:r>
              <a:rPr lang="cs-CZ" sz="1600" b="1" dirty="0" err="1">
                <a:solidFill>
                  <a:srgbClr val="002060"/>
                </a:solidFill>
              </a:rPr>
              <a:t>Pizan</a:t>
            </a:r>
            <a:r>
              <a:rPr lang="cs-CZ" sz="1600" b="1" dirty="0">
                <a:solidFill>
                  <a:srgbClr val="002060"/>
                </a:solidFill>
              </a:rPr>
              <a:t>? Z jakého díla je text </a:t>
            </a:r>
            <a:r>
              <a:rPr lang="cs-CZ" sz="1600" b="1" dirty="0" err="1">
                <a:solidFill>
                  <a:srgbClr val="002060"/>
                </a:solidFill>
              </a:rPr>
              <a:t>výbrán</a:t>
            </a:r>
            <a:r>
              <a:rPr lang="cs-CZ" sz="1600" b="1" dirty="0">
                <a:solidFill>
                  <a:srgbClr val="002060"/>
                </a:solidFill>
              </a:rPr>
              <a:t>? (Význam díla?) O čem pojednává? 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09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7AB6CDD-6115-42F7-37CF-7F5CEF43053D}"/>
              </a:ext>
            </a:extLst>
          </p:cNvPr>
          <p:cNvSpPr/>
          <p:nvPr/>
        </p:nvSpPr>
        <p:spPr>
          <a:xfrm>
            <a:off x="109184" y="109057"/>
            <a:ext cx="693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002060"/>
                </a:solidFill>
                <a:latin typeface="+mn-lt"/>
              </a:rPr>
              <a:t>II. Četba textu: Sherry C.M.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Lindquist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, Gender, p. 113-130</a:t>
            </a:r>
            <a:endParaRPr lang="cs-CZ" alt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883293B-A721-35A7-86C8-F3A6B641094E}"/>
              </a:ext>
            </a:extLst>
          </p:cNvPr>
          <p:cNvSpPr txBox="1"/>
          <p:nvPr/>
        </p:nvSpPr>
        <p:spPr>
          <a:xfrm>
            <a:off x="167907" y="481439"/>
            <a:ext cx="57379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Aneb: aplikace představ genderu na středověké dějin umění</a:t>
            </a:r>
          </a:p>
        </p:txBody>
      </p:sp>
      <p:pic>
        <p:nvPicPr>
          <p:cNvPr id="7" name="Obrázek 6" descr="Obsah obrázku Lidská tvář, osoba, úsměv, oblečení&#10;&#10;Popis byl vytvořen automaticky">
            <a:extLst>
              <a:ext uri="{FF2B5EF4-FFF2-40B4-BE49-F238E27FC236}">
                <a16:creationId xmlns:a16="http://schemas.microsoft.com/office/drawing/2014/main" id="{D241301D-C178-2F6E-0055-6B894CB18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4" y="184558"/>
            <a:ext cx="1645706" cy="173069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947205-012D-E90D-2E3E-FDA06CA5F853}"/>
              </a:ext>
            </a:extLst>
          </p:cNvPr>
          <p:cNvSpPr txBox="1"/>
          <p:nvPr/>
        </p:nvSpPr>
        <p:spPr>
          <a:xfrm>
            <a:off x="8764577" y="369116"/>
            <a:ext cx="31085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/>
              <a:t>Sherry C.M. </a:t>
            </a:r>
            <a:r>
              <a:rPr lang="cs-CZ" sz="1400" b="1" dirty="0" err="1"/>
              <a:t>Lindquist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Profesorka dějin umění na Western Illinois University (USA)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Specializace: středověká a renesanční vizuální kultura, výuka a výzkum umělecké identity, kulturní výměny, genderu, sexuality, monster, teorií vnímání, sociálních dějin umění a uměleckohistorické metodologie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D399921-F9C8-E8E8-2F70-D10AA15D5072}"/>
              </a:ext>
            </a:extLst>
          </p:cNvPr>
          <p:cNvSpPr/>
          <p:nvPr/>
        </p:nvSpPr>
        <p:spPr bwMode="auto">
          <a:xfrm>
            <a:off x="514854" y="1236623"/>
            <a:ext cx="2578422" cy="743198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>
                <a:solidFill>
                  <a:srgbClr val="FFFFCC"/>
                </a:solidFill>
              </a:rPr>
              <a:t>Gender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3A3630-1F29-3A0C-10F8-02B51457FC4B}"/>
              </a:ext>
            </a:extLst>
          </p:cNvPr>
          <p:cNvSpPr txBox="1"/>
          <p:nvPr/>
        </p:nvSpPr>
        <p:spPr>
          <a:xfrm>
            <a:off x="3296353" y="944235"/>
            <a:ext cx="354906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Gender: </a:t>
            </a:r>
            <a:r>
              <a:rPr lang="cs-CZ" sz="1600" dirty="0"/>
              <a:t>relativně nová kategorie historické analýzy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EB4A86-F5D6-4CAD-A22E-2F94A208727F}"/>
              </a:ext>
            </a:extLst>
          </p:cNvPr>
          <p:cNvSpPr txBox="1"/>
          <p:nvPr/>
        </p:nvSpPr>
        <p:spPr>
          <a:xfrm>
            <a:off x="3290686" y="1608222"/>
            <a:ext cx="354906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Historie významů</a:t>
            </a:r>
            <a:r>
              <a:rPr lang="cs-CZ" sz="1600" dirty="0"/>
              <a:t>: biologické pohlaví, (mocenské) vztahy mezi pohlavími, sexualita, gender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A2FEB97-FD74-EB28-3A2A-F5B83965FEA7}"/>
              </a:ext>
            </a:extLst>
          </p:cNvPr>
          <p:cNvSpPr txBox="1"/>
          <p:nvPr/>
        </p:nvSpPr>
        <p:spPr>
          <a:xfrm>
            <a:off x="223476" y="2518431"/>
            <a:ext cx="661627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highlight>
                  <a:srgbClr val="FFFF00"/>
                </a:highlight>
              </a:rPr>
              <a:t>Jestli je gender je výsledkem </a:t>
            </a:r>
            <a:r>
              <a:rPr lang="cs-CZ" sz="1600" dirty="0" err="1">
                <a:highlight>
                  <a:srgbClr val="FFFF00"/>
                </a:highlight>
              </a:rPr>
              <a:t>performativity</a:t>
            </a:r>
            <a:r>
              <a:rPr lang="cs-CZ" sz="1600" dirty="0">
                <a:highlight>
                  <a:srgbClr val="FFFF00"/>
                </a:highlight>
              </a:rPr>
              <a:t> </a:t>
            </a:r>
            <a:r>
              <a:rPr lang="cs-CZ" sz="1600" dirty="0"/>
              <a:t>(Judith </a:t>
            </a:r>
            <a:r>
              <a:rPr lang="cs-CZ" sz="1600" dirty="0" err="1"/>
              <a:t>Butler</a:t>
            </a:r>
            <a:r>
              <a:rPr lang="cs-CZ" sz="1600" dirty="0"/>
              <a:t>: způsob, podle kterého se </a:t>
            </a:r>
            <a:r>
              <a:rPr lang="cs-CZ" sz="1600" dirty="0" err="1"/>
              <a:t>pohybujemen</a:t>
            </a:r>
            <a:r>
              <a:rPr lang="cs-CZ" sz="1600" dirty="0"/>
              <a:t> v rámci společnosti – tj. tělesnost, gesta, </a:t>
            </a:r>
            <a:r>
              <a:rPr lang="cs-CZ" sz="1600" dirty="0" err="1"/>
              <a:t>vysupování</a:t>
            </a:r>
            <a:r>
              <a:rPr lang="cs-CZ" sz="1600" dirty="0"/>
              <a:t>), co to pak znamená pro </a:t>
            </a:r>
            <a:r>
              <a:rPr lang="cs-CZ" sz="1600" dirty="0">
                <a:highlight>
                  <a:srgbClr val="FFFF00"/>
                </a:highlight>
              </a:rPr>
              <a:t>interpretací středověkých uměleckých děl</a:t>
            </a:r>
            <a:r>
              <a:rPr lang="cs-CZ" sz="1600" dirty="0"/>
              <a:t>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7958CBB-BD9E-964D-8BA8-0CD90B887396}"/>
              </a:ext>
            </a:extLst>
          </p:cNvPr>
          <p:cNvSpPr txBox="1"/>
          <p:nvPr/>
        </p:nvSpPr>
        <p:spPr>
          <a:xfrm>
            <a:off x="223476" y="3674861"/>
            <a:ext cx="661627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Gender nebyla jediná determinantou identity a genderových </a:t>
            </a:r>
            <a:r>
              <a:rPr lang="cs-CZ" sz="1600" dirty="0" err="1"/>
              <a:t>rolý</a:t>
            </a:r>
            <a:r>
              <a:rPr lang="cs-CZ" sz="1600" dirty="0"/>
              <a:t>: jsou tu další faktory jako bohatství, moc, sociální postavení, etnik, rasa, sexualita, náboženská příslušnost, vzdělání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253D6AA-3EA0-8260-21A9-4EC2E74531EC}"/>
              </a:ext>
            </a:extLst>
          </p:cNvPr>
          <p:cNvSpPr txBox="1"/>
          <p:nvPr/>
        </p:nvSpPr>
        <p:spPr>
          <a:xfrm>
            <a:off x="223476" y="4585070"/>
            <a:ext cx="661627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highlight>
                  <a:srgbClr val="FFFF00"/>
                </a:highlight>
              </a:rPr>
              <a:t>= každá s těchto determinant mohla býti napadená a vést k ohrožení společenského řádu a jeho norem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66C0972-5D72-0CC1-A823-CBF910379502}"/>
              </a:ext>
            </a:extLst>
          </p:cNvPr>
          <p:cNvSpPr txBox="1"/>
          <p:nvPr/>
        </p:nvSpPr>
        <p:spPr>
          <a:xfrm>
            <a:off x="223476" y="5249057"/>
            <a:ext cx="661627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= středověké obrazy, které se dnes zdají být transgresivní nebo podvratné vůči normativnímu pojetí pohlaví, nemuseli nutně podkopávat normativní představy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Častokrát se umělci právě využitím formálně transgresivních prvků pokoušeli subtilně posílit společenské normy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A5EEB23-E13B-A2B0-FF2A-624C69253D27}"/>
              </a:ext>
            </a:extLst>
          </p:cNvPr>
          <p:cNvSpPr txBox="1"/>
          <p:nvPr/>
        </p:nvSpPr>
        <p:spPr>
          <a:xfrm>
            <a:off x="7322882" y="3213196"/>
            <a:ext cx="38727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FF0000"/>
                </a:solidFill>
              </a:rPr>
              <a:t>„</a:t>
            </a:r>
            <a:r>
              <a:rPr lang="en-US" b="1" i="1" dirty="0">
                <a:solidFill>
                  <a:srgbClr val="FF0000"/>
                </a:solidFill>
              </a:rPr>
              <a:t>a gendered reading of a medieval work of art investigates the normative message of a patriarchal, heterosexist </a:t>
            </a:r>
            <a:r>
              <a:rPr lang="en-US" b="1" i="1" dirty="0" err="1">
                <a:solidFill>
                  <a:srgbClr val="FF0000"/>
                </a:solidFill>
              </a:rPr>
              <a:t>cultur</a:t>
            </a:r>
            <a:r>
              <a:rPr lang="en-US" b="1" i="1" dirty="0">
                <a:solidFill>
                  <a:srgbClr val="FF0000"/>
                </a:solidFill>
              </a:rPr>
              <a:t> that inflected the images, and how those messages were conceived, produced , disseminated, internalized, and/or </a:t>
            </a:r>
            <a:r>
              <a:rPr lang="en-US" b="1" i="1" dirty="0" err="1">
                <a:solidFill>
                  <a:srgbClr val="FF0000"/>
                </a:solidFill>
              </a:rPr>
              <a:t>underminde</a:t>
            </a:r>
            <a:r>
              <a:rPr lang="en-US" b="1" i="1" dirty="0">
                <a:solidFill>
                  <a:srgbClr val="FF0000"/>
                </a:solidFill>
              </a:rPr>
              <a:t> by and for audiences in particular historical contexts</a:t>
            </a:r>
            <a:r>
              <a:rPr lang="cs-CZ" b="1" i="1" dirty="0">
                <a:solidFill>
                  <a:srgbClr val="FF0000"/>
                </a:solidFill>
              </a:rPr>
              <a:t>“ </a:t>
            </a:r>
            <a:r>
              <a:rPr lang="cs-CZ" sz="1400" dirty="0"/>
              <a:t>(s. 115)</a:t>
            </a:r>
          </a:p>
        </p:txBody>
      </p:sp>
    </p:spTree>
    <p:extLst>
      <p:ext uri="{BB962C8B-B14F-4D97-AF65-F5344CB8AC3E}">
        <p14:creationId xmlns:p14="http://schemas.microsoft.com/office/powerpoint/2010/main" val="19418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5D8B2B0-D601-250F-F902-E7838EE4BFFB}"/>
              </a:ext>
            </a:extLst>
          </p:cNvPr>
          <p:cNvSpPr/>
          <p:nvPr/>
        </p:nvSpPr>
        <p:spPr>
          <a:xfrm>
            <a:off x="109184" y="109057"/>
            <a:ext cx="693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002060"/>
                </a:solidFill>
                <a:latin typeface="+mn-lt"/>
              </a:rPr>
              <a:t>II. Gender a předmoderní umění I.</a:t>
            </a:r>
            <a:endParaRPr lang="cs-CZ" altLang="cs-CZ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Obrázek 5" descr="Obsah obrázku umění, budova, Kamenořezba, Řezba&#10;&#10;Popis byl vytvořen automaticky">
            <a:extLst>
              <a:ext uri="{FF2B5EF4-FFF2-40B4-BE49-F238E27FC236}">
                <a16:creationId xmlns:a16="http://schemas.microsoft.com/office/drawing/2014/main" id="{2DAE021D-68A3-D455-6E7D-37C40879D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69" y="0"/>
            <a:ext cx="3844331" cy="4693660"/>
          </a:xfrm>
          <a:prstGeom prst="rect">
            <a:avLst/>
          </a:prstGeom>
        </p:spPr>
      </p:pic>
      <p:pic>
        <p:nvPicPr>
          <p:cNvPr id="8" name="Obrázek 7" descr="Obsah obrázku umění, socha, obraz, Posvátná místa&#10;&#10;Popis byl vytvořen automaticky">
            <a:extLst>
              <a:ext uri="{FF2B5EF4-FFF2-40B4-BE49-F238E27FC236}">
                <a16:creationId xmlns:a16="http://schemas.microsoft.com/office/drawing/2014/main" id="{A345D1D7-6CC4-4092-7A5F-851DD1CDF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167"/>
            <a:ext cx="5593976" cy="47308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489105-2BDB-465D-A8E3-F82A6B15D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235" y="815949"/>
            <a:ext cx="3627434" cy="468670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DA0A66B-4A11-1C24-26C2-94001E4F3A0E}"/>
              </a:ext>
            </a:extLst>
          </p:cNvPr>
          <p:cNvSpPr txBox="1"/>
          <p:nvPr/>
        </p:nvSpPr>
        <p:spPr>
          <a:xfrm>
            <a:off x="5021701" y="9061"/>
            <a:ext cx="332596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Extáze Sv. Terezy z </a:t>
            </a:r>
            <a:r>
              <a:rPr lang="cs-CZ" sz="1400" b="1" dirty="0" err="1"/>
              <a:t>Avily</a:t>
            </a:r>
            <a:r>
              <a:rPr lang="cs-CZ" sz="1400" b="1" dirty="0"/>
              <a:t> </a:t>
            </a:r>
            <a:r>
              <a:rPr lang="cs-CZ" sz="1400" dirty="0"/>
              <a:t>(1515-1582) </a:t>
            </a:r>
            <a:r>
              <a:rPr lang="it-IT" sz="1400" dirty="0" err="1"/>
              <a:t>Kostel</a:t>
            </a:r>
            <a:r>
              <a:rPr lang="it-IT" sz="1400" dirty="0"/>
              <a:t> Santa Maria della Vittoria v </a:t>
            </a:r>
            <a:r>
              <a:rPr lang="it-IT" sz="1400" dirty="0" err="1"/>
              <a:t>Římě</a:t>
            </a:r>
            <a:r>
              <a:rPr lang="cs-CZ" sz="1400" dirty="0"/>
              <a:t> (</a:t>
            </a:r>
            <a:r>
              <a:rPr lang="it-IT" sz="1400" dirty="0" err="1"/>
              <a:t>Cornarova</a:t>
            </a:r>
            <a:r>
              <a:rPr lang="it-IT" sz="1400" dirty="0"/>
              <a:t> </a:t>
            </a:r>
            <a:r>
              <a:rPr lang="it-IT" sz="1400" dirty="0" err="1"/>
              <a:t>kaple</a:t>
            </a:r>
            <a:r>
              <a:rPr lang="cs-CZ" sz="1400" dirty="0"/>
              <a:t>), </a:t>
            </a:r>
            <a:r>
              <a:rPr lang="cs-CZ" sz="1400" dirty="0">
                <a:highlight>
                  <a:srgbClr val="FFFF00"/>
                </a:highlight>
              </a:rPr>
              <a:t>Giovanni Lorenzo </a:t>
            </a:r>
            <a:r>
              <a:rPr lang="cs-CZ" sz="1400" dirty="0" err="1">
                <a:highlight>
                  <a:srgbClr val="FFFF00"/>
                </a:highlight>
              </a:rPr>
              <a:t>Bernini</a:t>
            </a:r>
            <a:r>
              <a:rPr lang="cs-CZ" sz="1400" dirty="0">
                <a:highlight>
                  <a:srgbClr val="FFFF00"/>
                </a:highlight>
              </a:rPr>
              <a:t>, cca. 1645-52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34CDF5-B96F-785E-8A62-DC553C2F127F}"/>
              </a:ext>
            </a:extLst>
          </p:cNvPr>
          <p:cNvSpPr txBox="1"/>
          <p:nvPr/>
        </p:nvSpPr>
        <p:spPr>
          <a:xfrm>
            <a:off x="4720235" y="4057233"/>
            <a:ext cx="7471765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i="1" dirty="0"/>
              <a:t>„Viděla jsem vedle sebe, po svém levém boku, anděla v tělesné podobě, jakého vídám málokdy. [...] Nebyl vysoký, spíše malý, velmi krásný, s tak zářivou tváří, že se zdálo, že je jedním z těch velmi vznešených andělů, kteří vypadají, jako by byli celí v ohni. [...] </a:t>
            </a:r>
            <a:r>
              <a:rPr lang="cs-CZ" sz="1600" b="1" i="1" dirty="0">
                <a:highlight>
                  <a:srgbClr val="FFFF00"/>
                </a:highlight>
              </a:rPr>
              <a:t>V jeho rukou jsem viděla dlouhý zlatý šíp a na jeho hrotu jako by se třepotal malý oheň.</a:t>
            </a:r>
            <a:r>
              <a:rPr lang="cs-CZ" sz="1600" b="1" i="1" dirty="0"/>
              <a:t> Cítila jsem, jako by mi ho několikrát zabodl do srdce a jako by mi pronikl do útrob. Když ho vytáhl, měla jsem pocit, jako by je vyrval s sebou a nechal mě hořet silnou láskou k Bohu. Bolest byla tak silná, že mě nutila [...] vyslovovat nářky, ale zároveň něha, kterou ve mně tato nesmírná bolest vyvolává, je tak ohromující, že ani nepřichází přání, aby pominula, ani aby se duše spokojila s něčím menším než s Bohem. Není to bolest tělesná, ale duchovní, i když tělo na ní má jistě podíl, a to docela velký“ (vize Sv. Terezy)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18BD14B-47C2-38E4-571B-3AB0B2461FA8}"/>
              </a:ext>
            </a:extLst>
          </p:cNvPr>
          <p:cNvSpPr txBox="1"/>
          <p:nvPr/>
        </p:nvSpPr>
        <p:spPr>
          <a:xfrm>
            <a:off x="9769" y="5229730"/>
            <a:ext cx="3429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/>
              <a:t>Egon </a:t>
            </a:r>
            <a:r>
              <a:rPr lang="de-DE" sz="1200" b="1" dirty="0" err="1"/>
              <a:t>Friedell</a:t>
            </a:r>
            <a:r>
              <a:rPr lang="cs-CZ" sz="1200" b="1" dirty="0"/>
              <a:t>, </a:t>
            </a:r>
            <a:r>
              <a:rPr lang="de-DE" sz="1200" b="1" dirty="0"/>
              <a:t>Kulturgeschichte der Neuzeit (1931)</a:t>
            </a:r>
            <a:r>
              <a:rPr lang="cs-CZ" sz="1200" b="1" dirty="0"/>
              <a:t>: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2C1B096-A0F1-EB2D-F17C-05A998001034}"/>
              </a:ext>
            </a:extLst>
          </p:cNvPr>
          <p:cNvSpPr txBox="1"/>
          <p:nvPr/>
        </p:nvSpPr>
        <p:spPr>
          <a:xfrm>
            <a:off x="9769" y="5473005"/>
            <a:ext cx="47104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/>
              <a:t>„</a:t>
            </a:r>
            <a:r>
              <a:rPr lang="de-DE" sz="1200" i="1" dirty="0" err="1">
                <a:highlight>
                  <a:srgbClr val="FFFF00"/>
                </a:highlight>
              </a:rPr>
              <a:t>Nakonec</a:t>
            </a:r>
            <a:r>
              <a:rPr lang="de-DE" sz="1200" i="1" dirty="0">
                <a:highlight>
                  <a:srgbClr val="FFFF00"/>
                </a:highlight>
              </a:rPr>
              <a:t> se </a:t>
            </a:r>
            <a:r>
              <a:rPr lang="de-DE" sz="1200" i="1" dirty="0" err="1">
                <a:highlight>
                  <a:srgbClr val="FFFF00"/>
                </a:highlight>
              </a:rPr>
              <a:t>erotika</a:t>
            </a:r>
            <a:r>
              <a:rPr lang="de-DE" sz="1200" i="1" dirty="0">
                <a:highlight>
                  <a:srgbClr val="FFFF00"/>
                </a:highlight>
              </a:rPr>
              <a:t>, </a:t>
            </a:r>
            <a:r>
              <a:rPr lang="de-DE" sz="1200" i="1" dirty="0" err="1">
                <a:highlight>
                  <a:srgbClr val="FFFF00"/>
                </a:highlight>
              </a:rPr>
              <a:t>algolagnie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cs-CZ" sz="1200" i="1" dirty="0">
                <a:highlight>
                  <a:srgbClr val="FFFF00"/>
                </a:highlight>
              </a:rPr>
              <a:t>(bolest-chtíč) </a:t>
            </a:r>
            <a:r>
              <a:rPr lang="de-DE" sz="1200" i="1" dirty="0">
                <a:highlight>
                  <a:srgbClr val="FFFF00"/>
                </a:highlight>
              </a:rPr>
              <a:t>a </a:t>
            </a:r>
            <a:r>
              <a:rPr lang="de-DE" sz="1200" i="1" dirty="0" err="1">
                <a:highlight>
                  <a:srgbClr val="FFFF00"/>
                </a:highlight>
              </a:rPr>
              <a:t>touha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po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nadpřirozenu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spojují</a:t>
            </a:r>
            <a:r>
              <a:rPr lang="de-DE" sz="1200" i="1" dirty="0">
                <a:highlight>
                  <a:srgbClr val="FFFF00"/>
                </a:highlight>
              </a:rPr>
              <a:t> v </a:t>
            </a:r>
            <a:r>
              <a:rPr lang="de-DE" sz="1200" i="1" dirty="0" err="1">
                <a:highlight>
                  <a:srgbClr val="FFFF00"/>
                </a:highlight>
              </a:rPr>
              <a:t>onu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bizarní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směs</a:t>
            </a:r>
            <a:r>
              <a:rPr lang="de-DE" sz="1200" i="1" dirty="0">
                <a:highlight>
                  <a:srgbClr val="FFFF00"/>
                </a:highlight>
              </a:rPr>
              <a:t>, </a:t>
            </a:r>
            <a:r>
              <a:rPr lang="de-DE" sz="1200" i="1" dirty="0" err="1">
                <a:highlight>
                  <a:srgbClr val="FFFF00"/>
                </a:highlight>
              </a:rPr>
              <a:t>jejímž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nejpodmanivějším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výrazem</a:t>
            </a:r>
            <a:r>
              <a:rPr lang="de-DE" sz="1200" i="1" dirty="0">
                <a:highlight>
                  <a:srgbClr val="FFFF00"/>
                </a:highlight>
              </a:rPr>
              <a:t> je </a:t>
            </a:r>
            <a:r>
              <a:rPr lang="de-DE" sz="1200" i="1" dirty="0" err="1">
                <a:highlight>
                  <a:srgbClr val="FFFF00"/>
                </a:highlight>
              </a:rPr>
              <a:t>Berniniho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Svatá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Terezie</a:t>
            </a:r>
            <a:r>
              <a:rPr lang="de-DE" sz="1200" i="1" dirty="0"/>
              <a:t>, </a:t>
            </a:r>
            <a:r>
              <a:rPr lang="de-DE" sz="1200" i="1" dirty="0" err="1"/>
              <a:t>dílo</a:t>
            </a:r>
            <a:r>
              <a:rPr lang="de-DE" sz="1200" i="1" dirty="0"/>
              <a:t>, </a:t>
            </a:r>
            <a:r>
              <a:rPr lang="de-DE" sz="1200" i="1" dirty="0" err="1"/>
              <a:t>které</a:t>
            </a:r>
            <a:r>
              <a:rPr lang="de-DE" sz="1200" i="1" dirty="0"/>
              <a:t> </a:t>
            </a:r>
            <a:r>
              <a:rPr lang="de-DE" sz="1200" i="1" dirty="0" err="1"/>
              <a:t>zůstane</a:t>
            </a:r>
            <a:r>
              <a:rPr lang="de-DE" sz="1200" i="1" dirty="0"/>
              <a:t> </a:t>
            </a:r>
            <a:r>
              <a:rPr lang="de-DE" sz="1200" i="1" dirty="0" err="1"/>
              <a:t>navždy</a:t>
            </a:r>
            <a:r>
              <a:rPr lang="de-DE" sz="1200" i="1" dirty="0"/>
              <a:t> </a:t>
            </a:r>
            <a:r>
              <a:rPr lang="de-DE" sz="1200" i="1" dirty="0" err="1"/>
              <a:t>nezapomenutelné</a:t>
            </a:r>
            <a:r>
              <a:rPr lang="de-DE" sz="1200" i="1" dirty="0"/>
              <a:t> </a:t>
            </a:r>
            <a:r>
              <a:rPr lang="de-DE" sz="1200" i="1" dirty="0" err="1"/>
              <a:t>díky</a:t>
            </a:r>
            <a:r>
              <a:rPr lang="de-DE" sz="1200" i="1" dirty="0"/>
              <a:t> </a:t>
            </a:r>
            <a:r>
              <a:rPr lang="de-DE" sz="1200" i="1" dirty="0" err="1"/>
              <a:t>vznešenému</a:t>
            </a:r>
            <a:r>
              <a:rPr lang="de-DE" sz="1200" i="1" dirty="0"/>
              <a:t> </a:t>
            </a:r>
            <a:r>
              <a:rPr lang="de-DE" sz="1200" i="1" dirty="0" err="1"/>
              <a:t>umění</a:t>
            </a:r>
            <a:r>
              <a:rPr lang="de-DE" sz="1200" i="1" dirty="0"/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nejrafinovanějších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iluzionistických</a:t>
            </a:r>
            <a:r>
              <a:rPr lang="de-DE" sz="1200" i="1" dirty="0">
                <a:highlight>
                  <a:srgbClr val="FFFF00"/>
                </a:highlight>
              </a:rPr>
              <a:t> </a:t>
            </a:r>
            <a:r>
              <a:rPr lang="de-DE" sz="1200" i="1" dirty="0" err="1">
                <a:highlight>
                  <a:srgbClr val="FFFF00"/>
                </a:highlight>
              </a:rPr>
              <a:t>efektů</a:t>
            </a:r>
            <a:r>
              <a:rPr lang="de-DE" sz="1200" i="1" dirty="0"/>
              <a:t>, </a:t>
            </a:r>
            <a:r>
              <a:rPr lang="de-DE" sz="1200" i="1" dirty="0" err="1"/>
              <a:t>jakých</a:t>
            </a:r>
            <a:r>
              <a:rPr lang="de-DE" sz="1200" i="1" dirty="0"/>
              <a:t> </a:t>
            </a:r>
            <a:r>
              <a:rPr lang="de-DE" sz="1200" i="1" dirty="0" err="1"/>
              <a:t>jinak</a:t>
            </a:r>
            <a:r>
              <a:rPr lang="de-DE" sz="1200" i="1" dirty="0"/>
              <a:t> </a:t>
            </a:r>
            <a:r>
              <a:rPr lang="de-DE" sz="1200" i="1" dirty="0" err="1"/>
              <a:t>může</a:t>
            </a:r>
            <a:r>
              <a:rPr lang="de-DE" sz="1200" i="1" dirty="0"/>
              <a:t> </a:t>
            </a:r>
            <a:r>
              <a:rPr lang="de-DE" sz="1200" i="1" dirty="0" err="1"/>
              <a:t>dosáhnout</a:t>
            </a:r>
            <a:r>
              <a:rPr lang="de-DE" sz="1200" i="1" dirty="0"/>
              <a:t> </a:t>
            </a:r>
            <a:r>
              <a:rPr lang="de-DE" sz="1200" i="1" dirty="0" err="1"/>
              <a:t>jen</a:t>
            </a:r>
            <a:r>
              <a:rPr lang="de-DE" sz="1200" i="1" dirty="0"/>
              <a:t> </a:t>
            </a:r>
            <a:r>
              <a:rPr lang="de-DE" sz="1200" i="1" dirty="0" err="1"/>
              <a:t>jeviště</a:t>
            </a:r>
            <a:r>
              <a:rPr lang="de-DE" sz="1200" i="1" dirty="0"/>
              <a:t>. Je </a:t>
            </a:r>
            <a:r>
              <a:rPr lang="de-DE" sz="1200" i="1" dirty="0" err="1"/>
              <a:t>to</a:t>
            </a:r>
            <a:r>
              <a:rPr lang="de-DE" sz="1200" i="1" dirty="0"/>
              <a:t> </a:t>
            </a:r>
            <a:r>
              <a:rPr lang="de-DE" sz="1200" i="1" dirty="0" err="1"/>
              <a:t>bezpochyby</a:t>
            </a:r>
            <a:r>
              <a:rPr lang="de-DE" sz="1200" i="1" dirty="0"/>
              <a:t> </a:t>
            </a:r>
            <a:r>
              <a:rPr lang="de-DE" sz="1200" i="1" dirty="0" err="1"/>
              <a:t>hluboce</a:t>
            </a:r>
            <a:r>
              <a:rPr lang="de-DE" sz="1200" i="1" dirty="0"/>
              <a:t> </a:t>
            </a:r>
            <a:r>
              <a:rPr lang="de-DE" sz="1200" i="1" dirty="0" err="1"/>
              <a:t>náboženské</a:t>
            </a:r>
            <a:r>
              <a:rPr lang="de-DE" sz="1200" i="1" dirty="0"/>
              <a:t> </a:t>
            </a:r>
            <a:r>
              <a:rPr lang="de-DE" sz="1200" i="1" dirty="0" err="1"/>
              <a:t>pojetí</a:t>
            </a:r>
            <a:r>
              <a:rPr lang="de-DE" sz="1200" i="1" dirty="0"/>
              <a:t>, a </a:t>
            </a:r>
            <a:r>
              <a:rPr lang="de-DE" sz="1200" i="1" dirty="0" err="1"/>
              <a:t>přesto</a:t>
            </a:r>
            <a:r>
              <a:rPr lang="de-DE" sz="1200" i="1" dirty="0"/>
              <a:t> </a:t>
            </a:r>
            <a:r>
              <a:rPr lang="de-DE" sz="1200" i="1" dirty="0" err="1"/>
              <a:t>všude</a:t>
            </a:r>
            <a:r>
              <a:rPr lang="de-DE" sz="1200" i="1" dirty="0"/>
              <a:t>, v </a:t>
            </a:r>
            <a:r>
              <a:rPr lang="de-DE" sz="1200" i="1" dirty="0" err="1"/>
              <a:t>celkové</a:t>
            </a:r>
            <a:r>
              <a:rPr lang="de-DE" sz="1200" i="1" dirty="0"/>
              <a:t> </a:t>
            </a:r>
            <a:r>
              <a:rPr lang="de-DE" sz="1200" i="1" dirty="0" err="1"/>
              <a:t>kompozici</a:t>
            </a:r>
            <a:r>
              <a:rPr lang="de-DE" sz="1200" i="1" dirty="0"/>
              <a:t> i v </a:t>
            </a:r>
            <a:r>
              <a:rPr lang="de-DE" sz="1200" i="1" dirty="0" err="1"/>
              <a:t>uspořádání</a:t>
            </a:r>
            <a:r>
              <a:rPr lang="de-DE" sz="1200" i="1" dirty="0"/>
              <a:t> </a:t>
            </a:r>
            <a:r>
              <a:rPr lang="de-DE" sz="1200" i="1" dirty="0" err="1"/>
              <a:t>každého</a:t>
            </a:r>
            <a:r>
              <a:rPr lang="de-DE" sz="1200" i="1" dirty="0"/>
              <a:t> </a:t>
            </a:r>
            <a:r>
              <a:rPr lang="de-DE" sz="1200" i="1" dirty="0" err="1"/>
              <a:t>jednotlivého</a:t>
            </a:r>
            <a:r>
              <a:rPr lang="de-DE" sz="1200" i="1" dirty="0"/>
              <a:t> </a:t>
            </a:r>
            <a:r>
              <a:rPr lang="de-DE" sz="1200" i="1" dirty="0" err="1"/>
              <a:t>detailu</a:t>
            </a:r>
            <a:r>
              <a:rPr lang="de-DE" sz="1200" i="1" dirty="0"/>
              <a:t>, </a:t>
            </a:r>
            <a:r>
              <a:rPr lang="de-DE" sz="1200" i="1" dirty="0" err="1"/>
              <a:t>cítíme</a:t>
            </a:r>
            <a:r>
              <a:rPr lang="de-DE" sz="1200" i="1" dirty="0"/>
              <a:t> </a:t>
            </a:r>
            <a:r>
              <a:rPr lang="de-DE" sz="1200" i="1" dirty="0" err="1"/>
              <a:t>tajné</a:t>
            </a:r>
            <a:r>
              <a:rPr lang="de-DE" sz="1200" i="1" dirty="0"/>
              <a:t> </a:t>
            </a:r>
            <a:r>
              <a:rPr lang="de-DE" sz="1200" i="1" dirty="0" err="1"/>
              <a:t>líčení</a:t>
            </a:r>
            <a:r>
              <a:rPr lang="de-DE" sz="1200" i="1" dirty="0"/>
              <a:t> a </a:t>
            </a:r>
            <a:r>
              <a:rPr lang="de-DE" sz="1200" i="1" dirty="0" err="1"/>
              <a:t>nájezd</a:t>
            </a:r>
            <a:r>
              <a:rPr lang="de-DE" sz="1200" i="1" dirty="0"/>
              <a:t>.“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8594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5" ma:contentTypeDescription="Vytvoří nový dokument" ma:contentTypeScope="" ma:versionID="801bdc548edf74032b2313ba3771f9aa">
  <xsd:schema xmlns:xsd="http://www.w3.org/2001/XMLSchema" xmlns:xs="http://www.w3.org/2001/XMLSchema" xmlns:p="http://schemas.microsoft.com/office/2006/metadata/properties" xmlns:ns3="45fb4870-e8c9-4f9e-95f4-cc79c406e0f1" xmlns:ns4="2b2ac763-2a82-42d3-894b-8c19e4f57a2a" targetNamespace="http://schemas.microsoft.com/office/2006/metadata/properties" ma:root="true" ma:fieldsID="0b22e21bcc5b69f3533bf47a88a4c150" ns3:_="" ns4:_="">
    <xsd:import namespace="45fb4870-e8c9-4f9e-95f4-cc79c406e0f1"/>
    <xsd:import namespace="2b2ac763-2a82-42d3-894b-8c19e4f57a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1700E-D996-4EAB-8013-F32C5BE33F87}">
  <ds:schemaRefs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45fb4870-e8c9-4f9e-95f4-cc79c406e0f1"/>
    <ds:schemaRef ds:uri="http://schemas.microsoft.com/office/2006/metadata/properties"/>
    <ds:schemaRef ds:uri="http://schemas.openxmlformats.org/package/2006/metadata/core-properties"/>
    <ds:schemaRef ds:uri="2b2ac763-2a82-42d3-894b-8c19e4f57a2a"/>
  </ds:schemaRefs>
</ds:datastoreItem>
</file>

<file path=customXml/itemProps2.xml><?xml version="1.0" encoding="utf-8"?>
<ds:datastoreItem xmlns:ds="http://schemas.openxmlformats.org/officeDocument/2006/customXml" ds:itemID="{61039949-B03E-443C-B9D6-8CE63CE59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00D1EA-E1D2-4C57-9E43-E06E6B1C1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4870-e8c9-4f9e-95f4-cc79c406e0f1"/>
    <ds:schemaRef ds:uri="2b2ac763-2a82-42d3-894b-8c19e4f57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2736</Words>
  <Application>Microsoft Office PowerPoint</Application>
  <PresentationFormat>Širokoúhlá obrazovka</PresentationFormat>
  <Paragraphs>197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Metodika XIII.  Znepokojivý gender, nebezpečný feminismus, konstruovaná maskulinita  Perspektiva pohlaví, její společenský význam a dopad na vědeckou práci   I.  ‚gender‘ a spřízněné  pojmy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XIII.  Znepokojivý gender, nebezpečný feminismus, konstruovaná maskulinita  Perspektiva pohlaví, její společenský význam a dopad na vědeckou práci</dc:title>
  <dc:creator>Klára Hübnerová</dc:creator>
  <cp:lastModifiedBy>Klára Hübnerová</cp:lastModifiedBy>
  <cp:revision>4</cp:revision>
  <dcterms:created xsi:type="dcterms:W3CDTF">2024-09-23T07:52:11Z</dcterms:created>
  <dcterms:modified xsi:type="dcterms:W3CDTF">2024-09-30T12:33:51Z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