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95" r:id="rId6"/>
    <p:sldId id="305" r:id="rId7"/>
    <p:sldId id="280" r:id="rId8"/>
    <p:sldId id="306" r:id="rId9"/>
    <p:sldId id="310" r:id="rId10"/>
    <p:sldId id="313" r:id="rId11"/>
    <p:sldId id="314" r:id="rId12"/>
    <p:sldId id="312" r:id="rId13"/>
    <p:sldId id="311" r:id="rId14"/>
    <p:sldId id="309" r:id="rId15"/>
    <p:sldId id="308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ára Hübnerová" initials="KH" lastIdx="1" clrIdx="0">
    <p:extLst>
      <p:ext uri="{19B8F6BF-5375-455C-9EA6-DF929625EA0E}">
        <p15:presenceInfo xmlns:p15="http://schemas.microsoft.com/office/powerpoint/2012/main" userId="Klára Hübner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33CCCC"/>
    <a:srgbClr val="30AC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AEB216-7591-4448-A68A-0179941A2AB6}" v="5" dt="2024-10-22T07:37:03.4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ára Hübnerová" userId="65b3b5e0-ec35-4e8d-84ee-6847cd4dbfe3" providerId="ADAL" clId="{54AEB216-7591-4448-A68A-0179941A2AB6}"/>
    <pc:docChg chg="custSel modSld">
      <pc:chgData name="Klára Hübnerová" userId="65b3b5e0-ec35-4e8d-84ee-6847cd4dbfe3" providerId="ADAL" clId="{54AEB216-7591-4448-A68A-0179941A2AB6}" dt="2024-10-22T07:40:18.076" v="25" actId="13926"/>
      <pc:docMkLst>
        <pc:docMk/>
      </pc:docMkLst>
      <pc:sldChg chg="modSp mod">
        <pc:chgData name="Klára Hübnerová" userId="65b3b5e0-ec35-4e8d-84ee-6847cd4dbfe3" providerId="ADAL" clId="{54AEB216-7591-4448-A68A-0179941A2AB6}" dt="2024-10-22T07:40:18.076" v="25" actId="13926"/>
        <pc:sldMkLst>
          <pc:docMk/>
          <pc:sldMk cId="1938337865" sldId="310"/>
        </pc:sldMkLst>
        <pc:spChg chg="mod">
          <ac:chgData name="Klára Hübnerová" userId="65b3b5e0-ec35-4e8d-84ee-6847cd4dbfe3" providerId="ADAL" clId="{54AEB216-7591-4448-A68A-0179941A2AB6}" dt="2024-10-22T07:40:18.076" v="25" actId="13926"/>
          <ac:spMkLst>
            <pc:docMk/>
            <pc:sldMk cId="1938337865" sldId="310"/>
            <ac:spMk id="2" creationId="{8E27C7C3-0D51-48BE-83CD-EFB68EE81260}"/>
          </ac:spMkLst>
        </pc:spChg>
      </pc:sldChg>
      <pc:sldChg chg="addSp modSp mod">
        <pc:chgData name="Klára Hübnerová" userId="65b3b5e0-ec35-4e8d-84ee-6847cd4dbfe3" providerId="ADAL" clId="{54AEB216-7591-4448-A68A-0179941A2AB6}" dt="2024-10-22T07:36:30.216" v="8" actId="1035"/>
        <pc:sldMkLst>
          <pc:docMk/>
          <pc:sldMk cId="3592452929" sldId="312"/>
        </pc:sldMkLst>
        <pc:spChg chg="add mod">
          <ac:chgData name="Klára Hübnerová" userId="65b3b5e0-ec35-4e8d-84ee-6847cd4dbfe3" providerId="ADAL" clId="{54AEB216-7591-4448-A68A-0179941A2AB6}" dt="2024-10-22T07:36:30.216" v="8" actId="1035"/>
          <ac:spMkLst>
            <pc:docMk/>
            <pc:sldMk cId="3592452929" sldId="312"/>
            <ac:spMk id="3" creationId="{B7FAAAC6-E18E-7179-1E49-26DC87173C2D}"/>
          </ac:spMkLst>
        </pc:spChg>
      </pc:sldChg>
      <pc:sldChg chg="addSp modSp mod modAnim">
        <pc:chgData name="Klára Hübnerová" userId="65b3b5e0-ec35-4e8d-84ee-6847cd4dbfe3" providerId="ADAL" clId="{54AEB216-7591-4448-A68A-0179941A2AB6}" dt="2024-10-22T07:37:07.405" v="17" actId="1076"/>
        <pc:sldMkLst>
          <pc:docMk/>
          <pc:sldMk cId="2980235812" sldId="313"/>
        </pc:sldMkLst>
        <pc:spChg chg="add mod">
          <ac:chgData name="Klára Hübnerová" userId="65b3b5e0-ec35-4e8d-84ee-6847cd4dbfe3" providerId="ADAL" clId="{54AEB216-7591-4448-A68A-0179941A2AB6}" dt="2024-10-22T07:37:07.405" v="17" actId="1076"/>
          <ac:spMkLst>
            <pc:docMk/>
            <pc:sldMk cId="2980235812" sldId="313"/>
            <ac:spMk id="2" creationId="{C331AE85-1BC0-A7B6-AD63-496B0293D85A}"/>
          </ac:spMkLst>
        </pc:spChg>
        <pc:spChg chg="mod">
          <ac:chgData name="Klára Hübnerová" userId="65b3b5e0-ec35-4e8d-84ee-6847cd4dbfe3" providerId="ADAL" clId="{54AEB216-7591-4448-A68A-0179941A2AB6}" dt="2024-10-22T07:36:40.259" v="9" actId="1076"/>
          <ac:spMkLst>
            <pc:docMk/>
            <pc:sldMk cId="2980235812" sldId="313"/>
            <ac:spMk id="11" creationId="{9C3DABFB-53C8-49C4-86B8-98838FD80F5D}"/>
          </ac:spMkLst>
        </pc:spChg>
        <pc:picChg chg="mod">
          <ac:chgData name="Klára Hübnerová" userId="65b3b5e0-ec35-4e8d-84ee-6847cd4dbfe3" providerId="ADAL" clId="{54AEB216-7591-4448-A68A-0179941A2AB6}" dt="2024-10-22T07:36:41.944" v="10" actId="1076"/>
          <ac:picMkLst>
            <pc:docMk/>
            <pc:sldMk cId="2980235812" sldId="313"/>
            <ac:picMk id="3" creationId="{BE032D3D-8B29-49DF-B39C-D5E1DFA631BE}"/>
          </ac:picMkLst>
        </pc:picChg>
      </pc:sldChg>
    </pc:docChg>
  </pc:docChgLst>
  <pc:docChgLst>
    <pc:chgData name="Klára Hübnerová" userId="65b3b5e0-ec35-4e8d-84ee-6847cd4dbfe3" providerId="ADAL" clId="{2ECFEF2A-1F49-4C84-B031-36E1EA00F535}"/>
    <pc:docChg chg="undo custSel addSld delSld modSld sldOrd">
      <pc:chgData name="Klára Hübnerová" userId="65b3b5e0-ec35-4e8d-84ee-6847cd4dbfe3" providerId="ADAL" clId="{2ECFEF2A-1F49-4C84-B031-36E1EA00F535}" dt="2024-10-21T15:31:05.690" v="2196" actId="1076"/>
      <pc:docMkLst>
        <pc:docMk/>
      </pc:docMkLst>
      <pc:sldChg chg="addSp delSp modSp">
        <pc:chgData name="Klára Hübnerová" userId="65b3b5e0-ec35-4e8d-84ee-6847cd4dbfe3" providerId="ADAL" clId="{2ECFEF2A-1F49-4C84-B031-36E1EA00F535}" dt="2024-10-21T15:31:05.690" v="2196" actId="1076"/>
        <pc:sldMkLst>
          <pc:docMk/>
          <pc:sldMk cId="3960182119" sldId="308"/>
        </pc:sldMkLst>
        <pc:spChg chg="mod">
          <ac:chgData name="Klára Hübnerová" userId="65b3b5e0-ec35-4e8d-84ee-6847cd4dbfe3" providerId="ADAL" clId="{2ECFEF2A-1F49-4C84-B031-36E1EA00F535}" dt="2024-10-21T15:31:05.690" v="2196" actId="1076"/>
          <ac:spMkLst>
            <pc:docMk/>
            <pc:sldMk cId="3960182119" sldId="308"/>
            <ac:spMk id="3" creationId="{00178391-587F-A945-5010-E2D4AB8DFD2C}"/>
          </ac:spMkLst>
        </pc:spChg>
        <pc:spChg chg="del">
          <ac:chgData name="Klára Hübnerová" userId="65b3b5e0-ec35-4e8d-84ee-6847cd4dbfe3" providerId="ADAL" clId="{2ECFEF2A-1F49-4C84-B031-36E1EA00F535}" dt="2024-10-21T09:15:48.384" v="1290" actId="478"/>
          <ac:spMkLst>
            <pc:docMk/>
            <pc:sldMk cId="3960182119" sldId="308"/>
            <ac:spMk id="4" creationId="{71C0CD3D-78DD-D1C7-4C3D-55D571DD0FA7}"/>
          </ac:spMkLst>
        </pc:spChg>
        <pc:spChg chg="mod">
          <ac:chgData name="Klára Hübnerová" userId="65b3b5e0-ec35-4e8d-84ee-6847cd4dbfe3" providerId="ADAL" clId="{2ECFEF2A-1F49-4C84-B031-36E1EA00F535}" dt="2024-10-21T10:04:17.131" v="2072" actId="20577"/>
          <ac:spMkLst>
            <pc:docMk/>
            <pc:sldMk cId="3960182119" sldId="308"/>
            <ac:spMk id="5" creationId="{CD09430A-AE90-DB36-FCA7-969075FE2776}"/>
          </ac:spMkLst>
        </pc:spChg>
        <pc:spChg chg="mod">
          <ac:chgData name="Klára Hübnerová" userId="65b3b5e0-ec35-4e8d-84ee-6847cd4dbfe3" providerId="ADAL" clId="{2ECFEF2A-1F49-4C84-B031-36E1EA00F535}" dt="2024-10-21T15:30:55.948" v="2195" actId="20577"/>
          <ac:spMkLst>
            <pc:docMk/>
            <pc:sldMk cId="3960182119" sldId="308"/>
            <ac:spMk id="6" creationId="{F6963954-FD57-0252-A6F1-D1D5F12EE24F}"/>
          </ac:spMkLst>
        </pc:spChg>
        <pc:spChg chg="mod">
          <ac:chgData name="Klára Hübnerová" userId="65b3b5e0-ec35-4e8d-84ee-6847cd4dbfe3" providerId="ADAL" clId="{2ECFEF2A-1F49-4C84-B031-36E1EA00F535}" dt="2024-10-21T10:15:30.076" v="2145" actId="1076"/>
          <ac:spMkLst>
            <pc:docMk/>
            <pc:sldMk cId="3960182119" sldId="308"/>
            <ac:spMk id="9" creationId="{ECBA83F5-ADEE-E91E-2A85-5804BFDACDAB}"/>
          </ac:spMkLst>
        </pc:spChg>
        <pc:graphicFrameChg chg="add del mod">
          <ac:chgData name="Klára Hübnerová" userId="65b3b5e0-ec35-4e8d-84ee-6847cd4dbfe3" providerId="ADAL" clId="{2ECFEF2A-1F49-4C84-B031-36E1EA00F535}" dt="2024-10-21T10:10:28.869" v="2083" actId="478"/>
          <ac:graphicFrameMkLst>
            <pc:docMk/>
            <pc:sldMk cId="3960182119" sldId="308"/>
            <ac:graphicFrameMk id="10" creationId="{75E7E5B4-2A47-470D-AF2E-BA2B0B9D707A}"/>
          </ac:graphicFrameMkLst>
        </pc:graphicFrameChg>
        <pc:picChg chg="add del mod modCrop">
          <ac:chgData name="Klára Hübnerová" userId="65b3b5e0-ec35-4e8d-84ee-6847cd4dbfe3" providerId="ADAL" clId="{2ECFEF2A-1F49-4C84-B031-36E1EA00F535}" dt="2024-10-21T10:10:23.400" v="2081" actId="478"/>
          <ac:picMkLst>
            <pc:docMk/>
            <pc:sldMk cId="3960182119" sldId="308"/>
            <ac:picMk id="7" creationId="{A3A418D0-8837-40B3-8283-C5E9062F2709}"/>
          </ac:picMkLst>
        </pc:picChg>
        <pc:picChg chg="del">
          <ac:chgData name="Klára Hübnerová" userId="65b3b5e0-ec35-4e8d-84ee-6847cd4dbfe3" providerId="ADAL" clId="{2ECFEF2A-1F49-4C84-B031-36E1EA00F535}" dt="2024-10-21T09:15:44.689" v="1289" actId="478"/>
          <ac:picMkLst>
            <pc:docMk/>
            <pc:sldMk cId="3960182119" sldId="308"/>
            <ac:picMk id="8" creationId="{3C75E040-252C-4B6E-92C2-BEB20CF7D73D}"/>
          </ac:picMkLst>
        </pc:picChg>
        <pc:picChg chg="add mod">
          <ac:chgData name="Klára Hübnerová" userId="65b3b5e0-ec35-4e8d-84ee-6847cd4dbfe3" providerId="ADAL" clId="{2ECFEF2A-1F49-4C84-B031-36E1EA00F535}" dt="2024-10-21T10:13:31.574" v="2088" actId="1076"/>
          <ac:picMkLst>
            <pc:docMk/>
            <pc:sldMk cId="3960182119" sldId="308"/>
            <ac:picMk id="12" creationId="{CAA2EA38-F637-4E8F-95A7-C0CFD0963684}"/>
          </ac:picMkLst>
        </pc:picChg>
        <pc:picChg chg="add mod">
          <ac:chgData name="Klára Hübnerová" userId="65b3b5e0-ec35-4e8d-84ee-6847cd4dbfe3" providerId="ADAL" clId="{2ECFEF2A-1F49-4C84-B031-36E1EA00F535}" dt="2024-10-21T10:15:26.372" v="2144" actId="208"/>
          <ac:picMkLst>
            <pc:docMk/>
            <pc:sldMk cId="3960182119" sldId="308"/>
            <ac:picMk id="14" creationId="{61D327B5-53EB-4FCC-B5B9-B37CB55D96C6}"/>
          </ac:picMkLst>
        </pc:picChg>
      </pc:sldChg>
      <pc:sldChg chg="modSp">
        <pc:chgData name="Klára Hübnerová" userId="65b3b5e0-ec35-4e8d-84ee-6847cd4dbfe3" providerId="ADAL" clId="{2ECFEF2A-1F49-4C84-B031-36E1EA00F535}" dt="2024-10-21T07:54:36.768" v="7" actId="1076"/>
        <pc:sldMkLst>
          <pc:docMk/>
          <pc:sldMk cId="3142197088" sldId="309"/>
        </pc:sldMkLst>
        <pc:spChg chg="mod">
          <ac:chgData name="Klára Hübnerová" userId="65b3b5e0-ec35-4e8d-84ee-6847cd4dbfe3" providerId="ADAL" clId="{2ECFEF2A-1F49-4C84-B031-36E1EA00F535}" dt="2024-10-21T07:54:36.768" v="7" actId="1076"/>
          <ac:spMkLst>
            <pc:docMk/>
            <pc:sldMk cId="3142197088" sldId="309"/>
            <ac:spMk id="9" creationId="{61ADB7E6-35AA-4BEB-A5E3-2E76920A5199}"/>
          </ac:spMkLst>
        </pc:spChg>
        <pc:spChg chg="mod">
          <ac:chgData name="Klára Hübnerová" userId="65b3b5e0-ec35-4e8d-84ee-6847cd4dbfe3" providerId="ADAL" clId="{2ECFEF2A-1F49-4C84-B031-36E1EA00F535}" dt="2024-10-21T07:54:27.322" v="6" actId="1076"/>
          <ac:spMkLst>
            <pc:docMk/>
            <pc:sldMk cId="3142197088" sldId="309"/>
            <ac:spMk id="12" creationId="{8D3F316B-6F6C-4FE1-906F-042839411977}"/>
          </ac:spMkLst>
        </pc:spChg>
        <pc:picChg chg="mod">
          <ac:chgData name="Klára Hübnerová" userId="65b3b5e0-ec35-4e8d-84ee-6847cd4dbfe3" providerId="ADAL" clId="{2ECFEF2A-1F49-4C84-B031-36E1EA00F535}" dt="2024-10-21T07:54:24.835" v="5" actId="1076"/>
          <ac:picMkLst>
            <pc:docMk/>
            <pc:sldMk cId="3142197088" sldId="309"/>
            <ac:picMk id="11" creationId="{657BFD51-5B09-45F3-80F7-DB2D9AAF0D21}"/>
          </ac:picMkLst>
        </pc:picChg>
      </pc:sldChg>
      <pc:sldChg chg="addSp modSp modAnim">
        <pc:chgData name="Klára Hübnerová" userId="65b3b5e0-ec35-4e8d-84ee-6847cd4dbfe3" providerId="ADAL" clId="{2ECFEF2A-1F49-4C84-B031-36E1EA00F535}" dt="2024-10-21T08:46:07.021" v="840"/>
        <pc:sldMkLst>
          <pc:docMk/>
          <pc:sldMk cId="1938337865" sldId="310"/>
        </pc:sldMkLst>
        <pc:spChg chg="mod">
          <ac:chgData name="Klára Hübnerová" userId="65b3b5e0-ec35-4e8d-84ee-6847cd4dbfe3" providerId="ADAL" clId="{2ECFEF2A-1F49-4C84-B031-36E1EA00F535}" dt="2024-10-21T08:43:33.186" v="769" actId="1076"/>
          <ac:spMkLst>
            <pc:docMk/>
            <pc:sldMk cId="1938337865" sldId="310"/>
            <ac:spMk id="2" creationId="{8E27C7C3-0D51-48BE-83CD-EFB68EE81260}"/>
          </ac:spMkLst>
        </pc:spChg>
        <pc:spChg chg="add mod">
          <ac:chgData name="Klára Hübnerová" userId="65b3b5e0-ec35-4e8d-84ee-6847cd4dbfe3" providerId="ADAL" clId="{2ECFEF2A-1F49-4C84-B031-36E1EA00F535}" dt="2024-10-21T08:45:28.144" v="832" actId="255"/>
          <ac:spMkLst>
            <pc:docMk/>
            <pc:sldMk cId="1938337865" sldId="310"/>
            <ac:spMk id="3" creationId="{F007EA4C-041A-41CA-AD35-8BE9548AF6DB}"/>
          </ac:spMkLst>
        </pc:spChg>
        <pc:spChg chg="add mod">
          <ac:chgData name="Klára Hübnerová" userId="65b3b5e0-ec35-4e8d-84ee-6847cd4dbfe3" providerId="ADAL" clId="{2ECFEF2A-1F49-4C84-B031-36E1EA00F535}" dt="2024-10-21T08:44:09.367" v="781" actId="1076"/>
          <ac:spMkLst>
            <pc:docMk/>
            <pc:sldMk cId="1938337865" sldId="310"/>
            <ac:spMk id="7" creationId="{4171348E-2065-4424-BC30-1BBF17A81D1C}"/>
          </ac:spMkLst>
        </pc:spChg>
        <pc:spChg chg="mod">
          <ac:chgData name="Klára Hübnerová" userId="65b3b5e0-ec35-4e8d-84ee-6847cd4dbfe3" providerId="ADAL" clId="{2ECFEF2A-1F49-4C84-B031-36E1EA00F535}" dt="2024-10-21T08:45:43.071" v="837" actId="1036"/>
          <ac:spMkLst>
            <pc:docMk/>
            <pc:sldMk cId="1938337865" sldId="310"/>
            <ac:spMk id="9" creationId="{61ADB7E6-35AA-4BEB-A5E3-2E76920A5199}"/>
          </ac:spMkLst>
        </pc:spChg>
        <pc:spChg chg="add mod">
          <ac:chgData name="Klára Hübnerová" userId="65b3b5e0-ec35-4e8d-84ee-6847cd4dbfe3" providerId="ADAL" clId="{2ECFEF2A-1F49-4C84-B031-36E1EA00F535}" dt="2024-10-21T08:45:22.098" v="831" actId="255"/>
          <ac:spMkLst>
            <pc:docMk/>
            <pc:sldMk cId="1938337865" sldId="310"/>
            <ac:spMk id="10" creationId="{C9DD4814-9450-4586-B8AF-B9B4E38ADE52}"/>
          </ac:spMkLst>
        </pc:spChg>
        <pc:spChg chg="add mod">
          <ac:chgData name="Klára Hübnerová" userId="65b3b5e0-ec35-4e8d-84ee-6847cd4dbfe3" providerId="ADAL" clId="{2ECFEF2A-1F49-4C84-B031-36E1EA00F535}" dt="2024-10-21T08:44:19.134" v="784" actId="1076"/>
          <ac:spMkLst>
            <pc:docMk/>
            <pc:sldMk cId="1938337865" sldId="310"/>
            <ac:spMk id="11" creationId="{9C3DABFB-53C8-49C4-86B8-98838FD80F5D}"/>
          </ac:spMkLst>
        </pc:spChg>
        <pc:picChg chg="add mod">
          <ac:chgData name="Klára Hübnerová" userId="65b3b5e0-ec35-4e8d-84ee-6847cd4dbfe3" providerId="ADAL" clId="{2ECFEF2A-1F49-4C84-B031-36E1EA00F535}" dt="2024-10-21T08:45:47.463" v="838" actId="1076"/>
          <ac:picMkLst>
            <pc:docMk/>
            <pc:sldMk cId="1938337865" sldId="310"/>
            <ac:picMk id="6" creationId="{C19FEC05-FCBE-4EAB-9B54-70CD07225BD3}"/>
          </ac:picMkLst>
        </pc:picChg>
      </pc:sldChg>
      <pc:sldChg chg="addSp delSp modSp add modAnim">
        <pc:chgData name="Klára Hübnerová" userId="65b3b5e0-ec35-4e8d-84ee-6847cd4dbfe3" providerId="ADAL" clId="{2ECFEF2A-1F49-4C84-B031-36E1EA00F535}" dt="2024-10-21T09:12:32.123" v="1281"/>
        <pc:sldMkLst>
          <pc:docMk/>
          <pc:sldMk cId="3592452929" sldId="312"/>
        </pc:sldMkLst>
        <pc:spChg chg="del">
          <ac:chgData name="Klára Hübnerová" userId="65b3b5e0-ec35-4e8d-84ee-6847cd4dbfe3" providerId="ADAL" clId="{2ECFEF2A-1F49-4C84-B031-36E1EA00F535}" dt="2024-10-21T08:46:28.948" v="846" actId="478"/>
          <ac:spMkLst>
            <pc:docMk/>
            <pc:sldMk cId="3592452929" sldId="312"/>
            <ac:spMk id="2" creationId="{8E27C7C3-0D51-48BE-83CD-EFB68EE81260}"/>
          </ac:spMkLst>
        </pc:spChg>
        <pc:spChg chg="del">
          <ac:chgData name="Klára Hübnerová" userId="65b3b5e0-ec35-4e8d-84ee-6847cd4dbfe3" providerId="ADAL" clId="{2ECFEF2A-1F49-4C84-B031-36E1EA00F535}" dt="2024-10-21T08:46:21.149" v="842" actId="478"/>
          <ac:spMkLst>
            <pc:docMk/>
            <pc:sldMk cId="3592452929" sldId="312"/>
            <ac:spMk id="3" creationId="{F007EA4C-041A-41CA-AD35-8BE9548AF6DB}"/>
          </ac:spMkLst>
        </pc:spChg>
        <pc:spChg chg="del">
          <ac:chgData name="Klára Hübnerová" userId="65b3b5e0-ec35-4e8d-84ee-6847cd4dbfe3" providerId="ADAL" clId="{2ECFEF2A-1F49-4C84-B031-36E1EA00F535}" dt="2024-10-21T08:46:23.132" v="843" actId="478"/>
          <ac:spMkLst>
            <pc:docMk/>
            <pc:sldMk cId="3592452929" sldId="312"/>
            <ac:spMk id="7" creationId="{4171348E-2065-4424-BC30-1BBF17A81D1C}"/>
          </ac:spMkLst>
        </pc:spChg>
        <pc:spChg chg="del">
          <ac:chgData name="Klára Hübnerová" userId="65b3b5e0-ec35-4e8d-84ee-6847cd4dbfe3" providerId="ADAL" clId="{2ECFEF2A-1F49-4C84-B031-36E1EA00F535}" dt="2024-10-21T08:46:19.021" v="841" actId="478"/>
          <ac:spMkLst>
            <pc:docMk/>
            <pc:sldMk cId="3592452929" sldId="312"/>
            <ac:spMk id="9" creationId="{61ADB7E6-35AA-4BEB-A5E3-2E76920A5199}"/>
          </ac:spMkLst>
        </pc:spChg>
        <pc:spChg chg="del">
          <ac:chgData name="Klára Hübnerová" userId="65b3b5e0-ec35-4e8d-84ee-6847cd4dbfe3" providerId="ADAL" clId="{2ECFEF2A-1F49-4C84-B031-36E1EA00F535}" dt="2024-10-21T08:46:26.557" v="845" actId="478"/>
          <ac:spMkLst>
            <pc:docMk/>
            <pc:sldMk cId="3592452929" sldId="312"/>
            <ac:spMk id="10" creationId="{C9DD4814-9450-4586-B8AF-B9B4E38ADE52}"/>
          </ac:spMkLst>
        </pc:spChg>
        <pc:spChg chg="mod">
          <ac:chgData name="Klára Hübnerová" userId="65b3b5e0-ec35-4e8d-84ee-6847cd4dbfe3" providerId="ADAL" clId="{2ECFEF2A-1F49-4C84-B031-36E1EA00F535}" dt="2024-10-21T09:09:47.242" v="1187" actId="1076"/>
          <ac:spMkLst>
            <pc:docMk/>
            <pc:sldMk cId="3592452929" sldId="312"/>
            <ac:spMk id="11" creationId="{9C3DABFB-53C8-49C4-86B8-98838FD80F5D}"/>
          </ac:spMkLst>
        </pc:spChg>
        <pc:spChg chg="add mod">
          <ac:chgData name="Klára Hübnerová" userId="65b3b5e0-ec35-4e8d-84ee-6847cd4dbfe3" providerId="ADAL" clId="{2ECFEF2A-1F49-4C84-B031-36E1EA00F535}" dt="2024-10-21T09:09:39.662" v="1183" actId="207"/>
          <ac:spMkLst>
            <pc:docMk/>
            <pc:sldMk cId="3592452929" sldId="312"/>
            <ac:spMk id="13" creationId="{30CBD155-ABB2-4D3A-9B08-937A46051AFC}"/>
          </ac:spMkLst>
        </pc:spChg>
        <pc:spChg chg="add mod">
          <ac:chgData name="Klára Hübnerová" userId="65b3b5e0-ec35-4e8d-84ee-6847cd4dbfe3" providerId="ADAL" clId="{2ECFEF2A-1F49-4C84-B031-36E1EA00F535}" dt="2024-10-21T09:12:10.224" v="1275" actId="20577"/>
          <ac:spMkLst>
            <pc:docMk/>
            <pc:sldMk cId="3592452929" sldId="312"/>
            <ac:spMk id="16" creationId="{5209E57A-FEC3-4B32-9F35-BC37256B030E}"/>
          </ac:spMkLst>
        </pc:spChg>
        <pc:picChg chg="del">
          <ac:chgData name="Klára Hübnerová" userId="65b3b5e0-ec35-4e8d-84ee-6847cd4dbfe3" providerId="ADAL" clId="{2ECFEF2A-1F49-4C84-B031-36E1EA00F535}" dt="2024-10-21T08:46:24.805" v="844" actId="478"/>
          <ac:picMkLst>
            <pc:docMk/>
            <pc:sldMk cId="3592452929" sldId="312"/>
            <ac:picMk id="6" creationId="{C19FEC05-FCBE-4EAB-9B54-70CD07225BD3}"/>
          </ac:picMkLst>
        </pc:picChg>
        <pc:picChg chg="add mod">
          <ac:chgData name="Klára Hübnerová" userId="65b3b5e0-ec35-4e8d-84ee-6847cd4dbfe3" providerId="ADAL" clId="{2ECFEF2A-1F49-4C84-B031-36E1EA00F535}" dt="2024-10-21T09:09:44.682" v="1185" actId="1076"/>
          <ac:picMkLst>
            <pc:docMk/>
            <pc:sldMk cId="3592452929" sldId="312"/>
            <ac:picMk id="8" creationId="{A797D91F-B5F5-43BB-8438-77050F5E7F08}"/>
          </ac:picMkLst>
        </pc:picChg>
        <pc:picChg chg="add mod">
          <ac:chgData name="Klára Hübnerová" userId="65b3b5e0-ec35-4e8d-84ee-6847cd4dbfe3" providerId="ADAL" clId="{2ECFEF2A-1F49-4C84-B031-36E1EA00F535}" dt="2024-10-21T09:09:42.170" v="1184" actId="1076"/>
          <ac:picMkLst>
            <pc:docMk/>
            <pc:sldMk cId="3592452929" sldId="312"/>
            <ac:picMk id="12" creationId="{588CBBE4-CF62-46A4-9409-44B30A1B333E}"/>
          </ac:picMkLst>
        </pc:picChg>
        <pc:picChg chg="add mod">
          <ac:chgData name="Klára Hübnerová" userId="65b3b5e0-ec35-4e8d-84ee-6847cd4dbfe3" providerId="ADAL" clId="{2ECFEF2A-1F49-4C84-B031-36E1EA00F535}" dt="2024-10-21T09:10:29.127" v="1193" actId="1036"/>
          <ac:picMkLst>
            <pc:docMk/>
            <pc:sldMk cId="3592452929" sldId="312"/>
            <ac:picMk id="15" creationId="{69E7A541-7C50-486B-B8F7-8E148732C20F}"/>
          </ac:picMkLst>
        </pc:picChg>
      </pc:sldChg>
      <pc:sldChg chg="addSp delSp modSp add ord modAnim">
        <pc:chgData name="Klára Hübnerová" userId="65b3b5e0-ec35-4e8d-84ee-6847cd4dbfe3" providerId="ADAL" clId="{2ECFEF2A-1F49-4C84-B031-36E1EA00F535}" dt="2024-10-21T09:12:45.314" v="1283" actId="1076"/>
        <pc:sldMkLst>
          <pc:docMk/>
          <pc:sldMk cId="2980235812" sldId="313"/>
        </pc:sldMkLst>
        <pc:spChg chg="add mod">
          <ac:chgData name="Klára Hübnerová" userId="65b3b5e0-ec35-4e8d-84ee-6847cd4dbfe3" providerId="ADAL" clId="{2ECFEF2A-1F49-4C84-B031-36E1EA00F535}" dt="2024-10-21T08:56:34.823" v="1045" actId="20577"/>
          <ac:spMkLst>
            <pc:docMk/>
            <pc:sldMk cId="2980235812" sldId="313"/>
            <ac:spMk id="8" creationId="{88D80DFF-B451-4F41-AC86-67A998A33FD9}"/>
          </ac:spMkLst>
        </pc:spChg>
        <pc:spChg chg="mod">
          <ac:chgData name="Klára Hübnerová" userId="65b3b5e0-ec35-4e8d-84ee-6847cd4dbfe3" providerId="ADAL" clId="{2ECFEF2A-1F49-4C84-B031-36E1EA00F535}" dt="2024-10-21T08:52:32.421" v="924" actId="20577"/>
          <ac:spMkLst>
            <pc:docMk/>
            <pc:sldMk cId="2980235812" sldId="313"/>
            <ac:spMk id="11" creationId="{9C3DABFB-53C8-49C4-86B8-98838FD80F5D}"/>
          </ac:spMkLst>
        </pc:spChg>
        <pc:spChg chg="add mod">
          <ac:chgData name="Klára Hübnerová" userId="65b3b5e0-ec35-4e8d-84ee-6847cd4dbfe3" providerId="ADAL" clId="{2ECFEF2A-1F49-4C84-B031-36E1EA00F535}" dt="2024-10-21T08:59:51.325" v="1084" actId="1076"/>
          <ac:spMkLst>
            <pc:docMk/>
            <pc:sldMk cId="2980235812" sldId="313"/>
            <ac:spMk id="12" creationId="{757225B7-D262-4D2E-89B5-96BA4046FE77}"/>
          </ac:spMkLst>
        </pc:spChg>
        <pc:spChg chg="add mod">
          <ac:chgData name="Klára Hübnerová" userId="65b3b5e0-ec35-4e8d-84ee-6847cd4dbfe3" providerId="ADAL" clId="{2ECFEF2A-1F49-4C84-B031-36E1EA00F535}" dt="2024-10-21T08:59:51.941" v="1085" actId="1076"/>
          <ac:spMkLst>
            <pc:docMk/>
            <pc:sldMk cId="2980235812" sldId="313"/>
            <ac:spMk id="14" creationId="{424B70C0-5994-4B73-B417-610092AC9169}"/>
          </ac:spMkLst>
        </pc:spChg>
        <pc:picChg chg="add mod">
          <ac:chgData name="Klára Hübnerová" userId="65b3b5e0-ec35-4e8d-84ee-6847cd4dbfe3" providerId="ADAL" clId="{2ECFEF2A-1F49-4C84-B031-36E1EA00F535}" dt="2024-10-21T08:51:17.980" v="917" actId="1076"/>
          <ac:picMkLst>
            <pc:docMk/>
            <pc:sldMk cId="2980235812" sldId="313"/>
            <ac:picMk id="3" creationId="{BE032D3D-8B29-49DF-B39C-D5E1DFA631BE}"/>
          </ac:picMkLst>
        </pc:picChg>
        <pc:picChg chg="add mod">
          <ac:chgData name="Klára Hübnerová" userId="65b3b5e0-ec35-4e8d-84ee-6847cd4dbfe3" providerId="ADAL" clId="{2ECFEF2A-1F49-4C84-B031-36E1EA00F535}" dt="2024-10-21T08:52:22.152" v="920" actId="14100"/>
          <ac:picMkLst>
            <pc:docMk/>
            <pc:sldMk cId="2980235812" sldId="313"/>
            <ac:picMk id="6" creationId="{BF709A8C-FE4E-45A5-A63E-29CEADC8BC8F}"/>
          </ac:picMkLst>
        </pc:picChg>
        <pc:picChg chg="add mod">
          <ac:chgData name="Klára Hübnerová" userId="65b3b5e0-ec35-4e8d-84ee-6847cd4dbfe3" providerId="ADAL" clId="{2ECFEF2A-1F49-4C84-B031-36E1EA00F535}" dt="2024-10-21T08:59:50.726" v="1083" actId="1076"/>
          <ac:picMkLst>
            <pc:docMk/>
            <pc:sldMk cId="2980235812" sldId="313"/>
            <ac:picMk id="9" creationId="{0DA8822E-81E9-4C3F-A04D-068F6E7430BD}"/>
          </ac:picMkLst>
        </pc:picChg>
        <pc:picChg chg="add mod">
          <ac:chgData name="Klára Hübnerová" userId="65b3b5e0-ec35-4e8d-84ee-6847cd4dbfe3" providerId="ADAL" clId="{2ECFEF2A-1F49-4C84-B031-36E1EA00F535}" dt="2024-10-21T09:12:45.314" v="1283" actId="1076"/>
          <ac:picMkLst>
            <pc:docMk/>
            <pc:sldMk cId="2980235812" sldId="313"/>
            <ac:picMk id="13" creationId="{753F6FF4-20C3-4E68-8D0C-344496C0F8F1}"/>
          </ac:picMkLst>
        </pc:picChg>
        <pc:picChg chg="add del mod">
          <ac:chgData name="Klára Hübnerová" userId="65b3b5e0-ec35-4e8d-84ee-6847cd4dbfe3" providerId="ADAL" clId="{2ECFEF2A-1F49-4C84-B031-36E1EA00F535}" dt="2024-10-21T08:59:47.549" v="1076"/>
          <ac:picMkLst>
            <pc:docMk/>
            <pc:sldMk cId="2980235812" sldId="313"/>
            <ac:picMk id="16" creationId="{152B7EBB-B782-4F17-8B6C-0A1DFA50572B}"/>
          </ac:picMkLst>
        </pc:picChg>
      </pc:sldChg>
      <pc:sldChg chg="addSp modSp add ord">
        <pc:chgData name="Klára Hübnerová" userId="65b3b5e0-ec35-4e8d-84ee-6847cd4dbfe3" providerId="ADAL" clId="{2ECFEF2A-1F49-4C84-B031-36E1EA00F535}" dt="2024-10-21T09:01:13.623" v="1106" actId="1076"/>
        <pc:sldMkLst>
          <pc:docMk/>
          <pc:sldMk cId="2163642394" sldId="314"/>
        </pc:sldMkLst>
        <pc:spChg chg="mod">
          <ac:chgData name="Klára Hübnerová" userId="65b3b5e0-ec35-4e8d-84ee-6847cd4dbfe3" providerId="ADAL" clId="{2ECFEF2A-1F49-4C84-B031-36E1EA00F535}" dt="2024-10-21T09:01:13.623" v="1106" actId="1076"/>
          <ac:spMkLst>
            <pc:docMk/>
            <pc:sldMk cId="2163642394" sldId="314"/>
            <ac:spMk id="11" creationId="{9C3DABFB-53C8-49C4-86B8-98838FD80F5D}"/>
          </ac:spMkLst>
        </pc:spChg>
        <pc:picChg chg="add mod">
          <ac:chgData name="Klára Hübnerová" userId="65b3b5e0-ec35-4e8d-84ee-6847cd4dbfe3" providerId="ADAL" clId="{2ECFEF2A-1F49-4C84-B031-36E1EA00F535}" dt="2024-10-21T09:01:11.119" v="1105" actId="1076"/>
          <ac:picMkLst>
            <pc:docMk/>
            <pc:sldMk cId="2163642394" sldId="314"/>
            <ac:picMk id="3" creationId="{4898DD52-54AA-409E-B51C-7071227C7C0D}"/>
          </ac:picMkLst>
        </pc:picChg>
      </pc:sldChg>
      <pc:sldChg chg="add del">
        <pc:chgData name="Klára Hübnerová" userId="65b3b5e0-ec35-4e8d-84ee-6847cd4dbfe3" providerId="ADAL" clId="{2ECFEF2A-1F49-4C84-B031-36E1EA00F535}" dt="2024-10-21T09:00:02.511" v="1088"/>
        <pc:sldMkLst>
          <pc:docMk/>
          <pc:sldMk cId="3324088329" sldId="315"/>
        </pc:sldMkLst>
      </pc:sldChg>
    </pc:docChg>
  </pc:docChgLst>
  <pc:docChgLst>
    <pc:chgData name="Klára Hübnerová" userId="65b3b5e0-ec35-4e8d-84ee-6847cd4dbfe3" providerId="ADAL" clId="{0FC2EB34-5BCC-42B4-9FE1-BBEDCDB6125C}"/>
    <pc:docChg chg="undo custSel addSld delSld modSld sldOrd">
      <pc:chgData name="Klára Hübnerová" userId="65b3b5e0-ec35-4e8d-84ee-6847cd4dbfe3" providerId="ADAL" clId="{0FC2EB34-5BCC-42B4-9FE1-BBEDCDB6125C}" dt="2024-10-20T19:49:24.248" v="1551" actId="1076"/>
      <pc:docMkLst>
        <pc:docMk/>
      </pc:docMkLst>
      <pc:sldChg chg="addSp delSp modSp">
        <pc:chgData name="Klára Hübnerová" userId="65b3b5e0-ec35-4e8d-84ee-6847cd4dbfe3" providerId="ADAL" clId="{0FC2EB34-5BCC-42B4-9FE1-BBEDCDB6125C}" dt="2024-10-20T13:38:02.424" v="316" actId="1076"/>
        <pc:sldMkLst>
          <pc:docMk/>
          <pc:sldMk cId="1652152112" sldId="256"/>
        </pc:sldMkLst>
        <pc:spChg chg="mod">
          <ac:chgData name="Klára Hübnerová" userId="65b3b5e0-ec35-4e8d-84ee-6847cd4dbfe3" providerId="ADAL" clId="{0FC2EB34-5BCC-42B4-9FE1-BBEDCDB6125C}" dt="2024-10-20T13:36:55.272" v="236" actId="1076"/>
          <ac:spMkLst>
            <pc:docMk/>
            <pc:sldMk cId="1652152112" sldId="256"/>
            <ac:spMk id="4" creationId="{4F30B850-F42B-AED6-69EA-3D707EEF7EA6}"/>
          </ac:spMkLst>
        </pc:spChg>
        <pc:spChg chg="mod">
          <ac:chgData name="Klára Hübnerová" userId="65b3b5e0-ec35-4e8d-84ee-6847cd4dbfe3" providerId="ADAL" clId="{0FC2EB34-5BCC-42B4-9FE1-BBEDCDB6125C}" dt="2024-10-20T13:34:13.160" v="168" actId="1076"/>
          <ac:spMkLst>
            <pc:docMk/>
            <pc:sldMk cId="1652152112" sldId="256"/>
            <ac:spMk id="8" creationId="{83B685DD-B8A9-0A6B-3911-5F8C4BBA9F81}"/>
          </ac:spMkLst>
        </pc:spChg>
        <pc:spChg chg="mod">
          <ac:chgData name="Klára Hübnerová" userId="65b3b5e0-ec35-4e8d-84ee-6847cd4dbfe3" providerId="ADAL" clId="{0FC2EB34-5BCC-42B4-9FE1-BBEDCDB6125C}" dt="2024-10-20T13:38:02.424" v="316" actId="1076"/>
          <ac:spMkLst>
            <pc:docMk/>
            <pc:sldMk cId="1652152112" sldId="256"/>
            <ac:spMk id="9" creationId="{BDC1EE90-373A-B669-904E-1D7DA62AF61F}"/>
          </ac:spMkLst>
        </pc:spChg>
        <pc:picChg chg="add del mod">
          <ac:chgData name="Klára Hübnerová" userId="65b3b5e0-ec35-4e8d-84ee-6847cd4dbfe3" providerId="ADAL" clId="{0FC2EB34-5BCC-42B4-9FE1-BBEDCDB6125C}" dt="2024-10-20T13:31:24.568" v="94" actId="478"/>
          <ac:picMkLst>
            <pc:docMk/>
            <pc:sldMk cId="1652152112" sldId="256"/>
            <ac:picMk id="2" creationId="{9A55FA26-26D5-424B-A16D-93D05C96A532}"/>
          </ac:picMkLst>
        </pc:picChg>
        <pc:picChg chg="del">
          <ac:chgData name="Klára Hübnerová" userId="65b3b5e0-ec35-4e8d-84ee-6847cd4dbfe3" providerId="ADAL" clId="{0FC2EB34-5BCC-42B4-9FE1-BBEDCDB6125C}" dt="2024-10-20T13:27:37.895" v="33" actId="478"/>
          <ac:picMkLst>
            <pc:docMk/>
            <pc:sldMk cId="1652152112" sldId="256"/>
            <ac:picMk id="3" creationId="{47D67928-DBB6-1DCB-E27C-6A03EBA8CE41}"/>
          </ac:picMkLst>
        </pc:picChg>
        <pc:picChg chg="add del mod">
          <ac:chgData name="Klára Hübnerová" userId="65b3b5e0-ec35-4e8d-84ee-6847cd4dbfe3" providerId="ADAL" clId="{0FC2EB34-5BCC-42B4-9FE1-BBEDCDB6125C}" dt="2024-10-20T13:28:36.441" v="37" actId="478"/>
          <ac:picMkLst>
            <pc:docMk/>
            <pc:sldMk cId="1652152112" sldId="256"/>
            <ac:picMk id="6" creationId="{EC791448-8706-4057-B5D0-D38D6A900DBD}"/>
          </ac:picMkLst>
        </pc:picChg>
        <pc:picChg chg="add mod modCrop">
          <ac:chgData name="Klára Hübnerová" userId="65b3b5e0-ec35-4e8d-84ee-6847cd4dbfe3" providerId="ADAL" clId="{0FC2EB34-5BCC-42B4-9FE1-BBEDCDB6125C}" dt="2024-10-20T13:31:56.064" v="101" actId="14100"/>
          <ac:picMkLst>
            <pc:docMk/>
            <pc:sldMk cId="1652152112" sldId="256"/>
            <ac:picMk id="10" creationId="{82C1608A-7F24-4CD6-8CEB-8BF3473592C4}"/>
          </ac:picMkLst>
        </pc:picChg>
        <pc:picChg chg="add del mod">
          <ac:chgData name="Klára Hübnerová" userId="65b3b5e0-ec35-4e8d-84ee-6847cd4dbfe3" providerId="ADAL" clId="{0FC2EB34-5BCC-42B4-9FE1-BBEDCDB6125C}" dt="2024-10-20T13:33:09.352" v="106" actId="478"/>
          <ac:picMkLst>
            <pc:docMk/>
            <pc:sldMk cId="1652152112" sldId="256"/>
            <ac:picMk id="11" creationId="{51523093-84D3-4100-A93E-A55F960AA69B}"/>
          </ac:picMkLst>
        </pc:picChg>
        <pc:picChg chg="del">
          <ac:chgData name="Klára Hübnerová" userId="65b3b5e0-ec35-4e8d-84ee-6847cd4dbfe3" providerId="ADAL" clId="{0FC2EB34-5BCC-42B4-9FE1-BBEDCDB6125C}" dt="2024-10-20T13:26:42.260" v="0" actId="478"/>
          <ac:picMkLst>
            <pc:docMk/>
            <pc:sldMk cId="1652152112" sldId="256"/>
            <ac:picMk id="12" creationId="{7385B0F6-B14A-59A0-8920-70409156FBDE}"/>
          </ac:picMkLst>
        </pc:picChg>
        <pc:picChg chg="add del mod modCrop">
          <ac:chgData name="Klára Hübnerová" userId="65b3b5e0-ec35-4e8d-84ee-6847cd4dbfe3" providerId="ADAL" clId="{0FC2EB34-5BCC-42B4-9FE1-BBEDCDB6125C}" dt="2024-10-20T13:34:22.957" v="170" actId="478"/>
          <ac:picMkLst>
            <pc:docMk/>
            <pc:sldMk cId="1652152112" sldId="256"/>
            <ac:picMk id="14" creationId="{5A72DC43-647B-4276-B4E7-E2D5EF20B217}"/>
          </ac:picMkLst>
        </pc:picChg>
        <pc:picChg chg="add mod modCrop">
          <ac:chgData name="Klára Hübnerová" userId="65b3b5e0-ec35-4e8d-84ee-6847cd4dbfe3" providerId="ADAL" clId="{0FC2EB34-5BCC-42B4-9FE1-BBEDCDB6125C}" dt="2024-10-20T13:36:27.984" v="194" actId="1076"/>
          <ac:picMkLst>
            <pc:docMk/>
            <pc:sldMk cId="1652152112" sldId="256"/>
            <ac:picMk id="15" creationId="{15A53EBD-224F-4349-9643-B444331EDD48}"/>
          </ac:picMkLst>
        </pc:picChg>
      </pc:sldChg>
      <pc:sldChg chg="addSp delSp modSp addAnim delAnim modAnim">
        <pc:chgData name="Klára Hübnerová" userId="65b3b5e0-ec35-4e8d-84ee-6847cd4dbfe3" providerId="ADAL" clId="{0FC2EB34-5BCC-42B4-9FE1-BBEDCDB6125C}" dt="2024-10-20T18:38:45.980" v="835" actId="13926"/>
        <pc:sldMkLst>
          <pc:docMk/>
          <pc:sldMk cId="2375876389" sldId="280"/>
        </pc:sldMkLst>
        <pc:spChg chg="add mod">
          <ac:chgData name="Klára Hübnerová" userId="65b3b5e0-ec35-4e8d-84ee-6847cd4dbfe3" providerId="ADAL" clId="{0FC2EB34-5BCC-42B4-9FE1-BBEDCDB6125C}" dt="2024-10-20T18:38:45.980" v="835" actId="13926"/>
          <ac:spMkLst>
            <pc:docMk/>
            <pc:sldMk cId="2375876389" sldId="280"/>
            <ac:spMk id="2" creationId="{8E27C7C3-0D51-48BE-83CD-EFB68EE81260}"/>
          </ac:spMkLst>
        </pc:spChg>
        <pc:spChg chg="add del mod">
          <ac:chgData name="Klára Hübnerová" userId="65b3b5e0-ec35-4e8d-84ee-6847cd4dbfe3" providerId="ADAL" clId="{0FC2EB34-5BCC-42B4-9FE1-BBEDCDB6125C}" dt="2024-10-20T18:38:33.717" v="833" actId="207"/>
          <ac:spMkLst>
            <pc:docMk/>
            <pc:sldMk cId="2375876389" sldId="280"/>
            <ac:spMk id="4" creationId="{A3B105EA-0D09-45B7-AB71-A6A15D70E647}"/>
          </ac:spMkLst>
        </pc:spChg>
        <pc:spChg chg="mod">
          <ac:chgData name="Klára Hübnerová" userId="65b3b5e0-ec35-4e8d-84ee-6847cd4dbfe3" providerId="ADAL" clId="{0FC2EB34-5BCC-42B4-9FE1-BBEDCDB6125C}" dt="2024-10-20T17:45:41.941" v="352" actId="20577"/>
          <ac:spMkLst>
            <pc:docMk/>
            <pc:sldMk cId="2375876389" sldId="280"/>
            <ac:spMk id="5" creationId="{34E65CA5-80A1-029C-4F6D-58CD5E625A95}"/>
          </ac:spMkLst>
        </pc:spChg>
        <pc:spChg chg="del">
          <ac:chgData name="Klára Hübnerová" userId="65b3b5e0-ec35-4e8d-84ee-6847cd4dbfe3" providerId="ADAL" clId="{0FC2EB34-5BCC-42B4-9FE1-BBEDCDB6125C}" dt="2024-10-20T17:45:26.554" v="329" actId="478"/>
          <ac:spMkLst>
            <pc:docMk/>
            <pc:sldMk cId="2375876389" sldId="280"/>
            <ac:spMk id="7" creationId="{E9704DB1-50AF-8916-E8A4-CF1EAA64114D}"/>
          </ac:spMkLst>
        </pc:spChg>
        <pc:spChg chg="del">
          <ac:chgData name="Klára Hübnerová" userId="65b3b5e0-ec35-4e8d-84ee-6847cd4dbfe3" providerId="ADAL" clId="{0FC2EB34-5BCC-42B4-9FE1-BBEDCDB6125C}" dt="2024-10-20T17:45:20.651" v="327" actId="478"/>
          <ac:spMkLst>
            <pc:docMk/>
            <pc:sldMk cId="2375876389" sldId="280"/>
            <ac:spMk id="8" creationId="{0A64305F-3615-E768-98BD-443B92787123}"/>
          </ac:spMkLst>
        </pc:spChg>
        <pc:spChg chg="del">
          <ac:chgData name="Klára Hübnerová" userId="65b3b5e0-ec35-4e8d-84ee-6847cd4dbfe3" providerId="ADAL" clId="{0FC2EB34-5BCC-42B4-9FE1-BBEDCDB6125C}" dt="2024-10-20T17:45:22.531" v="328" actId="478"/>
          <ac:spMkLst>
            <pc:docMk/>
            <pc:sldMk cId="2375876389" sldId="280"/>
            <ac:spMk id="9" creationId="{89F4C8FC-7F37-6659-F33C-81B15DCD4098}"/>
          </ac:spMkLst>
        </pc:spChg>
        <pc:spChg chg="del">
          <ac:chgData name="Klára Hübnerová" userId="65b3b5e0-ec35-4e8d-84ee-6847cd4dbfe3" providerId="ADAL" clId="{0FC2EB34-5BCC-42B4-9FE1-BBEDCDB6125C}" dt="2024-10-20T17:45:28.761" v="330" actId="478"/>
          <ac:spMkLst>
            <pc:docMk/>
            <pc:sldMk cId="2375876389" sldId="280"/>
            <ac:spMk id="11" creationId="{6EA0D7DD-6748-EB6C-F06A-83B7765FECE0}"/>
          </ac:spMkLst>
        </pc:spChg>
        <pc:spChg chg="del">
          <ac:chgData name="Klára Hübnerová" userId="65b3b5e0-ec35-4e8d-84ee-6847cd4dbfe3" providerId="ADAL" clId="{0FC2EB34-5BCC-42B4-9FE1-BBEDCDB6125C}" dt="2024-10-20T17:45:32.149" v="331" actId="478"/>
          <ac:spMkLst>
            <pc:docMk/>
            <pc:sldMk cId="2375876389" sldId="280"/>
            <ac:spMk id="12" creationId="{898BF9BA-E71F-E571-86AE-147CE4227FD1}"/>
          </ac:spMkLst>
        </pc:spChg>
        <pc:spChg chg="add mod">
          <ac:chgData name="Klára Hübnerová" userId="65b3b5e0-ec35-4e8d-84ee-6847cd4dbfe3" providerId="ADAL" clId="{0FC2EB34-5BCC-42B4-9FE1-BBEDCDB6125C}" dt="2024-10-20T17:48:19.128" v="377" actId="1076"/>
          <ac:spMkLst>
            <pc:docMk/>
            <pc:sldMk cId="2375876389" sldId="280"/>
            <ac:spMk id="14" creationId="{DBE9BD5B-CC98-4722-B48A-3020BFBDC937}"/>
          </ac:spMkLst>
        </pc:spChg>
        <pc:spChg chg="add del mod">
          <ac:chgData name="Klára Hübnerová" userId="65b3b5e0-ec35-4e8d-84ee-6847cd4dbfe3" providerId="ADAL" clId="{0FC2EB34-5BCC-42B4-9FE1-BBEDCDB6125C}" dt="2024-10-20T18:36:13.028" v="772" actId="478"/>
          <ac:spMkLst>
            <pc:docMk/>
            <pc:sldMk cId="2375876389" sldId="280"/>
            <ac:spMk id="16" creationId="{110D5558-7D50-4EFF-B3CA-022CDDBD561C}"/>
          </ac:spMkLst>
        </pc:spChg>
        <pc:spChg chg="add del mod">
          <ac:chgData name="Klára Hübnerová" userId="65b3b5e0-ec35-4e8d-84ee-6847cd4dbfe3" providerId="ADAL" clId="{0FC2EB34-5BCC-42B4-9FE1-BBEDCDB6125C}" dt="2024-10-20T18:36:13.028" v="772" actId="478"/>
          <ac:spMkLst>
            <pc:docMk/>
            <pc:sldMk cId="2375876389" sldId="280"/>
            <ac:spMk id="17" creationId="{163F0D8A-D1A2-4D61-B31C-4280043DF9AC}"/>
          </ac:spMkLst>
        </pc:spChg>
        <pc:spChg chg="add mod">
          <ac:chgData name="Klára Hübnerová" userId="65b3b5e0-ec35-4e8d-84ee-6847cd4dbfe3" providerId="ADAL" clId="{0FC2EB34-5BCC-42B4-9FE1-BBEDCDB6125C}" dt="2024-10-20T18:35:48.537" v="767" actId="1076"/>
          <ac:spMkLst>
            <pc:docMk/>
            <pc:sldMk cId="2375876389" sldId="280"/>
            <ac:spMk id="18" creationId="{C02839DC-54D6-4511-972A-31DDE5FF7A7A}"/>
          </ac:spMkLst>
        </pc:spChg>
        <pc:spChg chg="add mod">
          <ac:chgData name="Klára Hübnerová" userId="65b3b5e0-ec35-4e8d-84ee-6847cd4dbfe3" providerId="ADAL" clId="{0FC2EB34-5BCC-42B4-9FE1-BBEDCDB6125C}" dt="2024-10-20T18:35:56.969" v="769" actId="1076"/>
          <ac:spMkLst>
            <pc:docMk/>
            <pc:sldMk cId="2375876389" sldId="280"/>
            <ac:spMk id="19" creationId="{9D97E59F-B9CC-45E8-ADA8-641F28A45269}"/>
          </ac:spMkLst>
        </pc:spChg>
        <pc:spChg chg="add mod">
          <ac:chgData name="Klára Hübnerová" userId="65b3b5e0-ec35-4e8d-84ee-6847cd4dbfe3" providerId="ADAL" clId="{0FC2EB34-5BCC-42B4-9FE1-BBEDCDB6125C}" dt="2024-10-20T18:35:30.745" v="736" actId="1076"/>
          <ac:spMkLst>
            <pc:docMk/>
            <pc:sldMk cId="2375876389" sldId="280"/>
            <ac:spMk id="21" creationId="{2D832EFD-0B76-4907-9514-EA49ABB2B634}"/>
          </ac:spMkLst>
        </pc:spChg>
        <pc:spChg chg="del">
          <ac:chgData name="Klára Hübnerová" userId="65b3b5e0-ec35-4e8d-84ee-6847cd4dbfe3" providerId="ADAL" clId="{0FC2EB34-5BCC-42B4-9FE1-BBEDCDB6125C}" dt="2024-10-20T17:45:32.149" v="331" actId="478"/>
          <ac:spMkLst>
            <pc:docMk/>
            <pc:sldMk cId="2375876389" sldId="280"/>
            <ac:spMk id="22" creationId="{AEA7E01E-DF44-09CF-AAEF-A9F2609AD28D}"/>
          </ac:spMkLst>
        </pc:spChg>
        <pc:spChg chg="add mod">
          <ac:chgData name="Klára Hübnerová" userId="65b3b5e0-ec35-4e8d-84ee-6847cd4dbfe3" providerId="ADAL" clId="{0FC2EB34-5BCC-42B4-9FE1-BBEDCDB6125C}" dt="2024-10-20T18:36:51.841" v="803" actId="1076"/>
          <ac:spMkLst>
            <pc:docMk/>
            <pc:sldMk cId="2375876389" sldId="280"/>
            <ac:spMk id="23" creationId="{78BFDFEB-8BD0-435A-82E8-D96223045855}"/>
          </ac:spMkLst>
        </pc:spChg>
        <pc:spChg chg="del">
          <ac:chgData name="Klára Hübnerová" userId="65b3b5e0-ec35-4e8d-84ee-6847cd4dbfe3" providerId="ADAL" clId="{0FC2EB34-5BCC-42B4-9FE1-BBEDCDB6125C}" dt="2024-10-20T17:45:32.149" v="331" actId="478"/>
          <ac:spMkLst>
            <pc:docMk/>
            <pc:sldMk cId="2375876389" sldId="280"/>
            <ac:spMk id="24" creationId="{5230227C-B8C2-D973-D8BD-3AD9EB4E9029}"/>
          </ac:spMkLst>
        </pc:spChg>
        <pc:spChg chg="add mod">
          <ac:chgData name="Klára Hübnerová" userId="65b3b5e0-ec35-4e8d-84ee-6847cd4dbfe3" providerId="ADAL" clId="{0FC2EB34-5BCC-42B4-9FE1-BBEDCDB6125C}" dt="2024-10-20T18:36:45.432" v="802" actId="1036"/>
          <ac:spMkLst>
            <pc:docMk/>
            <pc:sldMk cId="2375876389" sldId="280"/>
            <ac:spMk id="25" creationId="{4F9BA4D9-C0D2-4A84-8A4F-A3CAF3989731}"/>
          </ac:spMkLst>
        </pc:spChg>
        <pc:spChg chg="add mod">
          <ac:chgData name="Klára Hübnerová" userId="65b3b5e0-ec35-4e8d-84ee-6847cd4dbfe3" providerId="ADAL" clId="{0FC2EB34-5BCC-42B4-9FE1-BBEDCDB6125C}" dt="2024-10-20T18:36:45.432" v="802" actId="1036"/>
          <ac:spMkLst>
            <pc:docMk/>
            <pc:sldMk cId="2375876389" sldId="280"/>
            <ac:spMk id="26" creationId="{F39445FE-1C98-4F1D-B24C-CFC8F9BEE51C}"/>
          </ac:spMkLst>
        </pc:spChg>
        <pc:spChg chg="add mod">
          <ac:chgData name="Klára Hübnerová" userId="65b3b5e0-ec35-4e8d-84ee-6847cd4dbfe3" providerId="ADAL" clId="{0FC2EB34-5BCC-42B4-9FE1-BBEDCDB6125C}" dt="2024-10-20T18:37:42.017" v="816" actId="14100"/>
          <ac:spMkLst>
            <pc:docMk/>
            <pc:sldMk cId="2375876389" sldId="280"/>
            <ac:spMk id="28" creationId="{CFE59B0C-C9FC-43FE-96C7-0108E796091F}"/>
          </ac:spMkLst>
        </pc:spChg>
        <pc:spChg chg="add mod">
          <ac:chgData name="Klára Hübnerová" userId="65b3b5e0-ec35-4e8d-84ee-6847cd4dbfe3" providerId="ADAL" clId="{0FC2EB34-5BCC-42B4-9FE1-BBEDCDB6125C}" dt="2024-10-20T18:37:44.489" v="817" actId="14100"/>
          <ac:spMkLst>
            <pc:docMk/>
            <pc:sldMk cId="2375876389" sldId="280"/>
            <ac:spMk id="29" creationId="{55A35F95-25E4-4F7D-86BF-A5E51D6C86F5}"/>
          </ac:spMkLst>
        </pc:spChg>
        <pc:spChg chg="add mod">
          <ac:chgData name="Klára Hübnerová" userId="65b3b5e0-ec35-4e8d-84ee-6847cd4dbfe3" providerId="ADAL" clId="{0FC2EB34-5BCC-42B4-9FE1-BBEDCDB6125C}" dt="2024-10-20T18:36:55.025" v="804" actId="1076"/>
          <ac:spMkLst>
            <pc:docMk/>
            <pc:sldMk cId="2375876389" sldId="280"/>
            <ac:spMk id="33" creationId="{417B8933-E735-4DE6-8A74-00B545BBFBF8}"/>
          </ac:spMkLst>
        </pc:spChg>
        <pc:picChg chg="del">
          <ac:chgData name="Klára Hübnerová" userId="65b3b5e0-ec35-4e8d-84ee-6847cd4dbfe3" providerId="ADAL" clId="{0FC2EB34-5BCC-42B4-9FE1-BBEDCDB6125C}" dt="2024-10-20T17:45:32.149" v="331" actId="478"/>
          <ac:picMkLst>
            <pc:docMk/>
            <pc:sldMk cId="2375876389" sldId="280"/>
            <ac:picMk id="3" creationId="{3987A44C-B485-B288-EED6-2FE9848A6F95}"/>
          </ac:picMkLst>
        </pc:picChg>
        <pc:picChg chg="add mod ord">
          <ac:chgData name="Klára Hübnerová" userId="65b3b5e0-ec35-4e8d-84ee-6847cd4dbfe3" providerId="ADAL" clId="{0FC2EB34-5BCC-42B4-9FE1-BBEDCDB6125C}" dt="2024-10-20T18:34:52.170" v="679" actId="1076"/>
          <ac:picMkLst>
            <pc:docMk/>
            <pc:sldMk cId="2375876389" sldId="280"/>
            <ac:picMk id="13" creationId="{ABB10583-7AA0-40B8-9304-E7FBB4CD7F04}"/>
          </ac:picMkLst>
        </pc:picChg>
        <pc:picChg chg="add del">
          <ac:chgData name="Klára Hübnerová" userId="65b3b5e0-ec35-4e8d-84ee-6847cd4dbfe3" providerId="ADAL" clId="{0FC2EB34-5BCC-42B4-9FE1-BBEDCDB6125C}" dt="2024-10-20T18:33:50.657" v="664" actId="478"/>
          <ac:picMkLst>
            <pc:docMk/>
            <pc:sldMk cId="2375876389" sldId="280"/>
            <ac:picMk id="31" creationId="{101F9C4E-BBE3-4E38-8468-9D107CE16D6B}"/>
          </ac:picMkLst>
        </pc:picChg>
        <pc:cxnChg chg="add del mod">
          <ac:chgData name="Klára Hübnerová" userId="65b3b5e0-ec35-4e8d-84ee-6847cd4dbfe3" providerId="ADAL" clId="{0FC2EB34-5BCC-42B4-9FE1-BBEDCDB6125C}" dt="2024-10-20T18:37:02.453" v="807" actId="478"/>
          <ac:cxnSpMkLst>
            <pc:docMk/>
            <pc:sldMk cId="2375876389" sldId="280"/>
            <ac:cxnSpMk id="15" creationId="{21414F4B-37DB-47A8-AA37-D99BF87D1CF3}"/>
          </ac:cxnSpMkLst>
        </pc:cxnChg>
        <pc:cxnChg chg="add del mod">
          <ac:chgData name="Klára Hübnerová" userId="65b3b5e0-ec35-4e8d-84ee-6847cd4dbfe3" providerId="ADAL" clId="{0FC2EB34-5BCC-42B4-9FE1-BBEDCDB6125C}" dt="2024-10-20T18:36:59.519" v="806" actId="478"/>
          <ac:cxnSpMkLst>
            <pc:docMk/>
            <pc:sldMk cId="2375876389" sldId="280"/>
            <ac:cxnSpMk id="20" creationId="{075EB67E-C6E8-4E90-A663-2FA72CDD0D03}"/>
          </ac:cxnSpMkLst>
        </pc:cxnChg>
        <pc:cxnChg chg="add del mod">
          <ac:chgData name="Klára Hübnerová" userId="65b3b5e0-ec35-4e8d-84ee-6847cd4dbfe3" providerId="ADAL" clId="{0FC2EB34-5BCC-42B4-9FE1-BBEDCDB6125C}" dt="2024-10-20T18:35:51.333" v="768" actId="478"/>
          <ac:cxnSpMkLst>
            <pc:docMk/>
            <pc:sldMk cId="2375876389" sldId="280"/>
            <ac:cxnSpMk id="27" creationId="{F7A41F58-037A-4EF5-9367-14DB616CD6CD}"/>
          </ac:cxnSpMkLst>
        </pc:cxnChg>
        <pc:cxnChg chg="add del mod">
          <ac:chgData name="Klára Hübnerová" userId="65b3b5e0-ec35-4e8d-84ee-6847cd4dbfe3" providerId="ADAL" clId="{0FC2EB34-5BCC-42B4-9FE1-BBEDCDB6125C}" dt="2024-10-20T18:37:04.891" v="808" actId="478"/>
          <ac:cxnSpMkLst>
            <pc:docMk/>
            <pc:sldMk cId="2375876389" sldId="280"/>
            <ac:cxnSpMk id="30" creationId="{55139940-CD97-4C96-AB93-C0D41CDA0D10}"/>
          </ac:cxnSpMkLst>
        </pc:cxnChg>
        <pc:cxnChg chg="add del mod">
          <ac:chgData name="Klára Hübnerová" userId="65b3b5e0-ec35-4e8d-84ee-6847cd4dbfe3" providerId="ADAL" clId="{0FC2EB34-5BCC-42B4-9FE1-BBEDCDB6125C}" dt="2024-10-20T18:36:57.360" v="805" actId="478"/>
          <ac:cxnSpMkLst>
            <pc:docMk/>
            <pc:sldMk cId="2375876389" sldId="280"/>
            <ac:cxnSpMk id="32" creationId="{B262FCB0-0919-4BDE-83E2-18C4BD4979E7}"/>
          </ac:cxnSpMkLst>
        </pc:cxnChg>
      </pc:sldChg>
      <pc:sldChg chg="del">
        <pc:chgData name="Klára Hübnerová" userId="65b3b5e0-ec35-4e8d-84ee-6847cd4dbfe3" providerId="ADAL" clId="{0FC2EB34-5BCC-42B4-9FE1-BBEDCDB6125C}" dt="2024-10-20T19:08:25.333" v="1314" actId="2696"/>
        <pc:sldMkLst>
          <pc:docMk/>
          <pc:sldMk cId="4234735877" sldId="286"/>
        </pc:sldMkLst>
      </pc:sldChg>
      <pc:sldChg chg="del">
        <pc:chgData name="Klára Hübnerová" userId="65b3b5e0-ec35-4e8d-84ee-6847cd4dbfe3" providerId="ADAL" clId="{0FC2EB34-5BCC-42B4-9FE1-BBEDCDB6125C}" dt="2024-10-20T13:38:15.104" v="318" actId="2696"/>
        <pc:sldMkLst>
          <pc:docMk/>
          <pc:sldMk cId="3861088041" sldId="293"/>
        </pc:sldMkLst>
      </pc:sldChg>
      <pc:sldChg chg="del">
        <pc:chgData name="Klára Hübnerová" userId="65b3b5e0-ec35-4e8d-84ee-6847cd4dbfe3" providerId="ADAL" clId="{0FC2EB34-5BCC-42B4-9FE1-BBEDCDB6125C}" dt="2024-10-20T13:38:18.179" v="319" actId="2696"/>
        <pc:sldMkLst>
          <pc:docMk/>
          <pc:sldMk cId="1746219192" sldId="294"/>
        </pc:sldMkLst>
      </pc:sldChg>
      <pc:sldChg chg="ord">
        <pc:chgData name="Klára Hübnerová" userId="65b3b5e0-ec35-4e8d-84ee-6847cd4dbfe3" providerId="ADAL" clId="{0FC2EB34-5BCC-42B4-9FE1-BBEDCDB6125C}" dt="2024-10-20T13:38:12.388" v="317"/>
        <pc:sldMkLst>
          <pc:docMk/>
          <pc:sldMk cId="2104336027" sldId="295"/>
        </pc:sldMkLst>
      </pc:sldChg>
      <pc:sldChg chg="del ord">
        <pc:chgData name="Klára Hübnerová" userId="65b3b5e0-ec35-4e8d-84ee-6847cd4dbfe3" providerId="ADAL" clId="{0FC2EB34-5BCC-42B4-9FE1-BBEDCDB6125C}" dt="2024-10-20T19:08:16.204" v="1311" actId="2696"/>
        <pc:sldMkLst>
          <pc:docMk/>
          <pc:sldMk cId="631025294" sldId="297"/>
        </pc:sldMkLst>
      </pc:sldChg>
      <pc:sldChg chg="del">
        <pc:chgData name="Klára Hübnerová" userId="65b3b5e0-ec35-4e8d-84ee-6847cd4dbfe3" providerId="ADAL" clId="{0FC2EB34-5BCC-42B4-9FE1-BBEDCDB6125C}" dt="2024-10-20T19:08:17.970" v="1312" actId="2696"/>
        <pc:sldMkLst>
          <pc:docMk/>
          <pc:sldMk cId="3456125869" sldId="298"/>
        </pc:sldMkLst>
      </pc:sldChg>
      <pc:sldChg chg="del">
        <pc:chgData name="Klára Hübnerová" userId="65b3b5e0-ec35-4e8d-84ee-6847cd4dbfe3" providerId="ADAL" clId="{0FC2EB34-5BCC-42B4-9FE1-BBEDCDB6125C}" dt="2024-10-20T13:38:44.578" v="323" actId="2696"/>
        <pc:sldMkLst>
          <pc:docMk/>
          <pc:sldMk cId="1635511764" sldId="299"/>
        </pc:sldMkLst>
      </pc:sldChg>
      <pc:sldChg chg="del">
        <pc:chgData name="Klára Hübnerová" userId="65b3b5e0-ec35-4e8d-84ee-6847cd4dbfe3" providerId="ADAL" clId="{0FC2EB34-5BCC-42B4-9FE1-BBEDCDB6125C}" dt="2024-10-20T13:38:45.158" v="324" actId="2696"/>
        <pc:sldMkLst>
          <pc:docMk/>
          <pc:sldMk cId="3461710652" sldId="300"/>
        </pc:sldMkLst>
      </pc:sldChg>
      <pc:sldChg chg="del">
        <pc:chgData name="Klára Hübnerová" userId="65b3b5e0-ec35-4e8d-84ee-6847cd4dbfe3" providerId="ADAL" clId="{0FC2EB34-5BCC-42B4-9FE1-BBEDCDB6125C}" dt="2024-10-20T13:38:43.881" v="322" actId="2696"/>
        <pc:sldMkLst>
          <pc:docMk/>
          <pc:sldMk cId="3440841355" sldId="301"/>
        </pc:sldMkLst>
      </pc:sldChg>
      <pc:sldChg chg="del">
        <pc:chgData name="Klára Hübnerová" userId="65b3b5e0-ec35-4e8d-84ee-6847cd4dbfe3" providerId="ADAL" clId="{0FC2EB34-5BCC-42B4-9FE1-BBEDCDB6125C}" dt="2024-10-20T19:08:20.936" v="1313" actId="2696"/>
        <pc:sldMkLst>
          <pc:docMk/>
          <pc:sldMk cId="2723980891" sldId="302"/>
        </pc:sldMkLst>
      </pc:sldChg>
      <pc:sldChg chg="del">
        <pc:chgData name="Klára Hübnerová" userId="65b3b5e0-ec35-4e8d-84ee-6847cd4dbfe3" providerId="ADAL" clId="{0FC2EB34-5BCC-42B4-9FE1-BBEDCDB6125C}" dt="2024-10-20T13:38:45.713" v="325" actId="2696"/>
        <pc:sldMkLst>
          <pc:docMk/>
          <pc:sldMk cId="1884161160" sldId="303"/>
        </pc:sldMkLst>
      </pc:sldChg>
      <pc:sldChg chg="del">
        <pc:chgData name="Klára Hübnerová" userId="65b3b5e0-ec35-4e8d-84ee-6847cd4dbfe3" providerId="ADAL" clId="{0FC2EB34-5BCC-42B4-9FE1-BBEDCDB6125C}" dt="2024-10-20T13:38:46.384" v="326" actId="2696"/>
        <pc:sldMkLst>
          <pc:docMk/>
          <pc:sldMk cId="1760889161" sldId="304"/>
        </pc:sldMkLst>
      </pc:sldChg>
      <pc:sldChg chg="modSp add">
        <pc:chgData name="Klára Hübnerová" userId="65b3b5e0-ec35-4e8d-84ee-6847cd4dbfe3" providerId="ADAL" clId="{0FC2EB34-5BCC-42B4-9FE1-BBEDCDB6125C}" dt="2024-10-20T13:38:29.337" v="321" actId="207"/>
        <pc:sldMkLst>
          <pc:docMk/>
          <pc:sldMk cId="2282094454" sldId="305"/>
        </pc:sldMkLst>
        <pc:spChg chg="mod">
          <ac:chgData name="Klára Hübnerová" userId="65b3b5e0-ec35-4e8d-84ee-6847cd4dbfe3" providerId="ADAL" clId="{0FC2EB34-5BCC-42B4-9FE1-BBEDCDB6125C}" dt="2024-10-20T13:38:29.337" v="321" actId="207"/>
          <ac:spMkLst>
            <pc:docMk/>
            <pc:sldMk cId="2282094454" sldId="305"/>
            <ac:spMk id="5" creationId="{CD09430A-AE90-DB36-FCA7-969075FE2776}"/>
          </ac:spMkLst>
        </pc:spChg>
      </pc:sldChg>
      <pc:sldChg chg="addSp delSp modSp add delAnim">
        <pc:chgData name="Klára Hübnerová" userId="65b3b5e0-ec35-4e8d-84ee-6847cd4dbfe3" providerId="ADAL" clId="{0FC2EB34-5BCC-42B4-9FE1-BBEDCDB6125C}" dt="2024-10-20T19:42:02.778" v="1409" actId="1076"/>
        <pc:sldMkLst>
          <pc:docMk/>
          <pc:sldMk cId="2177281006" sldId="306"/>
        </pc:sldMkLst>
        <pc:spChg chg="mod">
          <ac:chgData name="Klára Hübnerová" userId="65b3b5e0-ec35-4e8d-84ee-6847cd4dbfe3" providerId="ADAL" clId="{0FC2EB34-5BCC-42B4-9FE1-BBEDCDB6125C}" dt="2024-10-20T18:49:03.540" v="984" actId="255"/>
          <ac:spMkLst>
            <pc:docMk/>
            <pc:sldMk cId="2177281006" sldId="306"/>
            <ac:spMk id="2" creationId="{8E27C7C3-0D51-48BE-83CD-EFB68EE81260}"/>
          </ac:spMkLst>
        </pc:spChg>
        <pc:spChg chg="mod">
          <ac:chgData name="Klára Hübnerová" userId="65b3b5e0-ec35-4e8d-84ee-6847cd4dbfe3" providerId="ADAL" clId="{0FC2EB34-5BCC-42B4-9FE1-BBEDCDB6125C}" dt="2024-10-20T19:06:20.354" v="1298" actId="1076"/>
          <ac:spMkLst>
            <pc:docMk/>
            <pc:sldMk cId="2177281006" sldId="306"/>
            <ac:spMk id="4" creationId="{A3B105EA-0D09-45B7-AB71-A6A15D70E647}"/>
          </ac:spMkLst>
        </pc:spChg>
        <pc:spChg chg="add mod">
          <ac:chgData name="Klára Hübnerová" userId="65b3b5e0-ec35-4e8d-84ee-6847cd4dbfe3" providerId="ADAL" clId="{0FC2EB34-5BCC-42B4-9FE1-BBEDCDB6125C}" dt="2024-10-20T19:04:24.208" v="1267" actId="14100"/>
          <ac:spMkLst>
            <pc:docMk/>
            <pc:sldMk cId="2177281006" sldId="306"/>
            <ac:spMk id="9" creationId="{61ADB7E6-35AA-4BEB-A5E3-2E76920A5199}"/>
          </ac:spMkLst>
        </pc:spChg>
        <pc:spChg chg="add mod">
          <ac:chgData name="Klára Hübnerová" userId="65b3b5e0-ec35-4e8d-84ee-6847cd4dbfe3" providerId="ADAL" clId="{0FC2EB34-5BCC-42B4-9FE1-BBEDCDB6125C}" dt="2024-10-20T19:05:09.650" v="1276" actId="1076"/>
          <ac:spMkLst>
            <pc:docMk/>
            <pc:sldMk cId="2177281006" sldId="306"/>
            <ac:spMk id="10" creationId="{FE81C8B4-9277-4BE0-A5F5-103698921B2F}"/>
          </ac:spMkLst>
        </pc:spChg>
        <pc:spChg chg="del">
          <ac:chgData name="Klára Hübnerová" userId="65b3b5e0-ec35-4e8d-84ee-6847cd4dbfe3" providerId="ADAL" clId="{0FC2EB34-5BCC-42B4-9FE1-BBEDCDB6125C}" dt="2024-10-20T19:02:20.728" v="1225" actId="478"/>
          <ac:spMkLst>
            <pc:docMk/>
            <pc:sldMk cId="2177281006" sldId="306"/>
            <ac:spMk id="14" creationId="{DBE9BD5B-CC98-4722-B48A-3020BFBDC937}"/>
          </ac:spMkLst>
        </pc:spChg>
        <pc:spChg chg="del">
          <ac:chgData name="Klára Hübnerová" userId="65b3b5e0-ec35-4e8d-84ee-6847cd4dbfe3" providerId="ADAL" clId="{0FC2EB34-5BCC-42B4-9FE1-BBEDCDB6125C}" dt="2024-10-20T18:41:00.194" v="848" actId="478"/>
          <ac:spMkLst>
            <pc:docMk/>
            <pc:sldMk cId="2177281006" sldId="306"/>
            <ac:spMk id="16" creationId="{110D5558-7D50-4EFF-B3CA-022CDDBD561C}"/>
          </ac:spMkLst>
        </pc:spChg>
        <pc:spChg chg="del">
          <ac:chgData name="Klára Hübnerová" userId="65b3b5e0-ec35-4e8d-84ee-6847cd4dbfe3" providerId="ADAL" clId="{0FC2EB34-5BCC-42B4-9FE1-BBEDCDB6125C}" dt="2024-10-20T18:41:00.194" v="848" actId="478"/>
          <ac:spMkLst>
            <pc:docMk/>
            <pc:sldMk cId="2177281006" sldId="306"/>
            <ac:spMk id="17" creationId="{163F0D8A-D1A2-4D61-B31C-4280043DF9AC}"/>
          </ac:spMkLst>
        </pc:spChg>
        <pc:spChg chg="del">
          <ac:chgData name="Klára Hübnerová" userId="65b3b5e0-ec35-4e8d-84ee-6847cd4dbfe3" providerId="ADAL" clId="{0FC2EB34-5BCC-42B4-9FE1-BBEDCDB6125C}" dt="2024-10-20T18:41:02.738" v="849" actId="478"/>
          <ac:spMkLst>
            <pc:docMk/>
            <pc:sldMk cId="2177281006" sldId="306"/>
            <ac:spMk id="18" creationId="{C02839DC-54D6-4511-972A-31DDE5FF7A7A}"/>
          </ac:spMkLst>
        </pc:spChg>
        <pc:spChg chg="del">
          <ac:chgData name="Klára Hübnerová" userId="65b3b5e0-ec35-4e8d-84ee-6847cd4dbfe3" providerId="ADAL" clId="{0FC2EB34-5BCC-42B4-9FE1-BBEDCDB6125C}" dt="2024-10-20T18:41:00.194" v="848" actId="478"/>
          <ac:spMkLst>
            <pc:docMk/>
            <pc:sldMk cId="2177281006" sldId="306"/>
            <ac:spMk id="19" creationId="{9D97E59F-B9CC-45E8-ADA8-641F28A45269}"/>
          </ac:spMkLst>
        </pc:spChg>
        <pc:spChg chg="del">
          <ac:chgData name="Klára Hübnerová" userId="65b3b5e0-ec35-4e8d-84ee-6847cd4dbfe3" providerId="ADAL" clId="{0FC2EB34-5BCC-42B4-9FE1-BBEDCDB6125C}" dt="2024-10-20T18:40:54.131" v="847" actId="478"/>
          <ac:spMkLst>
            <pc:docMk/>
            <pc:sldMk cId="2177281006" sldId="306"/>
            <ac:spMk id="21" creationId="{2D832EFD-0B76-4907-9514-EA49ABB2B634}"/>
          </ac:spMkLst>
        </pc:spChg>
        <pc:spChg chg="del">
          <ac:chgData name="Klára Hübnerová" userId="65b3b5e0-ec35-4e8d-84ee-6847cd4dbfe3" providerId="ADAL" clId="{0FC2EB34-5BCC-42B4-9FE1-BBEDCDB6125C}" dt="2024-10-20T18:41:04.543" v="850" actId="478"/>
          <ac:spMkLst>
            <pc:docMk/>
            <pc:sldMk cId="2177281006" sldId="306"/>
            <ac:spMk id="23" creationId="{78BFDFEB-8BD0-435A-82E8-D96223045855}"/>
          </ac:spMkLst>
        </pc:spChg>
        <pc:spChg chg="del">
          <ac:chgData name="Klára Hübnerová" userId="65b3b5e0-ec35-4e8d-84ee-6847cd4dbfe3" providerId="ADAL" clId="{0FC2EB34-5BCC-42B4-9FE1-BBEDCDB6125C}" dt="2024-10-20T18:41:00.194" v="848" actId="478"/>
          <ac:spMkLst>
            <pc:docMk/>
            <pc:sldMk cId="2177281006" sldId="306"/>
            <ac:spMk id="25" creationId="{4F9BA4D9-C0D2-4A84-8A4F-A3CAF3989731}"/>
          </ac:spMkLst>
        </pc:spChg>
        <pc:spChg chg="del">
          <ac:chgData name="Klára Hübnerová" userId="65b3b5e0-ec35-4e8d-84ee-6847cd4dbfe3" providerId="ADAL" clId="{0FC2EB34-5BCC-42B4-9FE1-BBEDCDB6125C}" dt="2024-10-20T18:41:00.194" v="848" actId="478"/>
          <ac:spMkLst>
            <pc:docMk/>
            <pc:sldMk cId="2177281006" sldId="306"/>
            <ac:spMk id="26" creationId="{F39445FE-1C98-4F1D-B24C-CFC8F9BEE51C}"/>
          </ac:spMkLst>
        </pc:spChg>
        <pc:spChg chg="del">
          <ac:chgData name="Klára Hübnerová" userId="65b3b5e0-ec35-4e8d-84ee-6847cd4dbfe3" providerId="ADAL" clId="{0FC2EB34-5BCC-42B4-9FE1-BBEDCDB6125C}" dt="2024-10-20T18:40:49.688" v="845" actId="478"/>
          <ac:spMkLst>
            <pc:docMk/>
            <pc:sldMk cId="2177281006" sldId="306"/>
            <ac:spMk id="28" creationId="{CFE59B0C-C9FC-43FE-96C7-0108E796091F}"/>
          </ac:spMkLst>
        </pc:spChg>
        <pc:spChg chg="del">
          <ac:chgData name="Klára Hübnerová" userId="65b3b5e0-ec35-4e8d-84ee-6847cd4dbfe3" providerId="ADAL" clId="{0FC2EB34-5BCC-42B4-9FE1-BBEDCDB6125C}" dt="2024-10-20T18:40:51.709" v="846" actId="478"/>
          <ac:spMkLst>
            <pc:docMk/>
            <pc:sldMk cId="2177281006" sldId="306"/>
            <ac:spMk id="29" creationId="{55A35F95-25E4-4F7D-86BF-A5E51D6C86F5}"/>
          </ac:spMkLst>
        </pc:spChg>
        <pc:spChg chg="del">
          <ac:chgData name="Klára Hübnerová" userId="65b3b5e0-ec35-4e8d-84ee-6847cd4dbfe3" providerId="ADAL" clId="{0FC2EB34-5BCC-42B4-9FE1-BBEDCDB6125C}" dt="2024-10-20T18:41:00.194" v="848" actId="478"/>
          <ac:spMkLst>
            <pc:docMk/>
            <pc:sldMk cId="2177281006" sldId="306"/>
            <ac:spMk id="33" creationId="{417B8933-E735-4DE6-8A74-00B545BBFBF8}"/>
          </ac:spMkLst>
        </pc:spChg>
        <pc:picChg chg="add del mod">
          <ac:chgData name="Klára Hübnerová" userId="65b3b5e0-ec35-4e8d-84ee-6847cd4dbfe3" providerId="ADAL" clId="{0FC2EB34-5BCC-42B4-9FE1-BBEDCDB6125C}" dt="2024-10-20T18:45:02.955" v="918" actId="478"/>
          <ac:picMkLst>
            <pc:docMk/>
            <pc:sldMk cId="2177281006" sldId="306"/>
            <ac:picMk id="6" creationId="{402682AF-C8B2-4419-856C-7D0D02E53E6B}"/>
          </ac:picMkLst>
        </pc:picChg>
        <pc:picChg chg="add mod">
          <ac:chgData name="Klára Hübnerová" userId="65b3b5e0-ec35-4e8d-84ee-6847cd4dbfe3" providerId="ADAL" clId="{0FC2EB34-5BCC-42B4-9FE1-BBEDCDB6125C}" dt="2024-10-20T19:42:02.778" v="1409" actId="1076"/>
          <ac:picMkLst>
            <pc:docMk/>
            <pc:sldMk cId="2177281006" sldId="306"/>
            <ac:picMk id="8" creationId="{B37EB27C-469C-400C-B34D-CE1939764A20}"/>
          </ac:picMkLst>
        </pc:picChg>
        <pc:picChg chg="del mod">
          <ac:chgData name="Klára Hübnerová" userId="65b3b5e0-ec35-4e8d-84ee-6847cd4dbfe3" providerId="ADAL" clId="{0FC2EB34-5BCC-42B4-9FE1-BBEDCDB6125C}" dt="2024-10-20T19:02:18.031" v="1224" actId="478"/>
          <ac:picMkLst>
            <pc:docMk/>
            <pc:sldMk cId="2177281006" sldId="306"/>
            <ac:picMk id="13" creationId="{ABB10583-7AA0-40B8-9304-E7FBB4CD7F04}"/>
          </ac:picMkLst>
        </pc:picChg>
        <pc:picChg chg="add mod">
          <ac:chgData name="Klára Hübnerová" userId="65b3b5e0-ec35-4e8d-84ee-6847cd4dbfe3" providerId="ADAL" clId="{0FC2EB34-5BCC-42B4-9FE1-BBEDCDB6125C}" dt="2024-10-20T19:06:23.346" v="1299" actId="1076"/>
          <ac:picMkLst>
            <pc:docMk/>
            <pc:sldMk cId="2177281006" sldId="306"/>
            <ac:picMk id="24" creationId="{81E6EA6F-988D-4E51-9EC1-C643BEF7203B}"/>
          </ac:picMkLst>
        </pc:picChg>
      </pc:sldChg>
      <pc:sldChg chg="add del ord">
        <pc:chgData name="Klára Hübnerová" userId="65b3b5e0-ec35-4e8d-84ee-6847cd4dbfe3" providerId="ADAL" clId="{0FC2EB34-5BCC-42B4-9FE1-BBEDCDB6125C}" dt="2024-10-20T18:39:30.894" v="842" actId="2696"/>
        <pc:sldMkLst>
          <pc:docMk/>
          <pc:sldMk cId="284592253" sldId="307"/>
        </pc:sldMkLst>
      </pc:sldChg>
      <pc:sldChg chg="modSp add ord">
        <pc:chgData name="Klára Hübnerová" userId="65b3b5e0-ec35-4e8d-84ee-6847cd4dbfe3" providerId="ADAL" clId="{0FC2EB34-5BCC-42B4-9FE1-BBEDCDB6125C}" dt="2024-10-20T19:09:25.291" v="1319"/>
        <pc:sldMkLst>
          <pc:docMk/>
          <pc:sldMk cId="3960182119" sldId="308"/>
        </pc:sldMkLst>
        <pc:spChg chg="mod">
          <ac:chgData name="Klára Hübnerová" userId="65b3b5e0-ec35-4e8d-84ee-6847cd4dbfe3" providerId="ADAL" clId="{0FC2EB34-5BCC-42B4-9FE1-BBEDCDB6125C}" dt="2024-10-20T19:09:16.442" v="1317" actId="207"/>
          <ac:spMkLst>
            <pc:docMk/>
            <pc:sldMk cId="3960182119" sldId="308"/>
            <ac:spMk id="4" creationId="{71C0CD3D-78DD-D1C7-4C3D-55D571DD0FA7}"/>
          </ac:spMkLst>
        </pc:spChg>
        <pc:spChg chg="mod">
          <ac:chgData name="Klára Hübnerová" userId="65b3b5e0-ec35-4e8d-84ee-6847cd4dbfe3" providerId="ADAL" clId="{0FC2EB34-5BCC-42B4-9FE1-BBEDCDB6125C}" dt="2024-10-20T19:09:11.162" v="1315" actId="207"/>
          <ac:spMkLst>
            <pc:docMk/>
            <pc:sldMk cId="3960182119" sldId="308"/>
            <ac:spMk id="6" creationId="{F6963954-FD57-0252-A6F1-D1D5F12EE24F}"/>
          </ac:spMkLst>
        </pc:spChg>
      </pc:sldChg>
      <pc:sldChg chg="addSp delSp modSp add ord">
        <pc:chgData name="Klára Hübnerová" userId="65b3b5e0-ec35-4e8d-84ee-6847cd4dbfe3" providerId="ADAL" clId="{0FC2EB34-5BCC-42B4-9FE1-BBEDCDB6125C}" dt="2024-10-20T19:49:24.248" v="1551" actId="1076"/>
        <pc:sldMkLst>
          <pc:docMk/>
          <pc:sldMk cId="3142197088" sldId="309"/>
        </pc:sldMkLst>
        <pc:spChg chg="del">
          <ac:chgData name="Klára Hübnerová" userId="65b3b5e0-ec35-4e8d-84ee-6847cd4dbfe3" providerId="ADAL" clId="{0FC2EB34-5BCC-42B4-9FE1-BBEDCDB6125C}" dt="2024-10-20T19:11:14.284" v="1320" actId="478"/>
          <ac:spMkLst>
            <pc:docMk/>
            <pc:sldMk cId="3142197088" sldId="309"/>
            <ac:spMk id="2" creationId="{8E27C7C3-0D51-48BE-83CD-EFB68EE81260}"/>
          </ac:spMkLst>
        </pc:spChg>
        <pc:spChg chg="del">
          <ac:chgData name="Klára Hübnerová" userId="65b3b5e0-ec35-4e8d-84ee-6847cd4dbfe3" providerId="ADAL" clId="{0FC2EB34-5BCC-42B4-9FE1-BBEDCDB6125C}" dt="2024-10-20T19:07:43.545" v="1304" actId="478"/>
          <ac:spMkLst>
            <pc:docMk/>
            <pc:sldMk cId="3142197088" sldId="309"/>
            <ac:spMk id="4" creationId="{A3B105EA-0D09-45B7-AB71-A6A15D70E647}"/>
          </ac:spMkLst>
        </pc:spChg>
        <pc:spChg chg="mod">
          <ac:chgData name="Klára Hübnerová" userId="65b3b5e0-ec35-4e8d-84ee-6847cd4dbfe3" providerId="ADAL" clId="{0FC2EB34-5BCC-42B4-9FE1-BBEDCDB6125C}" dt="2024-10-20T19:11:23.936" v="1332" actId="20577"/>
          <ac:spMkLst>
            <pc:docMk/>
            <pc:sldMk cId="3142197088" sldId="309"/>
            <ac:spMk id="5" creationId="{34E65CA5-80A1-029C-4F6D-58CD5E625A95}"/>
          </ac:spMkLst>
        </pc:spChg>
        <pc:spChg chg="mod">
          <ac:chgData name="Klára Hübnerová" userId="65b3b5e0-ec35-4e8d-84ee-6847cd4dbfe3" providerId="ADAL" clId="{0FC2EB34-5BCC-42B4-9FE1-BBEDCDB6125C}" dt="2024-10-20T19:49:09.074" v="1548" actId="14100"/>
          <ac:spMkLst>
            <pc:docMk/>
            <pc:sldMk cId="3142197088" sldId="309"/>
            <ac:spMk id="9" creationId="{61ADB7E6-35AA-4BEB-A5E3-2E76920A5199}"/>
          </ac:spMkLst>
        </pc:spChg>
        <pc:spChg chg="del">
          <ac:chgData name="Klára Hübnerová" userId="65b3b5e0-ec35-4e8d-84ee-6847cd4dbfe3" providerId="ADAL" clId="{0FC2EB34-5BCC-42B4-9FE1-BBEDCDB6125C}" dt="2024-10-20T19:07:47.594" v="1305" actId="478"/>
          <ac:spMkLst>
            <pc:docMk/>
            <pc:sldMk cId="3142197088" sldId="309"/>
            <ac:spMk id="10" creationId="{FE81C8B4-9277-4BE0-A5F5-103698921B2F}"/>
          </ac:spMkLst>
        </pc:spChg>
        <pc:spChg chg="add mod">
          <ac:chgData name="Klára Hübnerová" userId="65b3b5e0-ec35-4e8d-84ee-6847cd4dbfe3" providerId="ADAL" clId="{0FC2EB34-5BCC-42B4-9FE1-BBEDCDB6125C}" dt="2024-10-20T19:49:16.792" v="1550" actId="1076"/>
          <ac:spMkLst>
            <pc:docMk/>
            <pc:sldMk cId="3142197088" sldId="309"/>
            <ac:spMk id="12" creationId="{8D3F316B-6F6C-4FE1-906F-042839411977}"/>
          </ac:spMkLst>
        </pc:spChg>
        <pc:picChg chg="del">
          <ac:chgData name="Klára Hübnerová" userId="65b3b5e0-ec35-4e8d-84ee-6847cd4dbfe3" providerId="ADAL" clId="{0FC2EB34-5BCC-42B4-9FE1-BBEDCDB6125C}" dt="2024-10-20T19:07:49.600" v="1306" actId="478"/>
          <ac:picMkLst>
            <pc:docMk/>
            <pc:sldMk cId="3142197088" sldId="309"/>
            <ac:picMk id="8" creationId="{B37EB27C-469C-400C-B34D-CE1939764A20}"/>
          </ac:picMkLst>
        </pc:picChg>
        <pc:picChg chg="add mod">
          <ac:chgData name="Klára Hübnerová" userId="65b3b5e0-ec35-4e8d-84ee-6847cd4dbfe3" providerId="ADAL" clId="{0FC2EB34-5BCC-42B4-9FE1-BBEDCDB6125C}" dt="2024-10-20T19:49:24.248" v="1551" actId="1076"/>
          <ac:picMkLst>
            <pc:docMk/>
            <pc:sldMk cId="3142197088" sldId="309"/>
            <ac:picMk id="11" creationId="{657BFD51-5B09-45F3-80F7-DB2D9AAF0D21}"/>
          </ac:picMkLst>
        </pc:picChg>
        <pc:picChg chg="del">
          <ac:chgData name="Klára Hübnerová" userId="65b3b5e0-ec35-4e8d-84ee-6847cd4dbfe3" providerId="ADAL" clId="{0FC2EB34-5BCC-42B4-9FE1-BBEDCDB6125C}" dt="2024-10-20T19:07:40.330" v="1303" actId="478"/>
          <ac:picMkLst>
            <pc:docMk/>
            <pc:sldMk cId="3142197088" sldId="309"/>
            <ac:picMk id="24" creationId="{81E6EA6F-988D-4E51-9EC1-C643BEF7203B}"/>
          </ac:picMkLst>
        </pc:picChg>
      </pc:sldChg>
      <pc:sldChg chg="modSp add ord">
        <pc:chgData name="Klára Hübnerová" userId="65b3b5e0-ec35-4e8d-84ee-6847cd4dbfe3" providerId="ADAL" clId="{0FC2EB34-5BCC-42B4-9FE1-BBEDCDB6125C}" dt="2024-10-20T19:12:20.964" v="1367" actId="20577"/>
        <pc:sldMkLst>
          <pc:docMk/>
          <pc:sldMk cId="1938337865" sldId="310"/>
        </pc:sldMkLst>
        <pc:spChg chg="mod">
          <ac:chgData name="Klára Hübnerová" userId="65b3b5e0-ec35-4e8d-84ee-6847cd4dbfe3" providerId="ADAL" clId="{0FC2EB34-5BCC-42B4-9FE1-BBEDCDB6125C}" dt="2024-10-20T19:12:20.964" v="1367" actId="20577"/>
          <ac:spMkLst>
            <pc:docMk/>
            <pc:sldMk cId="1938337865" sldId="310"/>
            <ac:spMk id="5" creationId="{34E65CA5-80A1-029C-4F6D-58CD5E625A95}"/>
          </ac:spMkLst>
        </pc:spChg>
      </pc:sldChg>
      <pc:sldChg chg="add ord">
        <pc:chgData name="Klára Hübnerová" userId="65b3b5e0-ec35-4e8d-84ee-6847cd4dbfe3" providerId="ADAL" clId="{0FC2EB34-5BCC-42B4-9FE1-BBEDCDB6125C}" dt="2024-10-20T19:09:23.515" v="1318"/>
        <pc:sldMkLst>
          <pc:docMk/>
          <pc:sldMk cId="3614455466" sldId="31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A5DA15-1372-7653-43AC-2BFFB8BE29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69450AE-6735-6D21-D914-5CF61070CF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5D7E713-48BF-2292-70C3-6EFD49EE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01C83B-E7AC-B48D-7539-293683630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28925D-C4ED-C20C-7955-0CF42882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688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01E721-0B1C-B938-6185-1E6771D70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4E38912-CCE1-9B38-6178-4AD802BE3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DBB3A2-BABA-5AC8-87C7-6076FD5C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4B2944-8A31-BB38-1BEA-99B5E03D2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DB4914-1CA3-F326-3A01-9DBED9C69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84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7153D9D-76CB-91B2-050E-C5F74CB1D6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AB19585-13A6-CD04-D35F-1DE36D20B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32E995-9FDD-38A5-C500-7D2977FC1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FF093C-9F50-D5CB-5EC8-842CB4213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74D355-4366-F959-1B59-03BB47378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344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54F075-55D2-214E-0F5E-019662F9D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96055D-B672-7028-B482-B87F923E6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82107C-6FE7-FE60-1AB5-80F4FD92F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B2F03B-0521-0171-F4D3-EE0EDC860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4DB1ED-CEA2-5C90-9A05-550204EDB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0396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5DBE66-890E-B930-1B69-7A4067A50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2D9D0B2-75FC-7926-ADD5-2809B24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6836C3-DDA0-F7DB-52E7-52FAE66DA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3820D2-BAE0-4F2B-33F6-F0333A0A8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F7F88B-93B6-C6A1-CFE9-2B9BCD433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22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5320B0-A0E2-4E9F-F63B-625209339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52C231-3D60-68EC-8DC1-5FCD116C2C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4405164-315C-3AA2-C303-C6C844AFB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E2EABA8-3DFF-449A-B6EC-C87C08286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7ADF98-22ED-D132-FEE7-711631C8B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97FA6A2-DCAA-561C-8180-26984BCB8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69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A64016-EDFD-E443-B557-62E8F2318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4CF41BE-DF73-3EE2-0563-07B977FDA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489136F-E963-19BC-2745-F3BD1A229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87AB7E0-527D-11E2-7E86-BE4664302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8671BA6-2B4F-BE60-43A8-036C92579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CB34771-7E21-D32D-9B05-933F73089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F6169A8-D152-504C-1CDE-392AC3A43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9E8AA84-00B6-5FEB-E610-4396D3769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51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3B07C0-638B-9FFD-FC71-DE60CBF2C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116097C-185E-3000-5C4C-392E1FAAA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54A71D2-C3B0-FFA9-78A5-4A6650EE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044C82C-0600-7174-27A8-9885C7AE4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93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9D19AC8-36E8-D72E-E259-9F11AD5E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BF6F4DF-2712-2931-33CD-711C1555B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DD3BB23-9164-B674-05EB-AA18910F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9850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467827-43BB-E431-142F-A878F047F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5A2F7B-7BF5-12FF-92E1-E74E0C1D4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C3403C-C324-E465-F451-8933A5DCE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AE0C870-0193-B9F2-A14B-05E34B876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B0DBFAD-DF14-E069-AA3B-0CD3549E2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03E4136-6B1C-6895-3EF8-5F86555B4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546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FFCEF3-0E28-CA75-52BB-915B72096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88EC4B7-20F9-D037-0E4B-6B1350DB4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6426CCC-E5E3-092F-DF79-03E75E8B3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ED9726-2A72-C3E0-9BE1-7B2D02F22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4E4C5DF-2C89-A2E3-B82B-7D450148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04F4143-126E-5D7A-D6D0-BF0D7106B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445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5AD9E9F-1F3B-DB11-6283-9B0E32951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637D557-6660-B258-CD20-5EDA97F2B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0A348C-8DBF-3F68-A526-0DF94A964B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9BD39-AA71-4ECE-9442-A232E9DBECEB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E97FC7-E741-818F-4E69-22F1AD5A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6BDFF6-C57C-A7C3-9EDA-730EA15D8B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541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F30B850-F42B-AED6-69EA-3D707EEF7EA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135473" y="1330510"/>
            <a:ext cx="3831680" cy="3808104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>
                <a:solidFill>
                  <a:srgbClr val="C00000"/>
                </a:solidFill>
                <a:latin typeface="+mn-lt"/>
              </a:rPr>
              <a:t>Metodika XIII.</a:t>
            </a:r>
            <a:br>
              <a:rPr lang="cs-CZ" altLang="cs-CZ" sz="3600" b="1" dirty="0">
                <a:solidFill>
                  <a:srgbClr val="C00000"/>
                </a:solidFill>
                <a:latin typeface="+mn-lt"/>
              </a:rPr>
            </a:br>
            <a:br>
              <a:rPr lang="cs-CZ" altLang="cs-CZ" sz="1000" b="1" dirty="0">
                <a:solidFill>
                  <a:srgbClr val="C00000"/>
                </a:solidFill>
                <a:latin typeface="+mn-lt"/>
              </a:rPr>
            </a:br>
            <a:r>
              <a:rPr lang="cs-CZ" altLang="cs-CZ" sz="2400" b="1" dirty="0">
                <a:solidFill>
                  <a:srgbClr val="002060"/>
                </a:solidFill>
                <a:latin typeface="+mn-lt"/>
              </a:rPr>
              <a:t>Znepokojivý gender, nebezpečný feminismus,</a:t>
            </a:r>
            <a:br>
              <a:rPr lang="cs-CZ" altLang="cs-CZ" sz="2400" b="1" dirty="0">
                <a:solidFill>
                  <a:srgbClr val="002060"/>
                </a:solidFill>
                <a:latin typeface="+mn-lt"/>
              </a:rPr>
            </a:br>
            <a:r>
              <a:rPr lang="cs-CZ" altLang="cs-CZ" sz="2400" b="1" dirty="0">
                <a:solidFill>
                  <a:srgbClr val="002060"/>
                </a:solidFill>
                <a:latin typeface="+mn-lt"/>
              </a:rPr>
              <a:t>konstruovaná maskulinita</a:t>
            </a:r>
            <a:br>
              <a:rPr lang="cs-CZ" altLang="cs-CZ" sz="2400" b="1" dirty="0">
                <a:solidFill>
                  <a:srgbClr val="002060"/>
                </a:solidFill>
                <a:latin typeface="+mn-lt"/>
              </a:rPr>
            </a:br>
            <a:br>
              <a:rPr lang="cs-CZ" altLang="cs-CZ" sz="2400" b="1" dirty="0">
                <a:solidFill>
                  <a:srgbClr val="002060"/>
                </a:solidFill>
                <a:latin typeface="+mn-lt"/>
              </a:rPr>
            </a:br>
            <a:r>
              <a:rPr lang="cs-CZ" altLang="cs-CZ" sz="1600" b="1" i="1" dirty="0">
                <a:solidFill>
                  <a:srgbClr val="C00000"/>
                </a:solidFill>
                <a:latin typeface="+mn-lt"/>
              </a:rPr>
              <a:t>Perspektiva pohlaví, její společenský význam a dopad na vědeckou práci</a:t>
            </a:r>
            <a:br>
              <a:rPr lang="cs-CZ" altLang="cs-CZ" sz="2400" b="1" dirty="0">
                <a:solidFill>
                  <a:srgbClr val="002060"/>
                </a:solidFill>
                <a:latin typeface="+mn-lt"/>
              </a:rPr>
            </a:br>
            <a:br>
              <a:rPr lang="cs-CZ" altLang="cs-CZ" sz="2400" b="1" dirty="0">
                <a:solidFill>
                  <a:srgbClr val="002060"/>
                </a:solidFill>
                <a:latin typeface="+mn-lt"/>
              </a:rPr>
            </a:br>
            <a:br>
              <a:rPr lang="cs-CZ" altLang="cs-CZ" sz="2400" b="1" dirty="0">
                <a:solidFill>
                  <a:srgbClr val="002060"/>
                </a:solidFill>
                <a:latin typeface="+mn-lt"/>
              </a:rPr>
            </a:br>
            <a:r>
              <a:rPr lang="cs-CZ" altLang="cs-CZ" sz="2000" b="1" dirty="0">
                <a:solidFill>
                  <a:srgbClr val="002060"/>
                </a:solidFill>
                <a:latin typeface="+mn-lt"/>
              </a:rPr>
              <a:t>IV. </a:t>
            </a:r>
            <a:br>
              <a:rPr lang="cs-CZ" altLang="cs-CZ" sz="2000" b="1" dirty="0">
                <a:solidFill>
                  <a:srgbClr val="002060"/>
                </a:solidFill>
                <a:latin typeface="+mn-lt"/>
              </a:rPr>
            </a:br>
            <a:r>
              <a:rPr lang="cs-CZ" altLang="cs-CZ" sz="2000" b="1" dirty="0">
                <a:solidFill>
                  <a:srgbClr val="002060"/>
                </a:solidFill>
                <a:latin typeface="+mn-lt"/>
              </a:rPr>
              <a:t>Mocenské vztahy - </a:t>
            </a:r>
            <a:br>
              <a:rPr lang="cs-CZ" altLang="cs-CZ" sz="2000" b="1" dirty="0">
                <a:solidFill>
                  <a:srgbClr val="002060"/>
                </a:solidFill>
                <a:latin typeface="+mn-lt"/>
              </a:rPr>
            </a:br>
            <a:r>
              <a:rPr lang="cs-CZ" altLang="cs-CZ" sz="2000" b="1" dirty="0">
                <a:solidFill>
                  <a:srgbClr val="002060"/>
                </a:solidFill>
                <a:latin typeface="+mn-lt"/>
              </a:rPr>
              <a:t>vztahy k moci</a:t>
            </a:r>
            <a:br>
              <a:rPr lang="cs-CZ" altLang="cs-CZ" sz="2000" dirty="0">
                <a:solidFill>
                  <a:srgbClr val="002060"/>
                </a:solidFill>
              </a:rPr>
            </a:br>
            <a:br>
              <a:rPr lang="cs-CZ" altLang="cs-CZ" sz="1600" dirty="0">
                <a:solidFill>
                  <a:srgbClr val="002060"/>
                </a:solidFill>
                <a:latin typeface="+mn-lt"/>
              </a:rPr>
            </a:br>
            <a:endParaRPr lang="cs-CZ" altLang="cs-CZ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ovéPole 13">
            <a:extLst>
              <a:ext uri="{FF2B5EF4-FFF2-40B4-BE49-F238E27FC236}">
                <a16:creationId xmlns:a16="http://schemas.microsoft.com/office/drawing/2014/main" id="{83B685DD-B8A9-0A6B-3911-5F8C4BBA9F81}"/>
              </a:ext>
            </a:extLst>
          </p:cNvPr>
          <p:cNvSpPr txBox="1"/>
          <p:nvPr/>
        </p:nvSpPr>
        <p:spPr>
          <a:xfrm>
            <a:off x="4132480" y="6363590"/>
            <a:ext cx="17811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Román 1984: Totalitní vize George </a:t>
            </a:r>
            <a:r>
              <a:rPr lang="cs-CZ" sz="1200" dirty="0" err="1"/>
              <a:t>Orwella</a:t>
            </a:r>
            <a:endParaRPr lang="cs-CZ" sz="12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DC1EE90-373A-B669-904E-1D7DA62AF61F}"/>
              </a:ext>
            </a:extLst>
          </p:cNvPr>
          <p:cNvSpPr txBox="1"/>
          <p:nvPr/>
        </p:nvSpPr>
        <p:spPr>
          <a:xfrm>
            <a:off x="6187022" y="5657671"/>
            <a:ext cx="17568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200" dirty="0"/>
              <a:t>Konec druhé světové války: </a:t>
            </a:r>
            <a:r>
              <a:rPr lang="cs-CZ" sz="1200" dirty="0" err="1"/>
              <a:t>francouzska</a:t>
            </a:r>
            <a:r>
              <a:rPr lang="cs-CZ" sz="1200" dirty="0"/>
              <a:t>, obžalovaná z ‚horizontální kolaborace‘ je </a:t>
            </a:r>
            <a:r>
              <a:rPr lang="cs-CZ" sz="1200" dirty="0" err="1"/>
              <a:t>partizány</a:t>
            </a:r>
            <a:r>
              <a:rPr lang="cs-CZ" sz="1200" dirty="0"/>
              <a:t> stříhaná do hola 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2C1608A-7F24-4CD6-8CEB-8BF3473592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0" r="11614" b="2435"/>
          <a:stretch/>
        </p:blipFill>
        <p:spPr>
          <a:xfrm>
            <a:off x="0" y="0"/>
            <a:ext cx="4121960" cy="685800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15A53EBD-224F-4349-9643-B444331EDD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4" r="7852"/>
          <a:stretch/>
        </p:blipFill>
        <p:spPr>
          <a:xfrm>
            <a:off x="7957351" y="0"/>
            <a:ext cx="42346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52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00178391-587F-A945-5010-E2D4AB8DFD2C}"/>
              </a:ext>
            </a:extLst>
          </p:cNvPr>
          <p:cNvSpPr/>
          <p:nvPr/>
        </p:nvSpPr>
        <p:spPr>
          <a:xfrm>
            <a:off x="363977" y="2849011"/>
            <a:ext cx="6593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altLang="cs-CZ" sz="2800" b="1" dirty="0">
                <a:solidFill>
                  <a:srgbClr val="002060"/>
                </a:solidFill>
                <a:latin typeface="+mn-lt"/>
              </a:rPr>
              <a:t>Úkoly (22</a:t>
            </a:r>
            <a:r>
              <a:rPr lang="cs-CZ" sz="2800" b="1" dirty="0">
                <a:solidFill>
                  <a:srgbClr val="002060"/>
                </a:solidFill>
                <a:latin typeface="+mn-lt"/>
              </a:rPr>
              <a:t>.10</a:t>
            </a:r>
            <a:r>
              <a:rPr kumimoji="0" lang="cs-CZ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</a:rPr>
              <a:t>.)</a:t>
            </a:r>
            <a:endParaRPr lang="cs-CZ" altLang="cs-CZ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1C0CD3D-78DD-D1C7-4C3D-55D571DD0FA7}"/>
              </a:ext>
            </a:extLst>
          </p:cNvPr>
          <p:cNvSpPr/>
          <p:nvPr/>
        </p:nvSpPr>
        <p:spPr bwMode="auto">
          <a:xfrm>
            <a:off x="363973" y="6051043"/>
            <a:ext cx="11628997" cy="6204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Vyhledejte vlastní příklad pro ‚ovládání těl subjektů´ (historický nebo současný)</a:t>
            </a:r>
            <a:endParaRPr lang="cs-CZ" sz="16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      - Připravte si krátkou ústní prezentaci (3-5 min.)</a:t>
            </a: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D09430A-AE90-DB36-FCA7-969075FE2776}"/>
              </a:ext>
            </a:extLst>
          </p:cNvPr>
          <p:cNvSpPr/>
          <p:nvPr/>
        </p:nvSpPr>
        <p:spPr bwMode="auto">
          <a:xfrm>
            <a:off x="363977" y="3433535"/>
            <a:ext cx="11628997" cy="1140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</a:rPr>
              <a:t>Četba t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extu: Michel 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Foucault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subject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 and 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power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, S. 777-795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- Proveďte textový rozbor: Kdo je autor?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- jaké hlavní myšlenky se v textu objevují?  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- Proč je důležité, zabývat se vztahem řádu/moci a individua/tělesnosti? 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6963954-FD57-0252-A6F1-D1D5F12EE24F}"/>
              </a:ext>
            </a:extLst>
          </p:cNvPr>
          <p:cNvSpPr/>
          <p:nvPr/>
        </p:nvSpPr>
        <p:spPr bwMode="auto">
          <a:xfrm>
            <a:off x="363974" y="4635239"/>
            <a:ext cx="11628997" cy="13545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</a:rPr>
              <a:t>Četba textu: Umberto </a:t>
            </a:r>
            <a:r>
              <a:rPr lang="cs-CZ" b="1" dirty="0" err="1">
                <a:solidFill>
                  <a:srgbClr val="002060"/>
                </a:solidFill>
              </a:rPr>
              <a:t>Eco</a:t>
            </a:r>
            <a:r>
              <a:rPr lang="cs-CZ" b="1" dirty="0">
                <a:solidFill>
                  <a:srgbClr val="002060"/>
                </a:solidFill>
              </a:rPr>
              <a:t> (Ur)</a:t>
            </a:r>
            <a:r>
              <a:rPr lang="cs-CZ" b="1" dirty="0" err="1">
                <a:solidFill>
                  <a:srgbClr val="002060"/>
                </a:solidFill>
              </a:rPr>
              <a:t>fascism</a:t>
            </a:r>
            <a:r>
              <a:rPr lang="cs-CZ" b="1" dirty="0">
                <a:solidFill>
                  <a:srgbClr val="002060"/>
                </a:solidFill>
              </a:rPr>
              <a:t>, 1995, S. 1 - 10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 - Kdo je Umberto </a:t>
            </a:r>
            <a:r>
              <a:rPr lang="cs-CZ" sz="1600" b="1" dirty="0" err="1">
                <a:solidFill>
                  <a:srgbClr val="002060"/>
                </a:solidFill>
              </a:rPr>
              <a:t>Eco</a:t>
            </a:r>
            <a:r>
              <a:rPr lang="cs-CZ" sz="1600" b="1" dirty="0">
                <a:solidFill>
                  <a:srgbClr val="002060"/>
                </a:solidFill>
              </a:rPr>
              <a:t>? 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 - Jakým způsobem charakterizuje fašismus? Které body uvádí?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 - Kde se text protíná s tezemi </a:t>
            </a:r>
            <a:r>
              <a:rPr lang="cs-CZ" sz="1600" b="1" dirty="0" err="1">
                <a:solidFill>
                  <a:srgbClr val="002060"/>
                </a:solidFill>
              </a:rPr>
              <a:t>Foucaulta</a:t>
            </a:r>
            <a:r>
              <a:rPr lang="cs-CZ" sz="1600" b="1" dirty="0">
                <a:solidFill>
                  <a:srgbClr val="002060"/>
                </a:solidFill>
              </a:rPr>
              <a:t>?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 - jak souvisí z genderovou tématikou?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</a:t>
            </a:r>
            <a:r>
              <a:rPr lang="cs-CZ" sz="1600" b="1" dirty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CBA83F5-ADEE-E91E-2A85-5804BFDACDAB}"/>
              </a:ext>
            </a:extLst>
          </p:cNvPr>
          <p:cNvSpPr txBox="1"/>
          <p:nvPr/>
        </p:nvSpPr>
        <p:spPr>
          <a:xfrm>
            <a:off x="7193996" y="2695122"/>
            <a:ext cx="16666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200" b="1" dirty="0" err="1"/>
              <a:t>Military</a:t>
            </a:r>
            <a:r>
              <a:rPr lang="cs-CZ" sz="1200" b="1" dirty="0"/>
              <a:t> </a:t>
            </a:r>
            <a:r>
              <a:rPr lang="cs-CZ" sz="1200" b="1" dirty="0" err="1"/>
              <a:t>porn</a:t>
            </a:r>
            <a:endParaRPr lang="cs-CZ" sz="1200" b="1" dirty="0"/>
          </a:p>
          <a:p>
            <a:pPr algn="r"/>
            <a:r>
              <a:rPr lang="cs-CZ" sz="1200" dirty="0"/>
              <a:t>Paráda Wehrmachtu</a:t>
            </a:r>
          </a:p>
          <a:p>
            <a:pPr algn="r"/>
            <a:r>
              <a:rPr lang="cs-CZ" sz="1200" dirty="0"/>
              <a:t>(cca. 1942) </a:t>
            </a:r>
          </a:p>
          <a:p>
            <a:endParaRPr lang="cs-CZ" sz="1200" dirty="0"/>
          </a:p>
        </p:txBody>
      </p:sp>
      <p:pic>
        <p:nvPicPr>
          <p:cNvPr id="8" name="Grafik 3">
            <a:extLst>
              <a:ext uri="{FF2B5EF4-FFF2-40B4-BE49-F238E27FC236}">
                <a16:creationId xmlns:a16="http://schemas.microsoft.com/office/drawing/2014/main" id="{3C75E040-252C-4B6E-92C2-BEB20CF7D7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931" y="134224"/>
            <a:ext cx="3046816" cy="380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55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34E65CA5-80A1-029C-4F6D-58CD5E625A95}"/>
              </a:ext>
            </a:extLst>
          </p:cNvPr>
          <p:cNvSpPr/>
          <p:nvPr/>
        </p:nvSpPr>
        <p:spPr>
          <a:xfrm>
            <a:off x="92406" y="23718"/>
            <a:ext cx="69393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altLang="cs-CZ" b="1" dirty="0">
                <a:solidFill>
                  <a:srgbClr val="002060"/>
                </a:solidFill>
                <a:latin typeface="+mn-lt"/>
              </a:rPr>
              <a:t>II. Umberto </a:t>
            </a:r>
            <a:r>
              <a:rPr lang="cs-CZ" altLang="cs-CZ" b="1" dirty="0" err="1">
                <a:solidFill>
                  <a:srgbClr val="002060"/>
                </a:solidFill>
                <a:latin typeface="+mn-lt"/>
              </a:rPr>
              <a:t>Eco</a:t>
            </a:r>
            <a:endParaRPr lang="cs-CZ" altLang="cs-CZ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61ADB7E6-35AA-4BEB-A5E3-2E76920A5199}"/>
              </a:ext>
            </a:extLst>
          </p:cNvPr>
          <p:cNvSpPr/>
          <p:nvPr/>
        </p:nvSpPr>
        <p:spPr>
          <a:xfrm>
            <a:off x="2482786" y="485383"/>
            <a:ext cx="9741766" cy="64633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(Ur)</a:t>
            </a:r>
            <a:r>
              <a:rPr lang="cs-CZ" b="1" dirty="0" err="1">
                <a:solidFill>
                  <a:srgbClr val="FF0000"/>
                </a:solidFill>
              </a:rPr>
              <a:t>fascism</a:t>
            </a:r>
            <a:r>
              <a:rPr lang="cs-CZ" b="1" dirty="0">
                <a:solidFill>
                  <a:srgbClr val="FF0000"/>
                </a:solidFill>
              </a:rPr>
              <a:t>, 1995</a:t>
            </a:r>
          </a:p>
          <a:p>
            <a:r>
              <a:rPr lang="cs-CZ" dirty="0" err="1">
                <a:highlight>
                  <a:srgbClr val="FFFF00"/>
                </a:highlight>
              </a:rPr>
              <a:t>Eco</a:t>
            </a:r>
            <a:r>
              <a:rPr lang="cs-CZ" dirty="0">
                <a:highlight>
                  <a:srgbClr val="FFFF00"/>
                </a:highlight>
              </a:rPr>
              <a:t> vyjmenovává čtrnáct obecných charakteristik fašistické ideologie; ačkoli netvoří systém a dokonce si navzájem odporují, každá z nich se může stát „krystalizačním bodem fašismu“</a:t>
            </a:r>
          </a:p>
          <a:p>
            <a:endParaRPr lang="cs-CZ" dirty="0"/>
          </a:p>
          <a:p>
            <a:r>
              <a:rPr lang="cs-CZ" b="1" dirty="0">
                <a:highlight>
                  <a:srgbClr val="FFFF00"/>
                </a:highlight>
              </a:rPr>
              <a:t>1. Kult tradice: </a:t>
            </a:r>
            <a:r>
              <a:rPr lang="cs-CZ" dirty="0"/>
              <a:t>Celá pravda již byla zjevena prostřednictvím tradice, nemůže dojít k žádnému novému poznání, pouze k jejímu dalšímu výkladu a zdokonalení</a:t>
            </a:r>
          </a:p>
          <a:p>
            <a:r>
              <a:rPr lang="cs-CZ" b="1" dirty="0">
                <a:highlight>
                  <a:srgbClr val="FFFF00"/>
                </a:highlight>
              </a:rPr>
              <a:t>2. Odmítání modernosti: </a:t>
            </a:r>
            <a:r>
              <a:rPr lang="cs-CZ" dirty="0"/>
              <a:t>racionalistický vývoj západní kultury je sestupem do záhuby, nikoli povrchním technologickým pokrokem</a:t>
            </a:r>
          </a:p>
          <a:p>
            <a:r>
              <a:rPr lang="cs-CZ" b="1" dirty="0">
                <a:highlight>
                  <a:srgbClr val="FFFF00"/>
                </a:highlight>
              </a:rPr>
              <a:t>3. Kultovní působení: </a:t>
            </a:r>
            <a:r>
              <a:rPr lang="cs-CZ" dirty="0"/>
              <a:t>Činy samy o sobě jsou hodnotou a měly by být prováděny bez intelektuální reflexe (</a:t>
            </a:r>
            <a:r>
              <a:rPr lang="cs-CZ" dirty="0" err="1"/>
              <a:t>antiintelektualismus</a:t>
            </a:r>
            <a:r>
              <a:rPr lang="cs-CZ" dirty="0"/>
              <a:t>)</a:t>
            </a:r>
          </a:p>
          <a:p>
            <a:r>
              <a:rPr lang="cs-CZ" b="1" dirty="0">
                <a:highlight>
                  <a:srgbClr val="FFFF00"/>
                </a:highlight>
              </a:rPr>
              <a:t>4. Nesouhlas je zrada</a:t>
            </a:r>
          </a:p>
          <a:p>
            <a:r>
              <a:rPr lang="cs-CZ" b="1" dirty="0">
                <a:highlight>
                  <a:srgbClr val="FFFF00"/>
                </a:highlight>
              </a:rPr>
              <a:t>5. Strach z odlišnosti: </a:t>
            </a:r>
            <a:r>
              <a:rPr lang="cs-CZ" dirty="0"/>
              <a:t>eskalace proti cizincům, rasismus</a:t>
            </a:r>
          </a:p>
          <a:p>
            <a:r>
              <a:rPr lang="cs-CZ" b="1" dirty="0">
                <a:highlight>
                  <a:srgbClr val="FFFF00"/>
                </a:highlight>
              </a:rPr>
              <a:t>6. Apel na frustrovanou střední třídu</a:t>
            </a:r>
            <a:r>
              <a:rPr lang="cs-CZ" dirty="0">
                <a:highlight>
                  <a:srgbClr val="FFFF00"/>
                </a:highlight>
              </a:rPr>
              <a:t>, </a:t>
            </a:r>
            <a:r>
              <a:rPr lang="cs-CZ" dirty="0"/>
              <a:t>vyvolávání strachu proti ekonomickým požadavkům zdola</a:t>
            </a:r>
          </a:p>
          <a:p>
            <a:r>
              <a:rPr lang="cs-CZ" b="1" dirty="0">
                <a:highlight>
                  <a:srgbClr val="FFFF00"/>
                </a:highlight>
              </a:rPr>
              <a:t>7. Posedlost spiknutím: </a:t>
            </a:r>
            <a:r>
              <a:rPr lang="cs-CZ" dirty="0"/>
              <a:t>a valorizace nepřátelské hrozby</a:t>
            </a:r>
          </a:p>
          <a:p>
            <a:r>
              <a:rPr lang="cs-CZ" b="1" dirty="0">
                <a:highlight>
                  <a:srgbClr val="FFFF00"/>
                </a:highlight>
              </a:rPr>
              <a:t>8. Fašistické společnosti jsou silné a slabé zároveň</a:t>
            </a:r>
            <a:r>
              <a:rPr lang="cs-CZ" dirty="0"/>
              <a:t>: vytváření odporu vůči mocným elitám a zároveň jejich označování za dekadentní</a:t>
            </a:r>
          </a:p>
          <a:p>
            <a:r>
              <a:rPr lang="cs-CZ" b="1" dirty="0">
                <a:highlight>
                  <a:srgbClr val="FFFF00"/>
                </a:highlight>
              </a:rPr>
              <a:t>9. Pacifismus je obchodování s nepřítelem</a:t>
            </a:r>
            <a:r>
              <a:rPr lang="cs-CZ" dirty="0"/>
              <a:t>, protože „život je permanentní boj a válka“</a:t>
            </a:r>
          </a:p>
          <a:p>
            <a:r>
              <a:rPr lang="cs-CZ" b="1" dirty="0">
                <a:highlight>
                  <a:srgbClr val="FFFF00"/>
                </a:highlight>
              </a:rPr>
              <a:t>10. Pohrdání slabými</a:t>
            </a:r>
            <a:r>
              <a:rPr lang="cs-CZ" b="1" dirty="0"/>
              <a:t>: </a:t>
            </a:r>
            <a:r>
              <a:rPr lang="cs-CZ" dirty="0"/>
              <a:t>Obdiv k vůdci (směrem nahoru), pohrdání těmi níže postavenými</a:t>
            </a:r>
          </a:p>
          <a:p>
            <a:r>
              <a:rPr lang="cs-CZ" b="1" dirty="0">
                <a:highlight>
                  <a:srgbClr val="FFFF00"/>
                </a:highlight>
              </a:rPr>
              <a:t>11. Kult smrti: </a:t>
            </a:r>
            <a:r>
              <a:rPr lang="cs-CZ" dirty="0"/>
              <a:t>Každý je vychováván tak, aby se mohl stát hrdinou</a:t>
            </a:r>
          </a:p>
          <a:p>
            <a:r>
              <a:rPr lang="cs-CZ" b="1" dirty="0">
                <a:highlight>
                  <a:srgbClr val="FFFF00"/>
                </a:highlight>
              </a:rPr>
              <a:t>12. Machismus: </a:t>
            </a:r>
            <a:r>
              <a:rPr lang="cs-CZ" dirty="0"/>
              <a:t>pohrdání ženami, netolerance a odsuzování všeho od cudnosti po homosexualitu</a:t>
            </a:r>
          </a:p>
          <a:p>
            <a:r>
              <a:rPr lang="cs-CZ" b="1" dirty="0">
                <a:highlight>
                  <a:srgbClr val="FFFF00"/>
                </a:highlight>
              </a:rPr>
              <a:t>13. Selektivní populismus</a:t>
            </a:r>
            <a:r>
              <a:rPr lang="cs-CZ" b="1" dirty="0"/>
              <a:t>: </a:t>
            </a:r>
            <a:r>
              <a:rPr lang="cs-CZ" dirty="0"/>
              <a:t>monolitní „lid“ má společnou vůli, která je nadřazena pohledu jednotlivce (je pravdivější)</a:t>
            </a:r>
          </a:p>
          <a:p>
            <a:r>
              <a:rPr lang="cs-CZ" b="1" dirty="0">
                <a:highlight>
                  <a:srgbClr val="FFFF00"/>
                </a:highlight>
              </a:rPr>
              <a:t>14. „</a:t>
            </a:r>
            <a:r>
              <a:rPr lang="cs-CZ" b="1" dirty="0" err="1">
                <a:highlight>
                  <a:srgbClr val="FFFF00"/>
                </a:highlight>
              </a:rPr>
              <a:t>Newspeak</a:t>
            </a:r>
            <a:r>
              <a:rPr lang="cs-CZ" b="1" dirty="0">
                <a:highlight>
                  <a:srgbClr val="FFFF00"/>
                </a:highlight>
              </a:rPr>
              <a:t>“ (viz </a:t>
            </a:r>
            <a:r>
              <a:rPr lang="cs-CZ" b="1" dirty="0" err="1">
                <a:highlight>
                  <a:srgbClr val="FFFF00"/>
                </a:highlight>
              </a:rPr>
              <a:t>Orwell</a:t>
            </a:r>
            <a:r>
              <a:rPr lang="cs-CZ" b="1" dirty="0">
                <a:highlight>
                  <a:srgbClr val="FFFF00"/>
                </a:highlight>
              </a:rPr>
              <a:t>): </a:t>
            </a:r>
            <a:r>
              <a:rPr lang="cs-CZ" dirty="0"/>
              <a:t>Fašismus používá omezený slovník, aby omezil kritické myšlení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57BFD51-5B09-45F3-80F7-DB2D9AAF0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04" y="485383"/>
            <a:ext cx="2198033" cy="3303920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8D3F316B-6F6C-4FE1-906F-042839411977}"/>
              </a:ext>
            </a:extLst>
          </p:cNvPr>
          <p:cNvSpPr/>
          <p:nvPr/>
        </p:nvSpPr>
        <p:spPr>
          <a:xfrm>
            <a:off x="172304" y="3789303"/>
            <a:ext cx="115127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/>
              <a:t>Umberto Eco</a:t>
            </a:r>
          </a:p>
          <a:p>
            <a:r>
              <a:rPr lang="de-DE" sz="1200" b="1" dirty="0"/>
              <a:t>1932-2016</a:t>
            </a:r>
          </a:p>
        </p:txBody>
      </p:sp>
    </p:spTree>
    <p:extLst>
      <p:ext uri="{BB962C8B-B14F-4D97-AF65-F5344CB8AC3E}">
        <p14:creationId xmlns:p14="http://schemas.microsoft.com/office/powerpoint/2010/main" val="3142197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00178391-587F-A945-5010-E2D4AB8DFD2C}"/>
              </a:ext>
            </a:extLst>
          </p:cNvPr>
          <p:cNvSpPr/>
          <p:nvPr/>
        </p:nvSpPr>
        <p:spPr>
          <a:xfrm>
            <a:off x="363975" y="3198818"/>
            <a:ext cx="6593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altLang="cs-CZ" sz="2800" b="1" dirty="0">
                <a:solidFill>
                  <a:srgbClr val="002060"/>
                </a:solidFill>
                <a:latin typeface="+mn-lt"/>
              </a:rPr>
              <a:t>Úkoly (5</a:t>
            </a:r>
            <a:r>
              <a:rPr lang="cs-CZ" sz="2800" b="1" dirty="0">
                <a:solidFill>
                  <a:srgbClr val="002060"/>
                </a:solidFill>
                <a:latin typeface="+mn-lt"/>
              </a:rPr>
              <a:t>.11</a:t>
            </a:r>
            <a:r>
              <a:rPr kumimoji="0" lang="cs-CZ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</a:rPr>
              <a:t>.)</a:t>
            </a:r>
            <a:endParaRPr lang="cs-CZ" altLang="cs-CZ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D09430A-AE90-DB36-FCA7-969075FE2776}"/>
              </a:ext>
            </a:extLst>
          </p:cNvPr>
          <p:cNvSpPr/>
          <p:nvPr/>
        </p:nvSpPr>
        <p:spPr bwMode="auto">
          <a:xfrm>
            <a:off x="363975" y="3780152"/>
            <a:ext cx="11628997" cy="13544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</a:rPr>
              <a:t>Vyberte si text z nabídky na </a:t>
            </a:r>
            <a:r>
              <a:rPr lang="cs-CZ" b="1" dirty="0" err="1">
                <a:solidFill>
                  <a:srgbClr val="002060"/>
                </a:solidFill>
              </a:rPr>
              <a:t>ISu</a:t>
            </a:r>
            <a:r>
              <a:rPr lang="cs-CZ" b="1" dirty="0">
                <a:solidFill>
                  <a:srgbClr val="002060"/>
                </a:solidFill>
              </a:rPr>
              <a:t> (napište mi, pro který jste se </a:t>
            </a:r>
            <a:r>
              <a:rPr lang="cs-CZ" b="1" dirty="0" err="1">
                <a:solidFill>
                  <a:srgbClr val="002060"/>
                </a:solidFill>
              </a:rPr>
              <a:t>rozhodl:a</a:t>
            </a:r>
            <a:r>
              <a:rPr lang="cs-CZ" b="1" dirty="0">
                <a:solidFill>
                  <a:srgbClr val="002060"/>
                </a:solidFill>
              </a:rPr>
              <a:t>):</a:t>
            </a:r>
            <a:endParaRPr lang="cs-CZ" b="1" dirty="0">
              <a:solidFill>
                <a:srgbClr val="002060"/>
              </a:solidFill>
              <a:latin typeface="+mn-lt"/>
            </a:endParaRPr>
          </a:p>
          <a:p>
            <a:r>
              <a:rPr lang="cs-CZ" sz="1600" b="1" dirty="0">
                <a:solidFill>
                  <a:srgbClr val="002060"/>
                </a:solidFill>
              </a:rPr>
              <a:t>    - Proveďte textový rozbor: Kdo je autor?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- Jaké je jeho hlavní téma, které myšlenky se v textu objevují?  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- Jak je v něm vylíčen tematický komplex: mocenské vztahy/mocenské typologie – gender – společnost?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- Zamyslete se nad nim, vyberte si pro vás nejzajímavější aspekt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6963954-FD57-0252-A6F1-D1D5F12EE24F}"/>
              </a:ext>
            </a:extLst>
          </p:cNvPr>
          <p:cNvSpPr/>
          <p:nvPr/>
        </p:nvSpPr>
        <p:spPr bwMode="auto">
          <a:xfrm>
            <a:off x="363975" y="5192765"/>
            <a:ext cx="11628997" cy="1354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</a:rPr>
              <a:t>Prezentace: 5-10 min. - najděte k vybranému aspektu ‚ilustrační‘ pramen, když možné: z předmoderní doby (pošlete mi</a:t>
            </a:r>
          </a:p>
          <a:p>
            <a:r>
              <a:rPr lang="cs-CZ" b="1" dirty="0">
                <a:solidFill>
                  <a:srgbClr val="002060"/>
                </a:solidFill>
              </a:rPr>
              <a:t>      ho do 3.11., abych ho mohla nahrát na IS)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 - Představte článek a jeho hlavní témata v semináři 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 - Představte Váš pramen (společná četba)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 - Kde vidíte potenciál skloubení vybrané tematiky s tématem vaši disertací/magisterskou prací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 </a:t>
            </a:r>
            <a:endParaRPr lang="cs-CZ" sz="1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CBA83F5-ADEE-E91E-2A85-5804BFDACDAB}"/>
              </a:ext>
            </a:extLst>
          </p:cNvPr>
          <p:cNvSpPr txBox="1"/>
          <p:nvPr/>
        </p:nvSpPr>
        <p:spPr>
          <a:xfrm>
            <a:off x="1263712" y="95575"/>
            <a:ext cx="32550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200" b="1" dirty="0"/>
              <a:t>Aby bylo možné pořádat bohoslužby, vyučování a poučné a moralizující přednášky, vymyslely některé věznice systém, který umožňuje vězňům shromažďovat se v jednom prostoru a zároveň zabraňuje jakémukoli kontaktu nebo komunikaci mezi nimi (Francie, ‚</a:t>
            </a:r>
            <a:r>
              <a:rPr lang="cs-CZ" sz="1200" b="1" dirty="0" err="1"/>
              <a:t>chapelle</a:t>
            </a:r>
            <a:r>
              <a:rPr lang="cs-CZ" sz="1200" b="1" dirty="0"/>
              <a:t> </a:t>
            </a:r>
            <a:r>
              <a:rPr lang="cs-CZ" sz="1200" b="1" dirty="0" err="1"/>
              <a:t>cellulaire</a:t>
            </a:r>
            <a:r>
              <a:rPr lang="cs-CZ" sz="1200" b="1" dirty="0"/>
              <a:t>‘, cca. 1920)</a:t>
            </a:r>
            <a:r>
              <a:rPr lang="cs-CZ" sz="1200" dirty="0"/>
              <a:t> </a:t>
            </a:r>
          </a:p>
          <a:p>
            <a:endParaRPr lang="cs-CZ" sz="1200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AA2EA38-F637-4E8F-95A7-C0CFD0963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107077" cy="347594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61D327B5-53EB-4FCC-B5B9-B37CB55D9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920" y="88420"/>
            <a:ext cx="2375377" cy="307897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60182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00178391-587F-A945-5010-E2D4AB8DFD2C}"/>
              </a:ext>
            </a:extLst>
          </p:cNvPr>
          <p:cNvSpPr/>
          <p:nvPr/>
        </p:nvSpPr>
        <p:spPr>
          <a:xfrm>
            <a:off x="363977" y="2849011"/>
            <a:ext cx="6593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altLang="cs-CZ" sz="2800" b="1" dirty="0">
                <a:solidFill>
                  <a:srgbClr val="002060"/>
                </a:solidFill>
                <a:latin typeface="+mn-lt"/>
              </a:rPr>
              <a:t>Úkoly (22</a:t>
            </a:r>
            <a:r>
              <a:rPr lang="cs-CZ" sz="2800" b="1" dirty="0">
                <a:solidFill>
                  <a:srgbClr val="002060"/>
                </a:solidFill>
                <a:latin typeface="+mn-lt"/>
              </a:rPr>
              <a:t>.10</a:t>
            </a:r>
            <a:r>
              <a:rPr kumimoji="0" lang="cs-CZ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</a:rPr>
              <a:t>.)</a:t>
            </a:r>
            <a:endParaRPr lang="cs-CZ" altLang="cs-CZ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1C0CD3D-78DD-D1C7-4C3D-55D571DD0FA7}"/>
              </a:ext>
            </a:extLst>
          </p:cNvPr>
          <p:cNvSpPr/>
          <p:nvPr/>
        </p:nvSpPr>
        <p:spPr bwMode="auto">
          <a:xfrm>
            <a:off x="363973" y="6051043"/>
            <a:ext cx="11628997" cy="6204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Vyhledejte vlastní příklad pro ‚ovládání těl subjektů´ (historický nebo současný)</a:t>
            </a:r>
            <a:endParaRPr lang="cs-CZ" sz="16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      - Připravte si krátkou ústní prezentaci (3-5 min.)</a:t>
            </a: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D09430A-AE90-DB36-FCA7-969075FE2776}"/>
              </a:ext>
            </a:extLst>
          </p:cNvPr>
          <p:cNvSpPr/>
          <p:nvPr/>
        </p:nvSpPr>
        <p:spPr bwMode="auto">
          <a:xfrm>
            <a:off x="363977" y="3433535"/>
            <a:ext cx="11628997" cy="1140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</a:rPr>
              <a:t>Četba t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extu: Michel 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Foucault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subject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 and 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power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, S. 777-795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- Proveďte textový rozbor: Kdo je autor?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- jaké hlavní myšlenky se v textu objevují?  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- Proč je důležité, zabývat se vztahem řádu/moci a individua/tělesnosti? 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6963954-FD57-0252-A6F1-D1D5F12EE24F}"/>
              </a:ext>
            </a:extLst>
          </p:cNvPr>
          <p:cNvSpPr/>
          <p:nvPr/>
        </p:nvSpPr>
        <p:spPr bwMode="auto">
          <a:xfrm>
            <a:off x="363974" y="4635239"/>
            <a:ext cx="11628997" cy="1354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</a:rPr>
              <a:t>Četba textu: Umberto </a:t>
            </a:r>
            <a:r>
              <a:rPr lang="cs-CZ" b="1" dirty="0" err="1">
                <a:solidFill>
                  <a:srgbClr val="002060"/>
                </a:solidFill>
              </a:rPr>
              <a:t>Eco</a:t>
            </a:r>
            <a:r>
              <a:rPr lang="cs-CZ" b="1" dirty="0">
                <a:solidFill>
                  <a:srgbClr val="002060"/>
                </a:solidFill>
              </a:rPr>
              <a:t> (Ur)</a:t>
            </a:r>
            <a:r>
              <a:rPr lang="cs-CZ" b="1" dirty="0" err="1">
                <a:solidFill>
                  <a:srgbClr val="002060"/>
                </a:solidFill>
              </a:rPr>
              <a:t>fascism</a:t>
            </a:r>
            <a:r>
              <a:rPr lang="cs-CZ" b="1" dirty="0">
                <a:solidFill>
                  <a:srgbClr val="002060"/>
                </a:solidFill>
              </a:rPr>
              <a:t>, 1995, S. 1 - 10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 - Kdo je Umberto </a:t>
            </a:r>
            <a:r>
              <a:rPr lang="cs-CZ" sz="1600" b="1" dirty="0" err="1">
                <a:solidFill>
                  <a:srgbClr val="002060"/>
                </a:solidFill>
              </a:rPr>
              <a:t>Eco</a:t>
            </a:r>
            <a:r>
              <a:rPr lang="cs-CZ" sz="1600" b="1" dirty="0">
                <a:solidFill>
                  <a:srgbClr val="002060"/>
                </a:solidFill>
              </a:rPr>
              <a:t>? 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 - Jakým způsobem charakterizuje fašismus? Které body uvádí?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 - Kde se text protíná s tezemi </a:t>
            </a:r>
            <a:r>
              <a:rPr lang="cs-CZ" sz="1600" b="1" dirty="0" err="1">
                <a:solidFill>
                  <a:srgbClr val="002060"/>
                </a:solidFill>
              </a:rPr>
              <a:t>Foucaulta</a:t>
            </a:r>
            <a:r>
              <a:rPr lang="cs-CZ" sz="1600" b="1" dirty="0">
                <a:solidFill>
                  <a:srgbClr val="002060"/>
                </a:solidFill>
              </a:rPr>
              <a:t>?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 - jak souvisí z genderovou tématikou?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</a:t>
            </a:r>
            <a:r>
              <a:rPr lang="cs-CZ" sz="1600" b="1" dirty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CBA83F5-ADEE-E91E-2A85-5804BFDACDAB}"/>
              </a:ext>
            </a:extLst>
          </p:cNvPr>
          <p:cNvSpPr txBox="1"/>
          <p:nvPr/>
        </p:nvSpPr>
        <p:spPr>
          <a:xfrm>
            <a:off x="7193996" y="2695122"/>
            <a:ext cx="16666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200" b="1" dirty="0" err="1"/>
              <a:t>Military</a:t>
            </a:r>
            <a:r>
              <a:rPr lang="cs-CZ" sz="1200" b="1" dirty="0"/>
              <a:t> </a:t>
            </a:r>
            <a:r>
              <a:rPr lang="cs-CZ" sz="1200" b="1" dirty="0" err="1"/>
              <a:t>porn</a:t>
            </a:r>
            <a:endParaRPr lang="cs-CZ" sz="1200" b="1" dirty="0"/>
          </a:p>
          <a:p>
            <a:pPr algn="r"/>
            <a:r>
              <a:rPr lang="cs-CZ" sz="1200" dirty="0"/>
              <a:t>Paráda Wehrmachtu</a:t>
            </a:r>
          </a:p>
          <a:p>
            <a:pPr algn="r"/>
            <a:r>
              <a:rPr lang="cs-CZ" sz="1200" dirty="0"/>
              <a:t>(cca. 1942) </a:t>
            </a:r>
          </a:p>
          <a:p>
            <a:endParaRPr lang="cs-CZ" sz="1200" dirty="0"/>
          </a:p>
        </p:txBody>
      </p:sp>
      <p:pic>
        <p:nvPicPr>
          <p:cNvPr id="8" name="Grafik 3">
            <a:extLst>
              <a:ext uri="{FF2B5EF4-FFF2-40B4-BE49-F238E27FC236}">
                <a16:creationId xmlns:a16="http://schemas.microsoft.com/office/drawing/2014/main" id="{3C75E040-252C-4B6E-92C2-BEB20CF7D7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931" y="134224"/>
            <a:ext cx="3046816" cy="380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36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00178391-587F-A945-5010-E2D4AB8DFD2C}"/>
              </a:ext>
            </a:extLst>
          </p:cNvPr>
          <p:cNvSpPr/>
          <p:nvPr/>
        </p:nvSpPr>
        <p:spPr>
          <a:xfrm>
            <a:off x="363977" y="2849011"/>
            <a:ext cx="6593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altLang="cs-CZ" sz="2800" b="1" dirty="0">
                <a:solidFill>
                  <a:srgbClr val="002060"/>
                </a:solidFill>
                <a:latin typeface="+mn-lt"/>
              </a:rPr>
              <a:t>Úkoly (22</a:t>
            </a:r>
            <a:r>
              <a:rPr lang="cs-CZ" sz="2800" b="1" dirty="0">
                <a:solidFill>
                  <a:srgbClr val="002060"/>
                </a:solidFill>
                <a:latin typeface="+mn-lt"/>
              </a:rPr>
              <a:t>.10</a:t>
            </a:r>
            <a:r>
              <a:rPr kumimoji="0" lang="cs-CZ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</a:rPr>
              <a:t>.)</a:t>
            </a:r>
            <a:endParaRPr lang="cs-CZ" altLang="cs-CZ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1C0CD3D-78DD-D1C7-4C3D-55D571DD0FA7}"/>
              </a:ext>
            </a:extLst>
          </p:cNvPr>
          <p:cNvSpPr/>
          <p:nvPr/>
        </p:nvSpPr>
        <p:spPr bwMode="auto">
          <a:xfrm>
            <a:off x="363973" y="6051043"/>
            <a:ext cx="11628997" cy="6204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Vyhledejte vlastní příklad pro ‚ovládání těl subjektů´ (historický nebo současný)</a:t>
            </a:r>
            <a:endParaRPr lang="cs-CZ" sz="16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      - Připravte si krátkou ústní prezentaci (3-5 min.)</a:t>
            </a: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D09430A-AE90-DB36-FCA7-969075FE2776}"/>
              </a:ext>
            </a:extLst>
          </p:cNvPr>
          <p:cNvSpPr/>
          <p:nvPr/>
        </p:nvSpPr>
        <p:spPr bwMode="auto">
          <a:xfrm>
            <a:off x="363977" y="3433535"/>
            <a:ext cx="11628997" cy="1140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</a:rPr>
              <a:t>Četba t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extu: Michel 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Foucault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subject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 and 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power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, S. 777-795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- Proveďte textový rozbor: Kdo je autor?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- jaké hlavní myšlenky se v textu objevují?  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- Proč je důležité, zabývat se vztahem řádu/moci a individua/tělesnosti? 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6963954-FD57-0252-A6F1-D1D5F12EE24F}"/>
              </a:ext>
            </a:extLst>
          </p:cNvPr>
          <p:cNvSpPr/>
          <p:nvPr/>
        </p:nvSpPr>
        <p:spPr bwMode="auto">
          <a:xfrm>
            <a:off x="363974" y="4635239"/>
            <a:ext cx="11628997" cy="1354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</a:rPr>
              <a:t>Četba textu: Umberto </a:t>
            </a:r>
            <a:r>
              <a:rPr lang="cs-CZ" b="1" dirty="0" err="1">
                <a:solidFill>
                  <a:srgbClr val="002060"/>
                </a:solidFill>
              </a:rPr>
              <a:t>Eco</a:t>
            </a:r>
            <a:r>
              <a:rPr lang="cs-CZ" b="1" dirty="0">
                <a:solidFill>
                  <a:srgbClr val="002060"/>
                </a:solidFill>
              </a:rPr>
              <a:t> (Ur)</a:t>
            </a:r>
            <a:r>
              <a:rPr lang="cs-CZ" b="1" dirty="0" err="1">
                <a:solidFill>
                  <a:srgbClr val="002060"/>
                </a:solidFill>
              </a:rPr>
              <a:t>fascism</a:t>
            </a:r>
            <a:r>
              <a:rPr lang="cs-CZ" b="1" dirty="0">
                <a:solidFill>
                  <a:srgbClr val="002060"/>
                </a:solidFill>
              </a:rPr>
              <a:t>, 1995, S. 1 - 10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 - Kdo je Umberto </a:t>
            </a:r>
            <a:r>
              <a:rPr lang="cs-CZ" sz="1600" b="1" dirty="0" err="1">
                <a:solidFill>
                  <a:srgbClr val="002060"/>
                </a:solidFill>
              </a:rPr>
              <a:t>Eco</a:t>
            </a:r>
            <a:r>
              <a:rPr lang="cs-CZ" sz="1600" b="1" dirty="0">
                <a:solidFill>
                  <a:srgbClr val="002060"/>
                </a:solidFill>
              </a:rPr>
              <a:t>? 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 - Jakým způsobem charakterizuje fašismus? Které body uvádí?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 - Kde se text protíná s tezemi </a:t>
            </a:r>
            <a:r>
              <a:rPr lang="cs-CZ" sz="1600" b="1" dirty="0" err="1">
                <a:solidFill>
                  <a:srgbClr val="002060"/>
                </a:solidFill>
              </a:rPr>
              <a:t>Foucaulta</a:t>
            </a:r>
            <a:r>
              <a:rPr lang="cs-CZ" sz="1600" b="1" dirty="0">
                <a:solidFill>
                  <a:srgbClr val="002060"/>
                </a:solidFill>
              </a:rPr>
              <a:t>?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 - jak souvisí z genderovou tématikou?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</a:t>
            </a:r>
            <a:r>
              <a:rPr lang="cs-CZ" sz="1600" b="1" dirty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CBA83F5-ADEE-E91E-2A85-5804BFDACDAB}"/>
              </a:ext>
            </a:extLst>
          </p:cNvPr>
          <p:cNvSpPr txBox="1"/>
          <p:nvPr/>
        </p:nvSpPr>
        <p:spPr>
          <a:xfrm>
            <a:off x="7193996" y="2695122"/>
            <a:ext cx="16666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200" b="1" dirty="0" err="1"/>
              <a:t>Military</a:t>
            </a:r>
            <a:r>
              <a:rPr lang="cs-CZ" sz="1200" b="1" dirty="0"/>
              <a:t> </a:t>
            </a:r>
            <a:r>
              <a:rPr lang="cs-CZ" sz="1200" b="1" dirty="0" err="1"/>
              <a:t>porn</a:t>
            </a:r>
            <a:endParaRPr lang="cs-CZ" sz="1200" b="1" dirty="0"/>
          </a:p>
          <a:p>
            <a:pPr algn="r"/>
            <a:r>
              <a:rPr lang="cs-CZ" sz="1200" dirty="0"/>
              <a:t>Paráda Wehrmachtu</a:t>
            </a:r>
          </a:p>
          <a:p>
            <a:pPr algn="r"/>
            <a:r>
              <a:rPr lang="cs-CZ" sz="1200" dirty="0"/>
              <a:t>(cca. 1942) </a:t>
            </a:r>
          </a:p>
          <a:p>
            <a:endParaRPr lang="cs-CZ" sz="1200" dirty="0"/>
          </a:p>
        </p:txBody>
      </p:sp>
      <p:pic>
        <p:nvPicPr>
          <p:cNvPr id="8" name="Grafik 3">
            <a:extLst>
              <a:ext uri="{FF2B5EF4-FFF2-40B4-BE49-F238E27FC236}">
                <a16:creationId xmlns:a16="http://schemas.microsoft.com/office/drawing/2014/main" id="{3C75E040-252C-4B6E-92C2-BEB20CF7D7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931" y="134224"/>
            <a:ext cx="3046816" cy="380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94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34E65CA5-80A1-029C-4F6D-58CD5E625A95}"/>
              </a:ext>
            </a:extLst>
          </p:cNvPr>
          <p:cNvSpPr/>
          <p:nvPr/>
        </p:nvSpPr>
        <p:spPr>
          <a:xfrm>
            <a:off x="92406" y="23718"/>
            <a:ext cx="69393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altLang="cs-CZ" b="1" dirty="0">
                <a:solidFill>
                  <a:srgbClr val="002060"/>
                </a:solidFill>
                <a:latin typeface="+mn-lt"/>
              </a:rPr>
              <a:t>I. Michel </a:t>
            </a:r>
            <a:r>
              <a:rPr lang="cs-CZ" altLang="cs-CZ" b="1" dirty="0" err="1">
                <a:solidFill>
                  <a:srgbClr val="002060"/>
                </a:solidFill>
                <a:latin typeface="+mn-lt"/>
              </a:rPr>
              <a:t>Foucault</a:t>
            </a:r>
            <a:endParaRPr lang="cs-CZ" altLang="cs-CZ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DBE9BD5B-CC98-4722-B48A-3020BFBDC937}"/>
              </a:ext>
            </a:extLst>
          </p:cNvPr>
          <p:cNvSpPr/>
          <p:nvPr/>
        </p:nvSpPr>
        <p:spPr>
          <a:xfrm>
            <a:off x="5053239" y="2641600"/>
            <a:ext cx="20855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/>
              <a:t>Michel Foucault</a:t>
            </a:r>
          </a:p>
          <a:p>
            <a:r>
              <a:rPr lang="de-DE" sz="1400" dirty="0"/>
              <a:t>(1926-1984)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8E27C7C3-0D51-48BE-83CD-EFB68EE81260}"/>
              </a:ext>
            </a:extLst>
          </p:cNvPr>
          <p:cNvSpPr/>
          <p:nvPr/>
        </p:nvSpPr>
        <p:spPr>
          <a:xfrm>
            <a:off x="0" y="485383"/>
            <a:ext cx="5012254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highlight>
                  <a:srgbClr val="FFFF00"/>
                </a:highlight>
              </a:rPr>
              <a:t>Francouzský filozof, který spojil historické, psychologické poznatky a politické otázky</a:t>
            </a:r>
          </a:p>
          <a:p>
            <a:r>
              <a:rPr lang="cs-CZ" b="1" dirty="0">
                <a:solidFill>
                  <a:srgbClr val="FF0000"/>
                </a:solidFill>
              </a:rPr>
              <a:t>= Jeden z nejvlivnějších myslitelů 20. století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Od roku 1970 až do své smrti vedl katedru dějin myšlenkových systémů na </a:t>
            </a:r>
            <a:r>
              <a:rPr lang="cs-CZ" dirty="0" err="1"/>
              <a:t>Collège</a:t>
            </a:r>
            <a:r>
              <a:rPr lang="cs-CZ" dirty="0"/>
              <a:t> de France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Středobodem jeho rozsáhlého díla bylo kritické zkoumání otázky, jak se v moderních západních společnostech vytváří vědění, a jak působí moc</a:t>
            </a:r>
            <a:endParaRPr lang="cs-CZ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0000"/>
                </a:solidFill>
                <a:highlight>
                  <a:srgbClr val="FFFF00"/>
                </a:highlight>
              </a:rPr>
              <a:t>Vyvinul několik historických metod zkoumání společenských diskurzů = vědecká archeologie (neboli analýza diskurzu)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0000"/>
                </a:solidFill>
              </a:rPr>
              <a:t>Své myšlení chápal jako „sadu nástrojů“ (které </a:t>
            </a:r>
            <a:r>
              <a:rPr lang="cs-CZ" dirty="0"/>
              <a:t>dávají prostor protikladům a otevírají možnost pro vlastní interpretaci)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ABB10583-7AA0-40B8-9304-E7FBB4CD7F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23"/>
          <a:stretch/>
        </p:blipFill>
        <p:spPr>
          <a:xfrm>
            <a:off x="4946194" y="0"/>
            <a:ext cx="2085522" cy="2641600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A3B105EA-0D09-45B7-AB71-A6A15D70E647}"/>
              </a:ext>
            </a:extLst>
          </p:cNvPr>
          <p:cNvSpPr/>
          <p:nvPr/>
        </p:nvSpPr>
        <p:spPr>
          <a:xfrm>
            <a:off x="0" y="4454812"/>
            <a:ext cx="5962835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Klíčovýé</a:t>
            </a:r>
            <a:r>
              <a:rPr lang="cs-CZ" b="1" dirty="0">
                <a:solidFill>
                  <a:srgbClr val="FF0000"/>
                </a:solidFill>
              </a:rPr>
              <a:t> pojmy k </a:t>
            </a:r>
            <a:r>
              <a:rPr lang="cs-CZ" b="1" dirty="0" err="1">
                <a:solidFill>
                  <a:srgbClr val="FF0000"/>
                </a:solidFill>
              </a:rPr>
              <a:t>Foucaultovi</a:t>
            </a:r>
            <a:r>
              <a:rPr lang="cs-CZ" b="1" dirty="0">
                <a:solidFill>
                  <a:srgbClr val="FF0000"/>
                </a:solidFill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highlight>
                  <a:srgbClr val="FFFF00"/>
                </a:highlight>
              </a:rPr>
              <a:t>Diskurzy a jejích projevy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Vztah mezi mocí a věděním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highlight>
                  <a:srgbClr val="FFFF00"/>
                </a:highlight>
              </a:rPr>
              <a:t>Vznik vědění a přivlastňování si jeho platnosti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highlight>
                  <a:srgbClr val="FFFF00"/>
                </a:highlight>
              </a:rPr>
              <a:t>Vztah mezi soudobými dějinami, etnologií kultury, analýzou a vývojem „hry“ s pravdou“ (kdo určuje, co je pravdivé)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FF0000"/>
                </a:solidFill>
              </a:rPr>
              <a:t>Gouvernementalita</a:t>
            </a:r>
            <a:r>
              <a:rPr lang="cs-CZ" dirty="0">
                <a:solidFill>
                  <a:srgbClr val="FF0000"/>
                </a:solidFill>
              </a:rPr>
              <a:t>, biopolitika, sexualita a moc, subjektivita a její technologie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110D5558-7D50-4EFF-B3CA-022CDDBD561C}"/>
              </a:ext>
            </a:extLst>
          </p:cNvPr>
          <p:cNvSpPr/>
          <p:nvPr/>
        </p:nvSpPr>
        <p:spPr bwMode="auto">
          <a:xfrm>
            <a:off x="6487844" y="4825030"/>
            <a:ext cx="2350477" cy="762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cs-CZ" sz="1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společnost a </a:t>
            </a:r>
          </a:p>
          <a:p>
            <a:pPr algn="ctr" eaLnBrk="1" hangingPunct="1">
              <a:defRPr/>
            </a:pPr>
            <a:r>
              <a:rPr lang="cs-CZ" sz="1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šílenství (1966)</a:t>
            </a:r>
          </a:p>
          <a:p>
            <a:pPr algn="ctr" eaLnBrk="1" hangingPunct="1">
              <a:defRPr/>
            </a:pPr>
            <a:r>
              <a:rPr lang="cs-CZ" sz="1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(</a:t>
            </a:r>
            <a:r>
              <a:rPr lang="cs-CZ" sz="1200" b="1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Folie et </a:t>
            </a:r>
            <a:r>
              <a:rPr lang="cs-CZ" sz="1200" b="1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déraison</a:t>
            </a:r>
            <a:r>
              <a:rPr lang="cs-CZ" sz="1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)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163F0D8A-D1A2-4D61-B31C-4280043DF9AC}"/>
              </a:ext>
            </a:extLst>
          </p:cNvPr>
          <p:cNvSpPr/>
          <p:nvPr/>
        </p:nvSpPr>
        <p:spPr bwMode="auto">
          <a:xfrm>
            <a:off x="6487844" y="5587030"/>
            <a:ext cx="2350478" cy="9788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cs-CZ" sz="1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Kultura = vymezení</a:t>
            </a:r>
          </a:p>
          <a:p>
            <a:pPr algn="ctr" eaLnBrk="1" hangingPunct="1">
              <a:defRPr/>
            </a:pPr>
            <a:r>
              <a:rPr lang="cs-CZ" sz="1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vůči něčemu „druhému“</a:t>
            </a:r>
          </a:p>
          <a:p>
            <a:pPr algn="ctr" eaLnBrk="1" hangingPunct="1">
              <a:defRPr/>
            </a:pPr>
            <a:r>
              <a:rPr lang="cs-CZ" sz="1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(nenormálnímu), vývoj</a:t>
            </a:r>
          </a:p>
          <a:p>
            <a:pPr algn="ctr" eaLnBrk="1" hangingPunct="1">
              <a:defRPr/>
            </a:pPr>
            <a:r>
              <a:rPr lang="cs-CZ" sz="1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institucí k vymezování</a:t>
            </a:r>
          </a:p>
          <a:p>
            <a:pPr algn="ctr" eaLnBrk="1" hangingPunct="1">
              <a:defRPr/>
            </a:pPr>
            <a:r>
              <a:rPr lang="cs-CZ" sz="1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(blázince, vězení, nemocnice)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C02839DC-54D6-4511-972A-31DDE5FF7A7A}"/>
              </a:ext>
            </a:extLst>
          </p:cNvPr>
          <p:cNvSpPr/>
          <p:nvPr/>
        </p:nvSpPr>
        <p:spPr bwMode="auto">
          <a:xfrm>
            <a:off x="6487844" y="3250193"/>
            <a:ext cx="2350478" cy="104335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cs-CZ" sz="1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Vývoj vědomostí nezávisí od </a:t>
            </a:r>
          </a:p>
          <a:p>
            <a:pPr algn="ctr" eaLnBrk="1" hangingPunct="1">
              <a:defRPr/>
            </a:pPr>
            <a:r>
              <a:rPr lang="cs-CZ" sz="1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geniálních jedinců, je </a:t>
            </a:r>
          </a:p>
          <a:p>
            <a:pPr algn="ctr" eaLnBrk="1" hangingPunct="1">
              <a:defRPr/>
            </a:pPr>
            <a:r>
              <a:rPr lang="cs-CZ" sz="1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Výsledkem zákonitostí a kódů,</a:t>
            </a:r>
          </a:p>
          <a:p>
            <a:pPr algn="ctr" eaLnBrk="1" hangingPunct="1">
              <a:defRPr/>
            </a:pPr>
            <a:r>
              <a:rPr lang="cs-CZ" sz="1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 které jsou často neviditelné</a:t>
            </a:r>
          </a:p>
          <a:p>
            <a:pPr algn="ctr" eaLnBrk="1" hangingPunct="1">
              <a:defRPr/>
            </a:pPr>
            <a:r>
              <a:rPr lang="cs-CZ" sz="1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(</a:t>
            </a:r>
            <a:r>
              <a:rPr lang="cs-CZ" sz="1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epistemy</a:t>
            </a:r>
            <a:r>
              <a:rPr lang="cs-CZ" sz="1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)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9D97E59F-B9CC-45E8-ADA8-641F28A45269}"/>
              </a:ext>
            </a:extLst>
          </p:cNvPr>
          <p:cNvSpPr/>
          <p:nvPr/>
        </p:nvSpPr>
        <p:spPr bwMode="auto">
          <a:xfrm>
            <a:off x="6487844" y="4293546"/>
            <a:ext cx="2350480" cy="4923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cs-CZ" sz="1200" b="1" dirty="0">
                <a:solidFill>
                  <a:srgbClr val="FF9900"/>
                </a:solidFill>
                <a:latin typeface="+mn-lt"/>
              </a:rPr>
              <a:t>1800: člověk se stává </a:t>
            </a:r>
          </a:p>
          <a:p>
            <a:pPr algn="ctr" eaLnBrk="1" hangingPunct="1">
              <a:defRPr/>
            </a:pPr>
            <a:r>
              <a:rPr lang="cs-CZ" sz="1200" b="1" dirty="0">
                <a:solidFill>
                  <a:srgbClr val="FF9900"/>
                </a:solidFill>
                <a:latin typeface="+mn-lt"/>
              </a:rPr>
              <a:t>Středem vědecké pozornosti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2D832EFD-0B76-4907-9514-EA49ABB2B634}"/>
              </a:ext>
            </a:extLst>
          </p:cNvPr>
          <p:cNvSpPr/>
          <p:nvPr/>
        </p:nvSpPr>
        <p:spPr bwMode="auto">
          <a:xfrm>
            <a:off x="6487844" y="2712381"/>
            <a:ext cx="2350477" cy="569004"/>
          </a:xfrm>
          <a:prstGeom prst="rect">
            <a:avLst/>
          </a:prstGeom>
          <a:solidFill>
            <a:schemeClr val="accent5">
              <a:lumMod val="2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cs-CZ" sz="1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Řád věcí (1966)</a:t>
            </a:r>
          </a:p>
          <a:p>
            <a:pPr algn="ctr" eaLnBrk="1" hangingPunct="1">
              <a:defRPr/>
            </a:pPr>
            <a:r>
              <a:rPr lang="cs-CZ" sz="1400" dirty="0">
                <a:solidFill>
                  <a:srgbClr val="FFFF99"/>
                </a:solidFill>
                <a:latin typeface="+mn-lt"/>
              </a:rPr>
              <a:t>(</a:t>
            </a:r>
            <a:r>
              <a:rPr lang="fr-FR" sz="1400" i="1" dirty="0">
                <a:solidFill>
                  <a:srgbClr val="FFFF99"/>
                </a:solidFill>
                <a:latin typeface="+mn-lt"/>
              </a:rPr>
              <a:t>Les Mots et les choses</a:t>
            </a:r>
            <a:r>
              <a:rPr lang="cs-CZ" sz="1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)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78BFDFEB-8BD0-435A-82E8-D96223045855}"/>
              </a:ext>
            </a:extLst>
          </p:cNvPr>
          <p:cNvSpPr/>
          <p:nvPr/>
        </p:nvSpPr>
        <p:spPr bwMode="auto">
          <a:xfrm>
            <a:off x="8965534" y="3513604"/>
            <a:ext cx="3071076" cy="569004"/>
          </a:xfrm>
          <a:prstGeom prst="rect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cs-CZ" sz="1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Archeologie vědomostí (1969)</a:t>
            </a:r>
          </a:p>
          <a:p>
            <a:pPr algn="ctr" eaLnBrk="1" hangingPunct="1">
              <a:defRPr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(</a:t>
            </a:r>
            <a:r>
              <a:rPr lang="cs-CZ" sz="1400" b="1" i="1" dirty="0" err="1">
                <a:solidFill>
                  <a:srgbClr val="FFFF99"/>
                </a:solidFill>
                <a:latin typeface="+mn-lt"/>
              </a:rPr>
              <a:t>L’Archéologie</a:t>
            </a:r>
            <a:r>
              <a:rPr lang="cs-CZ" sz="1400" b="1" i="1" dirty="0">
                <a:solidFill>
                  <a:srgbClr val="FFFF99"/>
                </a:solidFill>
                <a:latin typeface="+mn-lt"/>
              </a:rPr>
              <a:t> </a:t>
            </a:r>
            <a:r>
              <a:rPr lang="cs-CZ" sz="1400" b="1" i="1" dirty="0" err="1">
                <a:solidFill>
                  <a:srgbClr val="FFFF99"/>
                </a:solidFill>
                <a:latin typeface="+mn-lt"/>
              </a:rPr>
              <a:t>du</a:t>
            </a:r>
            <a:r>
              <a:rPr lang="cs-CZ" sz="1400" b="1" i="1" dirty="0">
                <a:solidFill>
                  <a:srgbClr val="FFFF99"/>
                </a:solidFill>
                <a:latin typeface="+mn-lt"/>
              </a:rPr>
              <a:t> </a:t>
            </a:r>
            <a:r>
              <a:rPr lang="cs-CZ" sz="1400" b="1" i="1" dirty="0" err="1">
                <a:solidFill>
                  <a:srgbClr val="FFFF99"/>
                </a:solidFill>
                <a:latin typeface="+mn-lt"/>
              </a:rPr>
              <a:t>savoir</a:t>
            </a:r>
            <a:r>
              <a:rPr lang="cs-CZ" sz="1400" b="1" i="1" dirty="0">
                <a:solidFill>
                  <a:srgbClr val="FFFF99"/>
                </a:solidFill>
                <a:latin typeface="+mn-lt"/>
              </a:rPr>
              <a:t>)</a:t>
            </a:r>
            <a:endParaRPr lang="cs-CZ" sz="1200" b="1" dirty="0">
              <a:solidFill>
                <a:srgbClr val="FFFF99"/>
              </a:solidFill>
              <a:latin typeface="+mn-lt"/>
            </a:endParaRP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4F9BA4D9-C0D2-4A84-8A4F-A3CAF3989731}"/>
              </a:ext>
            </a:extLst>
          </p:cNvPr>
          <p:cNvSpPr/>
          <p:nvPr/>
        </p:nvSpPr>
        <p:spPr bwMode="auto">
          <a:xfrm>
            <a:off x="8974412" y="4088410"/>
            <a:ext cx="3062198" cy="667545"/>
          </a:xfrm>
          <a:prstGeom prst="rect">
            <a:avLst/>
          </a:prstGeom>
          <a:solidFill>
            <a:srgbClr val="CC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cs-CZ" sz="1200" b="1" dirty="0">
                <a:solidFill>
                  <a:srgbClr val="FFFF99"/>
                </a:solidFill>
                <a:latin typeface="+mn-lt"/>
              </a:rPr>
              <a:t>Kritika práce historika,</a:t>
            </a:r>
          </a:p>
          <a:p>
            <a:pPr algn="ctr" eaLnBrk="1" hangingPunct="1">
              <a:defRPr/>
            </a:pPr>
            <a:r>
              <a:rPr lang="cs-CZ" sz="1200" b="1" dirty="0">
                <a:solidFill>
                  <a:srgbClr val="FFFF99"/>
                </a:solidFill>
                <a:latin typeface="+mn-lt"/>
              </a:rPr>
              <a:t>Který rekonstruuje</a:t>
            </a:r>
          </a:p>
          <a:p>
            <a:pPr algn="ctr" eaLnBrk="1" hangingPunct="1">
              <a:defRPr/>
            </a:pPr>
            <a:r>
              <a:rPr lang="cs-CZ" sz="1200" b="1" dirty="0">
                <a:solidFill>
                  <a:srgbClr val="FFFF99"/>
                </a:solidFill>
                <a:latin typeface="+mn-lt"/>
              </a:rPr>
              <a:t>minulost s pomocí pramenů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F39445FE-1C98-4F1D-B24C-CFC8F9BEE51C}"/>
              </a:ext>
            </a:extLst>
          </p:cNvPr>
          <p:cNvSpPr/>
          <p:nvPr/>
        </p:nvSpPr>
        <p:spPr bwMode="auto">
          <a:xfrm>
            <a:off x="8965534" y="4752426"/>
            <a:ext cx="3071076" cy="1097176"/>
          </a:xfrm>
          <a:prstGeom prst="rect">
            <a:avLst/>
          </a:prstGeom>
          <a:solidFill>
            <a:srgbClr val="FF505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cs-CZ" sz="1200" b="1" dirty="0">
                <a:solidFill>
                  <a:srgbClr val="FFFF99"/>
                </a:solidFill>
                <a:latin typeface="+mn-lt"/>
              </a:rPr>
              <a:t>Místo interpretace (kdo? Kde? Kdy?</a:t>
            </a:r>
          </a:p>
          <a:p>
            <a:pPr algn="ctr" eaLnBrk="1" hangingPunct="1">
              <a:defRPr/>
            </a:pPr>
            <a:r>
              <a:rPr lang="cs-CZ" sz="1200" b="1" dirty="0">
                <a:solidFill>
                  <a:srgbClr val="FFFF99"/>
                </a:solidFill>
                <a:latin typeface="+mn-lt"/>
              </a:rPr>
              <a:t>Proč? Jak? K čemu?) by se měl </a:t>
            </a:r>
          </a:p>
          <a:p>
            <a:pPr algn="ctr" eaLnBrk="1" hangingPunct="1">
              <a:defRPr/>
            </a:pPr>
            <a:r>
              <a:rPr lang="cs-CZ" sz="1200" b="1" dirty="0">
                <a:solidFill>
                  <a:srgbClr val="FFFF99"/>
                </a:solidFill>
                <a:latin typeface="+mn-lt"/>
              </a:rPr>
              <a:t>pramen postavit do kontextu</a:t>
            </a:r>
          </a:p>
          <a:p>
            <a:pPr algn="ctr" eaLnBrk="1" hangingPunct="1">
              <a:defRPr/>
            </a:pPr>
            <a:r>
              <a:rPr lang="cs-CZ" sz="1200" b="1" dirty="0">
                <a:solidFill>
                  <a:srgbClr val="FFFF99"/>
                </a:solidFill>
                <a:latin typeface="+mn-lt"/>
              </a:rPr>
              <a:t>Historického materiálu, ve kterém </a:t>
            </a:r>
          </a:p>
          <a:p>
            <a:pPr algn="ctr" eaLnBrk="1" hangingPunct="1">
              <a:defRPr/>
            </a:pPr>
            <a:r>
              <a:rPr lang="cs-CZ" sz="1200" b="1" dirty="0">
                <a:solidFill>
                  <a:srgbClr val="FFFF99"/>
                </a:solidFill>
                <a:latin typeface="+mn-lt"/>
              </a:rPr>
              <a:t>se po prvé ocitl (= diskurz)</a:t>
            </a:r>
          </a:p>
          <a:p>
            <a:pPr algn="ctr" eaLnBrk="1" hangingPunct="1">
              <a:defRPr/>
            </a:pPr>
            <a:r>
              <a:rPr lang="cs-CZ" sz="1200" b="1" dirty="0">
                <a:solidFill>
                  <a:srgbClr val="FFFF99"/>
                </a:solidFill>
                <a:latin typeface="+mn-lt"/>
              </a:rPr>
              <a:t> </a:t>
            </a: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CFE59B0C-C9FC-43FE-96C7-0108E796091F}"/>
              </a:ext>
            </a:extLst>
          </p:cNvPr>
          <p:cNvSpPr/>
          <p:nvPr/>
        </p:nvSpPr>
        <p:spPr bwMode="auto">
          <a:xfrm>
            <a:off x="7124122" y="346363"/>
            <a:ext cx="4505626" cy="662035"/>
          </a:xfrm>
          <a:prstGeom prst="rect">
            <a:avLst/>
          </a:prstGeom>
          <a:solidFill>
            <a:srgbClr val="FF99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cs-CZ" sz="1600" b="1" dirty="0">
                <a:solidFill>
                  <a:schemeClr val="bg1"/>
                </a:solidFill>
                <a:latin typeface="+mn-lt"/>
              </a:rPr>
              <a:t>Vymezení technik moci:</a:t>
            </a:r>
          </a:p>
          <a:p>
            <a:pPr algn="ctr" eaLnBrk="1" hangingPunct="1">
              <a:defRPr/>
            </a:pPr>
            <a:r>
              <a:rPr lang="cs-CZ" sz="1600" b="1" dirty="0">
                <a:solidFill>
                  <a:schemeClr val="bg1"/>
                </a:solidFill>
                <a:latin typeface="+mn-lt"/>
              </a:rPr>
              <a:t>Mocenské struktury, které vytvářejí subjekty</a:t>
            </a: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55A35F95-25E4-4F7D-86BF-A5E51D6C86F5}"/>
              </a:ext>
            </a:extLst>
          </p:cNvPr>
          <p:cNvSpPr/>
          <p:nvPr/>
        </p:nvSpPr>
        <p:spPr bwMode="auto">
          <a:xfrm>
            <a:off x="7138761" y="1069171"/>
            <a:ext cx="4490987" cy="155015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sz="1600" b="1" dirty="0">
                <a:solidFill>
                  <a:schemeClr val="bg1"/>
                </a:solidFill>
                <a:latin typeface="+mn-lt"/>
              </a:rPr>
              <a:t>Uzavření těl, duší=</a:t>
            </a:r>
          </a:p>
          <a:p>
            <a:pPr eaLnBrk="1" hangingPunct="1">
              <a:defRPr/>
            </a:pPr>
            <a:r>
              <a:rPr lang="cs-CZ" sz="1600" b="1" dirty="0">
                <a:solidFill>
                  <a:schemeClr val="bg1"/>
                </a:solidFill>
                <a:latin typeface="+mn-lt"/>
              </a:rPr>
              <a:t>1. Nejvyšší stupeň kontroly mezi</a:t>
            </a:r>
          </a:p>
          <a:p>
            <a:pPr eaLnBrk="1" hangingPunct="1">
              <a:defRPr/>
            </a:pPr>
            <a:r>
              <a:rPr lang="cs-CZ" sz="1600" b="1" dirty="0">
                <a:solidFill>
                  <a:schemeClr val="bg1"/>
                </a:solidFill>
                <a:latin typeface="+mn-lt"/>
              </a:rPr>
              <a:t>    vnitřkem a vnějškem</a:t>
            </a:r>
          </a:p>
          <a:p>
            <a:pPr eaLnBrk="1" hangingPunct="1">
              <a:defRPr/>
            </a:pPr>
            <a:r>
              <a:rPr lang="cs-CZ" sz="1600" b="1" dirty="0">
                <a:solidFill>
                  <a:schemeClr val="bg1"/>
                </a:solidFill>
                <a:latin typeface="+mn-lt"/>
              </a:rPr>
              <a:t>2. Lepší kontrola jednotlivců a </a:t>
            </a:r>
          </a:p>
          <a:p>
            <a:pPr eaLnBrk="1" hangingPunct="1">
              <a:defRPr/>
            </a:pPr>
            <a:r>
              <a:rPr lang="cs-CZ" sz="1600" b="1" dirty="0">
                <a:solidFill>
                  <a:schemeClr val="bg1"/>
                </a:solidFill>
                <a:latin typeface="+mn-lt"/>
              </a:rPr>
              <a:t>    jejích výkonů (škola)</a:t>
            </a:r>
          </a:p>
          <a:p>
            <a:pPr eaLnBrk="1" hangingPunct="1">
              <a:defRPr/>
            </a:pPr>
            <a:r>
              <a:rPr lang="cs-CZ" sz="1600" b="1" dirty="0">
                <a:solidFill>
                  <a:schemeClr val="bg1"/>
                </a:solidFill>
                <a:latin typeface="+mn-lt"/>
              </a:rPr>
              <a:t>3. Ustanovení jasných hierarchií</a:t>
            </a:r>
          </a:p>
          <a:p>
            <a:pPr eaLnBrk="1" hangingPunct="1">
              <a:defRPr/>
            </a:pPr>
            <a:r>
              <a:rPr lang="cs-CZ" sz="1200" b="1" dirty="0">
                <a:solidFill>
                  <a:schemeClr val="bg1"/>
                </a:solidFill>
                <a:latin typeface="+mn-lt"/>
              </a:rPr>
              <a:t>         </a:t>
            </a: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417B8933-E735-4DE6-8A74-00B545BBFBF8}"/>
              </a:ext>
            </a:extLst>
          </p:cNvPr>
          <p:cNvSpPr/>
          <p:nvPr/>
        </p:nvSpPr>
        <p:spPr bwMode="auto">
          <a:xfrm>
            <a:off x="10293176" y="5985432"/>
            <a:ext cx="1743434" cy="569004"/>
          </a:xfrm>
          <a:prstGeom prst="rect">
            <a:avLst/>
          </a:prstGeom>
          <a:solidFill>
            <a:srgbClr val="7030A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cs-CZ" sz="1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Řád diskurzů</a:t>
            </a:r>
          </a:p>
          <a:p>
            <a:pPr algn="ctr" eaLnBrk="1" hangingPunct="1">
              <a:defRPr/>
            </a:pPr>
            <a:r>
              <a:rPr lang="cs-CZ" sz="1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(1970)</a:t>
            </a:r>
            <a:endParaRPr lang="cs-CZ" sz="1200" b="1" dirty="0">
              <a:solidFill>
                <a:srgbClr val="FFFF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587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1" grpId="0" animBg="1"/>
      <p:bldP spid="23" grpId="0" animBg="1"/>
      <p:bldP spid="25" grpId="0" animBg="1"/>
      <p:bldP spid="26" grpId="0" animBg="1"/>
      <p:bldP spid="28" grpId="0" animBg="1"/>
      <p:bldP spid="29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34E65CA5-80A1-029C-4F6D-58CD5E625A95}"/>
              </a:ext>
            </a:extLst>
          </p:cNvPr>
          <p:cNvSpPr/>
          <p:nvPr/>
        </p:nvSpPr>
        <p:spPr>
          <a:xfrm>
            <a:off x="92406" y="23718"/>
            <a:ext cx="69393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altLang="cs-CZ" b="1" dirty="0">
                <a:solidFill>
                  <a:srgbClr val="002060"/>
                </a:solidFill>
                <a:latin typeface="+mn-lt"/>
              </a:rPr>
              <a:t>I. Michel </a:t>
            </a:r>
            <a:r>
              <a:rPr lang="cs-CZ" altLang="cs-CZ" b="1" dirty="0" err="1">
                <a:solidFill>
                  <a:srgbClr val="002060"/>
                </a:solidFill>
                <a:latin typeface="+mn-lt"/>
              </a:rPr>
              <a:t>Foucault</a:t>
            </a:r>
            <a:endParaRPr lang="cs-CZ" altLang="cs-CZ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8E27C7C3-0D51-48BE-83CD-EFB68EE81260}"/>
              </a:ext>
            </a:extLst>
          </p:cNvPr>
          <p:cNvSpPr/>
          <p:nvPr/>
        </p:nvSpPr>
        <p:spPr>
          <a:xfrm>
            <a:off x="0" y="485383"/>
            <a:ext cx="5012254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FF0000"/>
                </a:solidFill>
              </a:rPr>
              <a:t>Dohlížet a trestat </a:t>
            </a:r>
            <a:r>
              <a:rPr lang="cs-CZ" sz="1600" b="1" dirty="0"/>
              <a:t>(1975, česky: 2000):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Zabývá se vývojem moderních trestních systémů v Evropě na počátku 18. století (hlavně ve Francii a Anglii)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highlight>
                  <a:srgbClr val="FFFF00"/>
                </a:highlight>
              </a:rPr>
              <a:t>V centru bádání je vznik a utváření subjektu „vězně“ prostřednictvím mocenských konstelací a konceptů pravdy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highlight>
                  <a:srgbClr val="FFFF00"/>
                </a:highlight>
              </a:rPr>
              <a:t>Dozorové praktiky </a:t>
            </a:r>
            <a:r>
              <a:rPr lang="cs-CZ" sz="1600" dirty="0"/>
              <a:t>nejsou procesy vycházejícími ze společnosti, ale uplatňují se i v nově vznikajících továrnách, školách a dalších institucích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= Jednotlivé konstelace moci se přesunuly z věznic a pronikly do dalších oblastí života a institucí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3B105EA-0D09-45B7-AB71-A6A15D70E647}"/>
              </a:ext>
            </a:extLst>
          </p:cNvPr>
          <p:cNvSpPr/>
          <p:nvPr/>
        </p:nvSpPr>
        <p:spPr>
          <a:xfrm>
            <a:off x="0" y="4103476"/>
            <a:ext cx="2547891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b="1" dirty="0" err="1"/>
              <a:t>Panopticon</a:t>
            </a:r>
            <a:r>
              <a:rPr lang="cs-CZ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highlight>
                  <a:srgbClr val="FFFF00"/>
                </a:highlight>
              </a:rPr>
              <a:t>Architektura „dokonalého“ vězení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Uprostřed je věž, z níž strážní vidí na vězeňské cely rozmístěné kolem 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Vězni jsou pod stálou kontrolou pohledu dozorců; mohou být kdykoli potrestáni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37EB27C-469C-400C-B34D-CE1939764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640" y="336191"/>
            <a:ext cx="1975345" cy="278872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61ADB7E6-35AA-4BEB-A5E3-2E76920A5199}"/>
              </a:ext>
            </a:extLst>
          </p:cNvPr>
          <p:cNvSpPr/>
          <p:nvPr/>
        </p:nvSpPr>
        <p:spPr>
          <a:xfrm>
            <a:off x="6871316" y="275250"/>
            <a:ext cx="5331875" cy="550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</a:rPr>
              <a:t>Disciplinární moc: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Represe a dohled </a:t>
            </a:r>
            <a:r>
              <a:rPr lang="cs-CZ" sz="1600" dirty="0">
                <a:highlight>
                  <a:srgbClr val="FFFF00"/>
                </a:highlight>
              </a:rPr>
              <a:t>nepůsobí jednostranně na „celé tělo“ nebo „celou mysl“, ale jsou vzájemné, a proto proměnlivé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highlight>
                  <a:srgbClr val="FFFF00"/>
                </a:highlight>
              </a:rPr>
              <a:t>Jsou zakotveny v mocenských strukturách, které jsou určeny subjekty, které tvoří společnost</a:t>
            </a:r>
            <a:r>
              <a:rPr lang="cs-CZ" sz="1600" dirty="0"/>
              <a:t>. Lze pozorovat tři hlavní techniky působení moci: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1. Uzavření jedinců do omezeného prostoru, </a:t>
            </a:r>
            <a:r>
              <a:rPr lang="cs-CZ" sz="1600" dirty="0"/>
              <a:t>kde je jakákoliv komunikace mezi vnitřním a vnějším prostorem kontrolovatelná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2. parcelace: </a:t>
            </a:r>
            <a:r>
              <a:rPr lang="cs-CZ" sz="1600" dirty="0"/>
              <a:t>každý jedinec má pevně stanovené místo a pevně stanovenou funkci, která účinně kontroluje jedince a jejich výkonnost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3. hierarchizace: </a:t>
            </a:r>
            <a:r>
              <a:rPr lang="cs-CZ" sz="1600" dirty="0">
                <a:highlight>
                  <a:srgbClr val="FFFF00"/>
                </a:highlight>
              </a:rPr>
              <a:t>jednotlivci jsou klasifikováni podle hodnosti a postavení</a:t>
            </a:r>
            <a:r>
              <a:rPr lang="cs-CZ" sz="1600" dirty="0"/>
              <a:t>. Každý jedinec je definován odstupem </a:t>
            </a:r>
            <a:r>
              <a:rPr lang="cs-CZ" sz="1600" dirty="0" err="1"/>
              <a:t>vůčivšem</a:t>
            </a:r>
            <a:r>
              <a:rPr lang="cs-CZ" sz="1600" dirty="0"/>
              <a:t> ostatním; bude se snažit vyhovět normě, na které je klasifikace založena (např. dobré známky, vysoká produktivita)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= společnost je prostoupena nejmenšími a vysoce dynamickými liniemi moci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= Moc: je něco mnohotvárného, mnohovrstevnatého, nehmotného, co lidé nevlastní a co mohou nanejvýš v omezené míře ovládat ze strategických pozic </a:t>
            </a:r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81E6EA6F-988D-4E51-9EC1-C643BEF720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127" y="3612270"/>
            <a:ext cx="4305817" cy="2882880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FE81C8B4-9277-4BE0-A5F5-103698921B2F}"/>
              </a:ext>
            </a:extLst>
          </p:cNvPr>
          <p:cNvSpPr/>
          <p:nvPr/>
        </p:nvSpPr>
        <p:spPr>
          <a:xfrm>
            <a:off x="6871316" y="5892031"/>
            <a:ext cx="4651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err="1"/>
              <a:t>Panoptické</a:t>
            </a:r>
            <a:r>
              <a:rPr lang="cs-CZ" sz="1400" b="1" dirty="0"/>
              <a:t> vězení na Kubě</a:t>
            </a:r>
          </a:p>
          <a:p>
            <a:r>
              <a:rPr lang="cs-CZ" sz="1400" b="1" dirty="0"/>
              <a:t>(</a:t>
            </a:r>
            <a:r>
              <a:rPr lang="cs-CZ" sz="1400" b="1" dirty="0" err="1"/>
              <a:t>Machadova</a:t>
            </a:r>
            <a:r>
              <a:rPr lang="cs-CZ" sz="1400" b="1" dirty="0"/>
              <a:t> diktatura, 20. léta 20. století)</a:t>
            </a:r>
          </a:p>
        </p:txBody>
      </p:sp>
    </p:spTree>
    <p:extLst>
      <p:ext uri="{BB962C8B-B14F-4D97-AF65-F5344CB8AC3E}">
        <p14:creationId xmlns:p14="http://schemas.microsoft.com/office/powerpoint/2010/main" val="2177281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34E65CA5-80A1-029C-4F6D-58CD5E625A95}"/>
              </a:ext>
            </a:extLst>
          </p:cNvPr>
          <p:cNvSpPr/>
          <p:nvPr/>
        </p:nvSpPr>
        <p:spPr>
          <a:xfrm>
            <a:off x="92406" y="23718"/>
            <a:ext cx="69393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altLang="cs-CZ" b="1" dirty="0">
                <a:solidFill>
                  <a:srgbClr val="002060"/>
                </a:solidFill>
                <a:latin typeface="+mn-lt"/>
              </a:rPr>
              <a:t>I. Michel </a:t>
            </a:r>
            <a:r>
              <a:rPr lang="cs-CZ" altLang="cs-CZ" b="1" dirty="0" err="1">
                <a:solidFill>
                  <a:srgbClr val="002060"/>
                </a:solidFill>
                <a:latin typeface="+mn-lt"/>
              </a:rPr>
              <a:t>Foucault</a:t>
            </a:r>
            <a:r>
              <a:rPr lang="cs-CZ" altLang="cs-CZ" b="1" dirty="0">
                <a:solidFill>
                  <a:srgbClr val="002060"/>
                </a:solidFill>
                <a:latin typeface="+mn-lt"/>
              </a:rPr>
              <a:t> – </a:t>
            </a:r>
            <a:r>
              <a:rPr lang="cs-CZ" altLang="cs-CZ" b="1" dirty="0" err="1">
                <a:solidFill>
                  <a:srgbClr val="002060"/>
                </a:solidFill>
                <a:latin typeface="+mn-lt"/>
              </a:rPr>
              <a:t>subject</a:t>
            </a:r>
            <a:r>
              <a:rPr lang="cs-CZ" altLang="cs-CZ" b="1" dirty="0">
                <a:solidFill>
                  <a:srgbClr val="002060"/>
                </a:solidFill>
                <a:latin typeface="+mn-lt"/>
              </a:rPr>
              <a:t> and </a:t>
            </a:r>
            <a:r>
              <a:rPr lang="cs-CZ" altLang="cs-CZ" b="1" dirty="0" err="1">
                <a:solidFill>
                  <a:srgbClr val="002060"/>
                </a:solidFill>
                <a:latin typeface="+mn-lt"/>
              </a:rPr>
              <a:t>power</a:t>
            </a:r>
            <a:r>
              <a:rPr lang="cs-CZ" altLang="cs-CZ" b="1" dirty="0">
                <a:solidFill>
                  <a:srgbClr val="002060"/>
                </a:solidFill>
                <a:latin typeface="+mn-lt"/>
              </a:rPr>
              <a:t> (1982)</a:t>
            </a:r>
            <a:endParaRPr lang="cs-CZ" altLang="cs-CZ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8E27C7C3-0D51-48BE-83CD-EFB68EE81260}"/>
              </a:ext>
            </a:extLst>
          </p:cNvPr>
          <p:cNvSpPr/>
          <p:nvPr/>
        </p:nvSpPr>
        <p:spPr>
          <a:xfrm>
            <a:off x="0" y="475241"/>
            <a:ext cx="5095783" cy="64017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b="1" dirty="0"/>
              <a:t>Malá typologie moci podle </a:t>
            </a:r>
            <a:r>
              <a:rPr lang="cs-CZ" b="1" dirty="0" err="1"/>
              <a:t>Foucaulta</a:t>
            </a:r>
            <a:r>
              <a:rPr lang="cs-CZ" b="1" dirty="0"/>
              <a:t>:</a:t>
            </a:r>
          </a:p>
          <a:p>
            <a:endParaRPr lang="cs-CZ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Moc = vztahový fenomén</a:t>
            </a:r>
            <a:r>
              <a:rPr lang="cs-CZ" sz="1600" dirty="0"/>
              <a:t>; všudypřítomná, </a:t>
            </a:r>
            <a:r>
              <a:rPr lang="cs-CZ" sz="1600" dirty="0">
                <a:highlight>
                  <a:srgbClr val="FFFF00"/>
                </a:highlight>
              </a:rPr>
              <a:t>není pouze represivní, ale je produktivní</a:t>
            </a:r>
            <a:r>
              <a:rPr lang="cs-CZ" sz="1600" dirty="0"/>
              <a:t>. Nelze ji rozumět pouze jako atributu státu a vládnoucích struktur. Je uplatňována v rámci celé společnosti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Moc = „způsob jednání, jímž jedni působí na druhé“ </a:t>
            </a:r>
            <a:r>
              <a:rPr lang="cs-CZ" sz="1600" dirty="0"/>
              <a:t>Může být zároveň vztah k násilí a mocenský vztah; žádný výkon moci se bez jednoho či druhého nemůže obejít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Toto jednání podněcuje, ovlivňuje, odvádí, usnadňuje či ztěžuje, rozšiřuje či omezuje; </a:t>
            </a:r>
            <a:r>
              <a:rPr lang="cs-CZ" sz="1600" dirty="0">
                <a:highlight>
                  <a:srgbClr val="FFFF00"/>
                </a:highlight>
              </a:rPr>
              <a:t>v extrémním případě zabraňuje či zakazuje chování subjektu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Moc = souvisí s vládnutím;</a:t>
            </a:r>
            <a:r>
              <a:rPr lang="cs-CZ" sz="1600" i="1" dirty="0">
                <a:highlight>
                  <a:srgbClr val="FFFF00"/>
                </a:highlight>
              </a:rPr>
              <a:t> </a:t>
            </a:r>
            <a:r>
              <a:rPr lang="cs-CZ" sz="1600" dirty="0"/>
              <a:t>Neoznačuje však politické struktury; je to způsob, jak řídit chování jednotlivců či skupin. Tj. dohled nad společnostmi, který není vykonáván centrálně, ale rozptýlený prostřednictvím medicíny, vzdělávání, sociální politiky atd.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Moc = dominance; </a:t>
            </a:r>
            <a:r>
              <a:rPr lang="cs-CZ" sz="1600" dirty="0"/>
              <a:t>„ </a:t>
            </a:r>
            <a:r>
              <a:rPr lang="cs-CZ" sz="1600" dirty="0">
                <a:highlight>
                  <a:srgbClr val="FFFF00"/>
                </a:highlight>
              </a:rPr>
              <a:t>asymetrický vztah</a:t>
            </a:r>
            <a:r>
              <a:rPr lang="cs-CZ" sz="1600" dirty="0"/>
              <a:t>, ve kterém mají podřízené osoby malý prostor k manévrování, protože jejich rozpětí svobody je extrémně limitováno v důsledku moci“ </a:t>
            </a:r>
            <a:r>
              <a:rPr lang="cs-CZ" sz="1600" dirty="0">
                <a:highlight>
                  <a:srgbClr val="FFFF00"/>
                </a:highlight>
              </a:rPr>
              <a:t>Dominantní osoby se naopak snaží ovlivňovat rozhodování podřízených osob a udávat pravidla jednání</a:t>
            </a:r>
            <a:r>
              <a:rPr lang="cs-CZ" sz="1600" dirty="0"/>
              <a:t>. Dominance je neměnná v průběhu dějin, je ustálená v rituálech a jiných procesech, které vnucují práva a povinnosti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61ADB7E6-35AA-4BEB-A5E3-2E76920A5199}"/>
              </a:ext>
            </a:extLst>
          </p:cNvPr>
          <p:cNvSpPr/>
          <p:nvPr/>
        </p:nvSpPr>
        <p:spPr>
          <a:xfrm>
            <a:off x="5193438" y="452751"/>
            <a:ext cx="6306106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b="1" dirty="0"/>
              <a:t>Formy moci: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007EA4C-041A-41CA-AD35-8BE9548AF6DB}"/>
              </a:ext>
            </a:extLst>
          </p:cNvPr>
          <p:cNvSpPr/>
          <p:nvPr/>
        </p:nvSpPr>
        <p:spPr>
          <a:xfrm>
            <a:off x="5193438" y="794185"/>
            <a:ext cx="4733568" cy="28315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I. Pastýřská moc: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highlight>
                  <a:srgbClr val="FFFF00"/>
                </a:highlight>
              </a:rPr>
              <a:t>Mocenský vztah mezi pastýřem a jeho stádem. </a:t>
            </a:r>
            <a:r>
              <a:rPr lang="cs-CZ" sz="1600" dirty="0"/>
              <a:t>Mocenská technika pocházející z </a:t>
            </a:r>
            <a:r>
              <a:rPr lang="cs-CZ" sz="1600" dirty="0">
                <a:highlight>
                  <a:srgbClr val="FFFF00"/>
                </a:highlight>
              </a:rPr>
              <a:t>křesťanství</a:t>
            </a:r>
            <a:r>
              <a:rPr lang="cs-CZ" sz="1600" dirty="0"/>
              <a:t>, kterou moderní stát integroval do svého politického aparátu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Činnost, při které </a:t>
            </a:r>
            <a:r>
              <a:rPr lang="cs-CZ" sz="1600" dirty="0">
                <a:highlight>
                  <a:srgbClr val="FFFF00"/>
                </a:highlight>
              </a:rPr>
              <a:t>určitá autorita („pastýř“) provází jedince („ovce“) jejich životy; </a:t>
            </a:r>
            <a:r>
              <a:rPr lang="cs-CZ" sz="1600" dirty="0"/>
              <a:t>nepečuje pouze o celou komunitu, ale i zvlášť o </a:t>
            </a:r>
            <a:r>
              <a:rPr lang="cs-CZ" sz="1600" dirty="0">
                <a:solidFill>
                  <a:srgbClr val="FF0000"/>
                </a:solidFill>
                <a:highlight>
                  <a:srgbClr val="FFFF00"/>
                </a:highlight>
              </a:rPr>
              <a:t>každého jednotlivce</a:t>
            </a:r>
            <a:r>
              <a:rPr lang="cs-CZ" sz="1600" dirty="0"/>
              <a:t> po celý jeho život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highlight>
                  <a:srgbClr val="FFFF00"/>
                </a:highlight>
              </a:rPr>
              <a:t>Cíl = zabezpečit jedincům životní úroveň, zdraví, bezpečnost a ochranu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19FEC05-FCBE-4EAB-9B54-70CD07225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006" y="98127"/>
            <a:ext cx="2264994" cy="3330873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4171348E-2065-4424-BC30-1BBF17A81D1C}"/>
              </a:ext>
            </a:extLst>
          </p:cNvPr>
          <p:cNvSpPr/>
          <p:nvPr/>
        </p:nvSpPr>
        <p:spPr>
          <a:xfrm>
            <a:off x="5193438" y="3527128"/>
            <a:ext cx="6998562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= Pastýř vyžaduje permanentní poslušnost</a:t>
            </a:r>
            <a:r>
              <a:rPr lang="cs-CZ" sz="1600" dirty="0"/>
              <a:t>; ovce se musí podřídit pastýři, ten svolává stádo, směruje je a vede</a:t>
            </a:r>
          </a:p>
          <a:p>
            <a:r>
              <a:rPr lang="cs-CZ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= Jeho samotná existence závisí na uznání stádem</a:t>
            </a:r>
            <a:r>
              <a:rPr lang="cs-CZ" sz="1600" dirty="0"/>
              <a:t>, bez mocenského dialogu by nefungovala pastýřská moc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C9DD4814-9450-4586-B8AF-B9B4E38ADE52}"/>
              </a:ext>
            </a:extLst>
          </p:cNvPr>
          <p:cNvSpPr/>
          <p:nvPr/>
        </p:nvSpPr>
        <p:spPr>
          <a:xfrm>
            <a:off x="5193438" y="4539005"/>
            <a:ext cx="6998562" cy="23391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II. Bio-moc: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Předmětem zájmu státu je nejenom tělo, ale i obecná biologická kategorie života (moc nad životem)</a:t>
            </a:r>
          </a:p>
          <a:p>
            <a:r>
              <a:rPr lang="cs-CZ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= „tělo jako stroj“: </a:t>
            </a:r>
            <a:r>
              <a:rPr lang="cs-CZ" sz="1600" dirty="0"/>
              <a:t>je třeba tělo co nejlépe vycvičit, aby podávalo ty nejlepší výkony; vychovává se tak tělo poslušné, ovladatelné, snadno </a:t>
            </a:r>
            <a:r>
              <a:rPr lang="cs-CZ" sz="1600" dirty="0" err="1"/>
              <a:t>integrovatelné</a:t>
            </a:r>
            <a:r>
              <a:rPr lang="cs-CZ" sz="1600" dirty="0"/>
              <a:t> do ekonomických systémech produkce</a:t>
            </a:r>
          </a:p>
          <a:p>
            <a:r>
              <a:rPr lang="cs-CZ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= „tělo-druh“</a:t>
            </a:r>
            <a:r>
              <a:rPr lang="cs-CZ" sz="1600" dirty="0">
                <a:solidFill>
                  <a:srgbClr val="FF0000"/>
                </a:solidFill>
                <a:highlight>
                  <a:srgbClr val="FFFF00"/>
                </a:highlight>
              </a:rPr>
              <a:t>, </a:t>
            </a:r>
            <a:r>
              <a:rPr lang="cs-CZ" sz="1600" dirty="0"/>
              <a:t>tedy na tělo jakožto bázi biologických procesů: rozmnožování, narození a úmrtí, zdravotní úrovně, délky života a dlouhověkosti, a to se všemi podmínkami, které je mohou změnit (tj. třeba kontrolou reprodukce)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C3DABFB-53C8-49C4-86B8-98838FD80F5D}"/>
              </a:ext>
            </a:extLst>
          </p:cNvPr>
          <p:cNvSpPr/>
          <p:nvPr/>
        </p:nvSpPr>
        <p:spPr>
          <a:xfrm>
            <a:off x="8711953" y="128818"/>
            <a:ext cx="13138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/>
              <a:t>Dobrý pastýř</a:t>
            </a:r>
          </a:p>
        </p:txBody>
      </p:sp>
    </p:spTree>
    <p:extLst>
      <p:ext uri="{BB962C8B-B14F-4D97-AF65-F5344CB8AC3E}">
        <p14:creationId xmlns:p14="http://schemas.microsoft.com/office/powerpoint/2010/main" val="193833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7" grpId="0" animBg="1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34E65CA5-80A1-029C-4F6D-58CD5E625A95}"/>
              </a:ext>
            </a:extLst>
          </p:cNvPr>
          <p:cNvSpPr/>
          <p:nvPr/>
        </p:nvSpPr>
        <p:spPr>
          <a:xfrm>
            <a:off x="92406" y="23718"/>
            <a:ext cx="69393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altLang="cs-CZ" b="1" dirty="0">
                <a:solidFill>
                  <a:srgbClr val="002060"/>
                </a:solidFill>
                <a:latin typeface="+mn-lt"/>
              </a:rPr>
              <a:t>I. Michel </a:t>
            </a:r>
            <a:r>
              <a:rPr lang="cs-CZ" altLang="cs-CZ" b="1" dirty="0" err="1">
                <a:solidFill>
                  <a:srgbClr val="002060"/>
                </a:solidFill>
                <a:latin typeface="+mn-lt"/>
              </a:rPr>
              <a:t>Foucault</a:t>
            </a:r>
            <a:r>
              <a:rPr lang="cs-CZ" altLang="cs-CZ" b="1" dirty="0">
                <a:solidFill>
                  <a:srgbClr val="002060"/>
                </a:solidFill>
                <a:latin typeface="+mn-lt"/>
              </a:rPr>
              <a:t> – </a:t>
            </a:r>
            <a:r>
              <a:rPr lang="cs-CZ" altLang="cs-CZ" b="1" dirty="0" err="1">
                <a:solidFill>
                  <a:srgbClr val="002060"/>
                </a:solidFill>
                <a:latin typeface="+mn-lt"/>
              </a:rPr>
              <a:t>subject</a:t>
            </a:r>
            <a:r>
              <a:rPr lang="cs-CZ" altLang="cs-CZ" b="1" dirty="0">
                <a:solidFill>
                  <a:srgbClr val="002060"/>
                </a:solidFill>
                <a:latin typeface="+mn-lt"/>
              </a:rPr>
              <a:t> and </a:t>
            </a:r>
            <a:r>
              <a:rPr lang="cs-CZ" altLang="cs-CZ" b="1" dirty="0" err="1">
                <a:solidFill>
                  <a:srgbClr val="002060"/>
                </a:solidFill>
                <a:latin typeface="+mn-lt"/>
              </a:rPr>
              <a:t>power</a:t>
            </a:r>
            <a:r>
              <a:rPr lang="cs-CZ" altLang="cs-CZ" b="1" dirty="0">
                <a:solidFill>
                  <a:srgbClr val="002060"/>
                </a:solidFill>
                <a:latin typeface="+mn-lt"/>
              </a:rPr>
              <a:t> (1982)</a:t>
            </a:r>
            <a:endParaRPr lang="cs-CZ" altLang="cs-CZ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C3DABFB-53C8-49C4-86B8-98838FD80F5D}"/>
              </a:ext>
            </a:extLst>
          </p:cNvPr>
          <p:cNvSpPr/>
          <p:nvPr/>
        </p:nvSpPr>
        <p:spPr>
          <a:xfrm>
            <a:off x="195309" y="6155621"/>
            <a:ext cx="29710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/>
              <a:t>Donald Trump jako dobrý pastýř (umělá inteligence, současnost)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E032D3D-8B29-49DF-B39C-D5E1DFA63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37" y="894121"/>
            <a:ext cx="5261500" cy="52615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F709A8C-FE4E-45A5-A63E-29CEADC8B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491" y="597472"/>
            <a:ext cx="3760062" cy="2508499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88D80DFF-B451-4F41-AC86-67A998A33FD9}"/>
              </a:ext>
            </a:extLst>
          </p:cNvPr>
          <p:cNvSpPr/>
          <p:nvPr/>
        </p:nvSpPr>
        <p:spPr>
          <a:xfrm>
            <a:off x="5546186" y="3105971"/>
            <a:ext cx="29710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/>
              <a:t>Vladimir Putin a pastýřská moc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DA8822E-81E9-4C3F-A04D-068F6E7430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915" y="1347469"/>
            <a:ext cx="3085085" cy="4118748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757225B7-D262-4D2E-89B5-96BA4046FE77}"/>
              </a:ext>
            </a:extLst>
          </p:cNvPr>
          <p:cNvSpPr/>
          <p:nvPr/>
        </p:nvSpPr>
        <p:spPr>
          <a:xfrm>
            <a:off x="9557642" y="1047831"/>
            <a:ext cx="29710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/>
              <a:t>Andrej </a:t>
            </a:r>
            <a:r>
              <a:rPr lang="cs-CZ" sz="1400" b="1" dirty="0" err="1"/>
              <a:t>Babiš</a:t>
            </a:r>
            <a:r>
              <a:rPr lang="cs-CZ" sz="1400" b="1" dirty="0"/>
              <a:t> a pražské Jezulátko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53F6FF4-20C3-4E68-8D0C-344496C0F8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412" y="4302610"/>
            <a:ext cx="2672454" cy="246688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424B70C0-5994-4B73-B417-610092AC9169}"/>
              </a:ext>
            </a:extLst>
          </p:cNvPr>
          <p:cNvSpPr/>
          <p:nvPr/>
        </p:nvSpPr>
        <p:spPr>
          <a:xfrm>
            <a:off x="9025632" y="5611966"/>
            <a:ext cx="29710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/>
              <a:t>…a reakce TMBK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331AE85-1BC0-A7B6-AD63-496B0293D85A}"/>
              </a:ext>
            </a:extLst>
          </p:cNvPr>
          <p:cNvSpPr/>
          <p:nvPr/>
        </p:nvSpPr>
        <p:spPr>
          <a:xfrm>
            <a:off x="92406" y="340443"/>
            <a:ext cx="29710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Pastýřská moc</a:t>
            </a:r>
          </a:p>
        </p:txBody>
      </p:sp>
    </p:spTree>
    <p:extLst>
      <p:ext uri="{BB962C8B-B14F-4D97-AF65-F5344CB8AC3E}">
        <p14:creationId xmlns:p14="http://schemas.microsoft.com/office/powerpoint/2010/main" val="298023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34E65CA5-80A1-029C-4F6D-58CD5E625A95}"/>
              </a:ext>
            </a:extLst>
          </p:cNvPr>
          <p:cNvSpPr/>
          <p:nvPr/>
        </p:nvSpPr>
        <p:spPr>
          <a:xfrm>
            <a:off x="92406" y="23718"/>
            <a:ext cx="69393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altLang="cs-CZ" b="1" dirty="0">
                <a:solidFill>
                  <a:srgbClr val="002060"/>
                </a:solidFill>
                <a:latin typeface="+mn-lt"/>
              </a:rPr>
              <a:t>I. Michel </a:t>
            </a:r>
            <a:r>
              <a:rPr lang="cs-CZ" altLang="cs-CZ" b="1" dirty="0" err="1">
                <a:solidFill>
                  <a:srgbClr val="002060"/>
                </a:solidFill>
                <a:latin typeface="+mn-lt"/>
              </a:rPr>
              <a:t>Foucault</a:t>
            </a:r>
            <a:r>
              <a:rPr lang="cs-CZ" altLang="cs-CZ" b="1" dirty="0">
                <a:solidFill>
                  <a:srgbClr val="002060"/>
                </a:solidFill>
                <a:latin typeface="+mn-lt"/>
              </a:rPr>
              <a:t> – </a:t>
            </a:r>
            <a:r>
              <a:rPr lang="cs-CZ" altLang="cs-CZ" b="1" dirty="0" err="1">
                <a:solidFill>
                  <a:srgbClr val="002060"/>
                </a:solidFill>
                <a:latin typeface="+mn-lt"/>
              </a:rPr>
              <a:t>subject</a:t>
            </a:r>
            <a:r>
              <a:rPr lang="cs-CZ" altLang="cs-CZ" b="1" dirty="0">
                <a:solidFill>
                  <a:srgbClr val="002060"/>
                </a:solidFill>
                <a:latin typeface="+mn-lt"/>
              </a:rPr>
              <a:t> and </a:t>
            </a:r>
            <a:r>
              <a:rPr lang="cs-CZ" altLang="cs-CZ" b="1" dirty="0" err="1">
                <a:solidFill>
                  <a:srgbClr val="002060"/>
                </a:solidFill>
                <a:latin typeface="+mn-lt"/>
              </a:rPr>
              <a:t>power</a:t>
            </a:r>
            <a:r>
              <a:rPr lang="cs-CZ" altLang="cs-CZ" b="1" dirty="0">
                <a:solidFill>
                  <a:srgbClr val="002060"/>
                </a:solidFill>
                <a:latin typeface="+mn-lt"/>
              </a:rPr>
              <a:t> (1982)</a:t>
            </a:r>
            <a:endParaRPr lang="cs-CZ" altLang="cs-CZ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C3DABFB-53C8-49C4-86B8-98838FD80F5D}"/>
              </a:ext>
            </a:extLst>
          </p:cNvPr>
          <p:cNvSpPr/>
          <p:nvPr/>
        </p:nvSpPr>
        <p:spPr>
          <a:xfrm>
            <a:off x="1236954" y="5903893"/>
            <a:ext cx="2083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/>
              <a:t>Dobrý pastýř: Robert </a:t>
            </a:r>
            <a:r>
              <a:rPr lang="cs-CZ" sz="1400" b="1" dirty="0" err="1"/>
              <a:t>Fico</a:t>
            </a:r>
            <a:r>
              <a:rPr lang="cs-CZ" sz="1400" b="1" dirty="0"/>
              <a:t> vyvolává ducha Gustáva Husáka</a:t>
            </a:r>
          </a:p>
          <a:p>
            <a:endParaRPr lang="cs-CZ" sz="1400" b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898DD52-54AA-409E-B51C-7071227C7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250" y="738999"/>
            <a:ext cx="8717872" cy="580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42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34E65CA5-80A1-029C-4F6D-58CD5E625A95}"/>
              </a:ext>
            </a:extLst>
          </p:cNvPr>
          <p:cNvSpPr/>
          <p:nvPr/>
        </p:nvSpPr>
        <p:spPr>
          <a:xfrm>
            <a:off x="92406" y="23718"/>
            <a:ext cx="69393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altLang="cs-CZ" b="1" dirty="0">
                <a:solidFill>
                  <a:srgbClr val="002060"/>
                </a:solidFill>
                <a:latin typeface="+mn-lt"/>
              </a:rPr>
              <a:t>I. Michel </a:t>
            </a:r>
            <a:r>
              <a:rPr lang="cs-CZ" altLang="cs-CZ" b="1" dirty="0" err="1">
                <a:solidFill>
                  <a:srgbClr val="002060"/>
                </a:solidFill>
                <a:latin typeface="+mn-lt"/>
              </a:rPr>
              <a:t>Foucault</a:t>
            </a:r>
            <a:r>
              <a:rPr lang="cs-CZ" altLang="cs-CZ" b="1" dirty="0">
                <a:solidFill>
                  <a:srgbClr val="002060"/>
                </a:solidFill>
                <a:latin typeface="+mn-lt"/>
              </a:rPr>
              <a:t> – </a:t>
            </a:r>
            <a:r>
              <a:rPr lang="cs-CZ" altLang="cs-CZ" b="1" dirty="0" err="1">
                <a:solidFill>
                  <a:srgbClr val="002060"/>
                </a:solidFill>
                <a:latin typeface="+mn-lt"/>
              </a:rPr>
              <a:t>subject</a:t>
            </a:r>
            <a:r>
              <a:rPr lang="cs-CZ" altLang="cs-CZ" b="1" dirty="0">
                <a:solidFill>
                  <a:srgbClr val="002060"/>
                </a:solidFill>
                <a:latin typeface="+mn-lt"/>
              </a:rPr>
              <a:t> and </a:t>
            </a:r>
            <a:r>
              <a:rPr lang="cs-CZ" altLang="cs-CZ" b="1" dirty="0" err="1">
                <a:solidFill>
                  <a:srgbClr val="002060"/>
                </a:solidFill>
                <a:latin typeface="+mn-lt"/>
              </a:rPr>
              <a:t>power</a:t>
            </a:r>
            <a:r>
              <a:rPr lang="cs-CZ" altLang="cs-CZ" b="1" dirty="0">
                <a:solidFill>
                  <a:srgbClr val="002060"/>
                </a:solidFill>
                <a:latin typeface="+mn-lt"/>
              </a:rPr>
              <a:t> (1982)</a:t>
            </a:r>
            <a:endParaRPr lang="cs-CZ" altLang="cs-CZ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C3DABFB-53C8-49C4-86B8-98838FD80F5D}"/>
              </a:ext>
            </a:extLst>
          </p:cNvPr>
          <p:cNvSpPr/>
          <p:nvPr/>
        </p:nvSpPr>
        <p:spPr>
          <a:xfrm>
            <a:off x="7442447" y="6469519"/>
            <a:ext cx="49577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/>
              <a:t>Bio-moc: dietní teror, </a:t>
            </a:r>
            <a:r>
              <a:rPr lang="cs-CZ" sz="1400" b="1" dirty="0" err="1"/>
              <a:t>optimizace</a:t>
            </a:r>
            <a:r>
              <a:rPr lang="cs-CZ" sz="1400" b="1" dirty="0"/>
              <a:t> ženského těla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797D91F-B5F5-43BB-8438-77050F5E7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447" y="351737"/>
            <a:ext cx="4749553" cy="615452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88CBBE4-CF62-46A4-9409-44B30A1B3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5" y="645735"/>
            <a:ext cx="3591827" cy="5712987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30CBD155-ABB2-4D3A-9B08-937A46051AFC}"/>
              </a:ext>
            </a:extLst>
          </p:cNvPr>
          <p:cNvSpPr/>
          <p:nvPr/>
        </p:nvSpPr>
        <p:spPr>
          <a:xfrm>
            <a:off x="92405" y="6358722"/>
            <a:ext cx="3288244" cy="276999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cs-CZ" sz="1200" b="1" dirty="0">
                <a:latin typeface="+mn-lt"/>
              </a:rPr>
              <a:t>Protipotratová propaganda, USA 2014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69E7A541-7C50-486B-B8F7-8E148732C2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662" y="663491"/>
            <a:ext cx="3619086" cy="5000463"/>
          </a:xfrm>
          <a:prstGeom prst="rect">
            <a:avLst/>
          </a:prstGeom>
        </p:spPr>
      </p:pic>
      <p:sp>
        <p:nvSpPr>
          <p:cNvPr id="16" name="Obdélník 15">
            <a:extLst>
              <a:ext uri="{FF2B5EF4-FFF2-40B4-BE49-F238E27FC236}">
                <a16:creationId xmlns:a16="http://schemas.microsoft.com/office/drawing/2014/main" id="{5209E57A-FEC3-4B32-9F35-BC37256B030E}"/>
              </a:ext>
            </a:extLst>
          </p:cNvPr>
          <p:cNvSpPr/>
          <p:nvPr/>
        </p:nvSpPr>
        <p:spPr>
          <a:xfrm>
            <a:off x="3693962" y="5663954"/>
            <a:ext cx="3540321" cy="461665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cs-CZ" sz="1200" b="1" dirty="0">
                <a:latin typeface="+mn-lt"/>
              </a:rPr>
              <a:t>Pro-</a:t>
            </a:r>
            <a:r>
              <a:rPr lang="cs-CZ" sz="1200" b="1" dirty="0" err="1">
                <a:latin typeface="+mn-lt"/>
              </a:rPr>
              <a:t>Choice</a:t>
            </a:r>
            <a:r>
              <a:rPr lang="cs-CZ" sz="1200" b="1" dirty="0">
                <a:latin typeface="+mn-lt"/>
              </a:rPr>
              <a:t> reklamy, které se </a:t>
            </a:r>
            <a:r>
              <a:rPr lang="cs-CZ" sz="1200" b="1" dirty="0" err="1">
                <a:latin typeface="+mn-lt"/>
              </a:rPr>
              <a:t>oběvili</a:t>
            </a:r>
            <a:r>
              <a:rPr lang="cs-CZ" sz="1200" b="1" dirty="0">
                <a:latin typeface="+mn-lt"/>
              </a:rPr>
              <a:t> v New Yorku (1988)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7FAAAC6-E18E-7179-1E49-26DC87173C2D}"/>
              </a:ext>
            </a:extLst>
          </p:cNvPr>
          <p:cNvSpPr txBox="1"/>
          <p:nvPr/>
        </p:nvSpPr>
        <p:spPr>
          <a:xfrm>
            <a:off x="92405" y="321716"/>
            <a:ext cx="6203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Bio-moc:</a:t>
            </a:r>
          </a:p>
        </p:txBody>
      </p:sp>
    </p:spTree>
    <p:extLst>
      <p:ext uri="{BB962C8B-B14F-4D97-AF65-F5344CB8AC3E}">
        <p14:creationId xmlns:p14="http://schemas.microsoft.com/office/powerpoint/2010/main" val="359245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5fb4870-e8c9-4f9e-95f4-cc79c406e0f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E287AF66F725F488780A43562BAF94A" ma:contentTypeVersion="15" ma:contentTypeDescription="Vytvoří nový dokument" ma:contentTypeScope="" ma:versionID="801bdc548edf74032b2313ba3771f9aa">
  <xsd:schema xmlns:xsd="http://www.w3.org/2001/XMLSchema" xmlns:xs="http://www.w3.org/2001/XMLSchema" xmlns:p="http://schemas.microsoft.com/office/2006/metadata/properties" xmlns:ns3="45fb4870-e8c9-4f9e-95f4-cc79c406e0f1" xmlns:ns4="2b2ac763-2a82-42d3-894b-8c19e4f57a2a" targetNamespace="http://schemas.microsoft.com/office/2006/metadata/properties" ma:root="true" ma:fieldsID="0b22e21bcc5b69f3533bf47a88a4c150" ns3:_="" ns4:_="">
    <xsd:import namespace="45fb4870-e8c9-4f9e-95f4-cc79c406e0f1"/>
    <xsd:import namespace="2b2ac763-2a82-42d3-894b-8c19e4f57a2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fb4870-e8c9-4f9e-95f4-cc79c406e0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2ac763-2a82-42d3-894b-8c19e4f57a2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51700E-D996-4EAB-8013-F32C5BE33F87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  <ds:schemaRef ds:uri="http://purl.org/dc/terms/"/>
    <ds:schemaRef ds:uri="http://schemas.openxmlformats.org/package/2006/metadata/core-properties"/>
    <ds:schemaRef ds:uri="http://purl.org/dc/elements/1.1/"/>
    <ds:schemaRef ds:uri="45fb4870-e8c9-4f9e-95f4-cc79c406e0f1"/>
    <ds:schemaRef ds:uri="2b2ac763-2a82-42d3-894b-8c19e4f57a2a"/>
  </ds:schemaRefs>
</ds:datastoreItem>
</file>

<file path=customXml/itemProps2.xml><?xml version="1.0" encoding="utf-8"?>
<ds:datastoreItem xmlns:ds="http://schemas.openxmlformats.org/officeDocument/2006/customXml" ds:itemID="{F600D1EA-E1D2-4C57-9E43-E06E6B1C1D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fb4870-e8c9-4f9e-95f4-cc79c406e0f1"/>
    <ds:schemaRef ds:uri="2b2ac763-2a82-42d3-894b-8c19e4f57a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039949-B03E-443C-B9D6-8CE63CE5919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2118</Words>
  <Application>Microsoft Office PowerPoint</Application>
  <PresentationFormat>Širokoúhlá obrazovka</PresentationFormat>
  <Paragraphs>191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Metodika XIII.  Znepokojivý gender, nebezpečný feminismus, konstruovaná maskulinita  Perspektiva pohlaví, její společenský význam a dopad na vědeckou práci   IV.  Mocenské vztahy -  vztahy k moci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Metodika XIII.  Znepokojivý gender, nebezpečný feminismus, konstruovaná maskulinita  Perspektiva pohlaví, její společenský význam a dopad na vědeckou práci</dc:title>
  <dc:creator>Klára Hübnerová</dc:creator>
  <cp:lastModifiedBy>Klára Hübnerová</cp:lastModifiedBy>
  <cp:revision>39</cp:revision>
  <dcterms:created xsi:type="dcterms:W3CDTF">2024-09-23T07:52:11Z</dcterms:created>
  <dcterms:modified xsi:type="dcterms:W3CDTF">2024-10-22T07:40:28Z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0x0101009E287AF66F725F488780A43562BAF94A</vt:lpwstr>
  </property>
</Properties>
</file>