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06B84-026B-4E63-A9F5-69B89AF204F2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8270D-BDC9-4550-BF1D-EC8E09B0E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9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8270D-BDC9-4550-BF1D-EC8E09B0EB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7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D780-EC1F-D115-D1BB-A4B2CC700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616F49-F27B-4B60-282D-BD198BAC2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742C7-258F-21D9-913C-0A5A95F4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27B91-208D-3A5F-EBDC-8F290952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298C4-6A1F-6DFC-230B-81EC87D1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62F1-B8B3-C8F7-BDE8-8D76AE5B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FFD82-0491-A9A7-93F2-BE8DB15CB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8D6BD-C45B-6DE8-C069-C91A2F82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AF756-EC0A-82A0-B07D-BF952F3B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FC026-3D2E-2773-B1DE-CF1B411D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8B1AD-E960-6015-ACB6-004DE54A1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70E61E-9942-D4A7-E309-8A2DC9503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C7B9A-8432-6FE6-3890-E90BD4D27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171C-AF21-6EC2-45B6-5323F37A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B0512-54B8-EFC4-72FC-E77A36A1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7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9CF4-8CBF-EF49-E3B7-E2EEF92E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4F920-A2A6-B9DD-6B9B-0BF063568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F2241-25E3-5498-F994-E9A2B8D4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20E56-6DB0-5080-0920-1D219C1BB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AE7EB-5C33-05BF-15E5-9E45CA25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5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6C4E-0048-B519-500F-C4623CE0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A2E2A-343F-259D-F2A2-15647338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1917E-48B9-D374-5E1B-E5007C45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E1839-8C46-09F7-F449-971891DF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1B7FD-285D-64EA-3FF6-3C99DF7A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A6B6-DF11-CE81-F659-4D6F48064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B327E-3D51-60FE-F329-203FCDBFD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C33F5-55AA-E6B7-DEB7-B7288ED52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1018B-B924-2F36-FCB6-F5337740A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7C81A-A277-374F-FDE9-E6D3ED8F7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770C1-9B33-1F65-377A-DA109B3C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7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EA9D-4665-DB4E-120A-B7AD7D36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3B261-A80B-BAC2-8EEC-3656E2A62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54642-3C13-512B-CE14-476BF5939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D7BCA-C993-9A5C-0C08-6A012C63F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FC06FC-45CE-9CF7-8098-604095222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B75E5B-21E2-DE2E-4220-93CBF7D5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9E30E-50F4-A8EA-3826-DFD6E09E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E6B1F8-4FBC-0E30-1B8A-49C7F216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2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0C53-90A0-1D52-53FA-FB956DA57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F4897-4C8E-DCB7-5327-E4A38BBF1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C4B27-4EE6-B69D-5A20-5005A2B06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5A53-35D9-7F0E-C4A3-4F235ED7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6F41BE-50BB-0634-AF5E-0FBEB5DDA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23812-70A2-4861-BF3E-36BED50B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ED29-7701-36CF-56A1-BF27EBE2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4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98FB-3C72-6E85-154C-8FADE7B55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BDD46-AC85-83C4-1273-B8AE10B97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33642-CE1B-004B-74B1-C2731337E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EF648-F65D-8304-AE00-5524E84A6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86D21-4BE4-BF6A-6C65-329A2ADA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DC3AA-2B95-1F49-3C08-CA836C4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5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BEDD6-50F8-A960-1651-95DBCFD23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04F6D-C64D-7D9E-EA76-55255FE6A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96EE6-C110-A4CD-ABEF-E80F721BA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68DA6-9B6A-09A5-DFE5-1510EF89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27181-B183-8AEA-8229-874A74F0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28CFD-FF27-D2EA-1742-AF174792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5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F9CB3-6DD2-1F6B-9A84-C36CE44B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6B28D-8495-54A7-A28D-86D53FFDA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05997-555A-E95B-6281-7E074278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077CB-E8F2-4474-A7E8-630D1EA1F97C}" type="datetimeFigureOut">
              <a:rPr lang="en-US" smtClean="0"/>
              <a:t>11.10.2024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89AA2-EFA4-7B48-B310-4DCDD8227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188EB-1998-A354-6B65-F8494991B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682A9-E508-4F09-8D83-BFD2EBBF3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ock vektor „Back School Happy Kids Going School“ (bez autorských  poplatků) 606791978 | Shutterstock">
            <a:extLst>
              <a:ext uri="{FF2B5EF4-FFF2-40B4-BE49-F238E27FC236}">
                <a16:creationId xmlns:a16="http://schemas.microsoft.com/office/drawing/2014/main" id="{943DAFD5-87D4-F2B5-86D9-2D48DE33E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" b="9476"/>
          <a:stretch/>
        </p:blipFill>
        <p:spPr bwMode="auto">
          <a:xfrm>
            <a:off x="1749972" y="643466"/>
            <a:ext cx="8692055" cy="5571067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538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Učitelé si stěžují na drzé rodiče. Děti prý doma slyší, že učitelka je  kráva | Věda | Lidovky.cz">
            <a:extLst>
              <a:ext uri="{FF2B5EF4-FFF2-40B4-BE49-F238E27FC236}">
                <a16:creationId xmlns:a16="http://schemas.microsoft.com/office/drawing/2014/main" id="{53727A42-64AC-6E65-082D-AFDF480771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5" r="-2" b="-2"/>
          <a:stretch/>
        </p:blipFill>
        <p:spPr bwMode="auto">
          <a:xfrm>
            <a:off x="1882006" y="569843"/>
            <a:ext cx="8450714" cy="56499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306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Objevte rušné Řecko s divokým nočním životem | Blog Invia.cz">
            <a:extLst>
              <a:ext uri="{FF2B5EF4-FFF2-40B4-BE49-F238E27FC236}">
                <a16:creationId xmlns:a16="http://schemas.microsoft.com/office/drawing/2014/main" id="{539251CF-7B29-3C3B-482E-B0D8484B1A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" b="-1"/>
          <a:stretch/>
        </p:blipFill>
        <p:spPr bwMode="auto">
          <a:xfrm>
            <a:off x="1882006" y="569843"/>
            <a:ext cx="8450714" cy="56499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51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Plakát Děti ve třídě - PIXERS.CZ">
            <a:extLst>
              <a:ext uri="{FF2B5EF4-FFF2-40B4-BE49-F238E27FC236}">
                <a16:creationId xmlns:a16="http://schemas.microsoft.com/office/drawing/2014/main" id="{049B718E-E93C-58D0-48F5-D417DE82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493"/>
          <a:stretch/>
        </p:blipFill>
        <p:spPr bwMode="auto">
          <a:xfrm>
            <a:off x="1882006" y="569843"/>
            <a:ext cx="8450714" cy="5649981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0361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Čtení knih přináší výhody. Budete lépe spát a zlepšíte si paměť - iDNES.cz">
            <a:extLst>
              <a:ext uri="{FF2B5EF4-FFF2-40B4-BE49-F238E27FC236}">
                <a16:creationId xmlns:a16="http://schemas.microsoft.com/office/drawing/2014/main" id="{8EF0803C-8474-21C1-2358-0D37B1ECBE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8" b="2"/>
          <a:stretch/>
        </p:blipFill>
        <p:spPr bwMode="auto">
          <a:xfrm>
            <a:off x="1882006" y="569843"/>
            <a:ext cx="8450714" cy="56499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128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Empatická komunikace s cizinci. Naučte se rozumět i bez společného jazyka!  : Migrace Online">
            <a:extLst>
              <a:ext uri="{FF2B5EF4-FFF2-40B4-BE49-F238E27FC236}">
                <a16:creationId xmlns:a16="http://schemas.microsoft.com/office/drawing/2014/main" id="{EAB57D8A-E3AD-E1FF-9DAD-7A2723F52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"/>
          <a:stretch/>
        </p:blipFill>
        <p:spPr bwMode="auto">
          <a:xfrm>
            <a:off x="1882006" y="569843"/>
            <a:ext cx="8450714" cy="5649981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48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ock vektor „učitel pokárání vinný smutný a špatný“ (bez autorských  poplatků) 540062452 | Shutterstock">
            <a:extLst>
              <a:ext uri="{FF2B5EF4-FFF2-40B4-BE49-F238E27FC236}">
                <a16:creationId xmlns:a16="http://schemas.microsoft.com/office/drawing/2014/main" id="{214BBF27-4B7B-72EB-68CC-C58E5588C8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05" r="4760" b="12603"/>
          <a:stretch/>
        </p:blipFill>
        <p:spPr bwMode="auto">
          <a:xfrm>
            <a:off x="3257290" y="1031490"/>
            <a:ext cx="5677419" cy="47950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1216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8F73-0124-0BA9-7382-AE9414F5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810B-CD88-AB0E-8B91-5427A108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2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Widescreen</PresentationFormat>
  <Paragraphs>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Atlas Copco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Daniela Kuchtova</dc:creator>
  <cp:lastModifiedBy>Daniela Kuchtova</cp:lastModifiedBy>
  <cp:revision>1</cp:revision>
  <dcterms:created xsi:type="dcterms:W3CDTF">2024-10-11T11:34:31Z</dcterms:created>
  <dcterms:modified xsi:type="dcterms:W3CDTF">2024-10-11T11:36:51Z</dcterms:modified>
</cp:coreProperties>
</file>