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  <p:sldMasterId id="2147483672" r:id="rId2"/>
    <p:sldMasterId id="2147483685" r:id="rId3"/>
    <p:sldMasterId id="2147483697" r:id="rId4"/>
  </p:sldMasterIdLst>
  <p:sldIdLst>
    <p:sldId id="256" r:id="rId5"/>
    <p:sldId id="320" r:id="rId6"/>
    <p:sldId id="322" r:id="rId7"/>
    <p:sldId id="321" r:id="rId8"/>
    <p:sldId id="268" r:id="rId9"/>
    <p:sldId id="269" r:id="rId10"/>
    <p:sldId id="271" r:id="rId11"/>
    <p:sldId id="272" r:id="rId12"/>
    <p:sldId id="273" r:id="rId13"/>
    <p:sldId id="270" r:id="rId14"/>
    <p:sldId id="274" r:id="rId15"/>
    <p:sldId id="258" r:id="rId16"/>
    <p:sldId id="279" r:id="rId17"/>
    <p:sldId id="264" r:id="rId18"/>
    <p:sldId id="265" r:id="rId19"/>
    <p:sldId id="275" r:id="rId20"/>
    <p:sldId id="276" r:id="rId21"/>
    <p:sldId id="277" r:id="rId22"/>
    <p:sldId id="257" r:id="rId23"/>
    <p:sldId id="280" r:id="rId24"/>
    <p:sldId id="284" r:id="rId25"/>
    <p:sldId id="260" r:id="rId26"/>
    <p:sldId id="285" r:id="rId27"/>
    <p:sldId id="28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3EF411-948A-434E-AA24-3F756EA40482}" type="doc">
      <dgm:prSet loTypeId="urn:microsoft.com/office/officeart/2008/layout/Lin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B4A7864-E6B8-4FBC-80FE-DFC60DBB0FD6}">
      <dgm:prSet/>
      <dgm:spPr/>
      <dgm:t>
        <a:bodyPr/>
        <a:lstStyle/>
        <a:p>
          <a:r>
            <a:rPr lang="cs-CZ" dirty="0"/>
            <a:t>1. Úvod – Řecko a periodizace jeho novodobých dějin (17.9.)</a:t>
          </a:r>
          <a:endParaRPr lang="en-US" dirty="0"/>
        </a:p>
      </dgm:t>
    </dgm:pt>
    <dgm:pt modelId="{332CCC78-FBF8-4863-A101-73C9EFDBFC36}" type="parTrans" cxnId="{443944FC-7113-44CC-8B6D-87335FA2636A}">
      <dgm:prSet/>
      <dgm:spPr/>
      <dgm:t>
        <a:bodyPr/>
        <a:lstStyle/>
        <a:p>
          <a:endParaRPr lang="en-US"/>
        </a:p>
      </dgm:t>
    </dgm:pt>
    <dgm:pt modelId="{26740E44-6547-4ADB-B2E5-65D93E75A4BE}" type="sibTrans" cxnId="{443944FC-7113-44CC-8B6D-87335FA2636A}">
      <dgm:prSet/>
      <dgm:spPr/>
      <dgm:t>
        <a:bodyPr/>
        <a:lstStyle/>
        <a:p>
          <a:endParaRPr lang="en-US"/>
        </a:p>
      </dgm:t>
    </dgm:pt>
    <dgm:pt modelId="{5DE4FACA-37C9-44FB-AC41-B7989662FA7B}">
      <dgm:prSet/>
      <dgm:spPr/>
      <dgm:t>
        <a:bodyPr/>
        <a:lstStyle/>
        <a:p>
          <a:r>
            <a:rPr lang="cs-CZ" dirty="0"/>
            <a:t>2. Antická minulost Řecka a spor o kontinuitě řeckého národa (1.10.)</a:t>
          </a:r>
          <a:endParaRPr lang="en-US" dirty="0"/>
        </a:p>
      </dgm:t>
    </dgm:pt>
    <dgm:pt modelId="{E4BFA0B4-4918-4119-9259-58422E4DD251}" type="parTrans" cxnId="{0A3C04F1-4E4E-42C5-A6C0-5E21C478673C}">
      <dgm:prSet/>
      <dgm:spPr/>
      <dgm:t>
        <a:bodyPr/>
        <a:lstStyle/>
        <a:p>
          <a:endParaRPr lang="en-US"/>
        </a:p>
      </dgm:t>
    </dgm:pt>
    <dgm:pt modelId="{742249B6-57F9-40F9-98B6-4F0F298D9366}" type="sibTrans" cxnId="{0A3C04F1-4E4E-42C5-A6C0-5E21C478673C}">
      <dgm:prSet/>
      <dgm:spPr/>
      <dgm:t>
        <a:bodyPr/>
        <a:lstStyle/>
        <a:p>
          <a:endParaRPr lang="en-US"/>
        </a:p>
      </dgm:t>
    </dgm:pt>
    <dgm:pt modelId="{21CBF330-8E9A-4DC2-AB07-D1C38E9E6684}">
      <dgm:prSet/>
      <dgm:spPr/>
      <dgm:t>
        <a:bodyPr/>
        <a:lstStyle/>
        <a:p>
          <a:r>
            <a:rPr lang="cs-CZ" dirty="0"/>
            <a:t>3. Řecká diaspora od antiky po dnešku (8.10.)</a:t>
          </a:r>
          <a:endParaRPr lang="en-US" dirty="0"/>
        </a:p>
      </dgm:t>
    </dgm:pt>
    <dgm:pt modelId="{2C37631A-5252-4023-B3B6-2787BAB348CA}" type="parTrans" cxnId="{34227195-E5BD-4D1F-AFCB-AA940AB94377}">
      <dgm:prSet/>
      <dgm:spPr/>
      <dgm:t>
        <a:bodyPr/>
        <a:lstStyle/>
        <a:p>
          <a:endParaRPr lang="en-US"/>
        </a:p>
      </dgm:t>
    </dgm:pt>
    <dgm:pt modelId="{18F88A58-D128-413D-811A-5932D2CC0F47}" type="sibTrans" cxnId="{34227195-E5BD-4D1F-AFCB-AA940AB94377}">
      <dgm:prSet/>
      <dgm:spPr/>
      <dgm:t>
        <a:bodyPr/>
        <a:lstStyle/>
        <a:p>
          <a:endParaRPr lang="en-US"/>
        </a:p>
      </dgm:t>
    </dgm:pt>
    <dgm:pt modelId="{A9921669-7561-4B26-AE81-1968F4365440}">
      <dgm:prSet/>
      <dgm:spPr/>
      <dgm:t>
        <a:bodyPr/>
        <a:lstStyle/>
        <a:p>
          <a:r>
            <a:rPr lang="cs-CZ" dirty="0"/>
            <a:t>4. Řecká národně-osvobozenecká revoluce a Češi (15.10.)</a:t>
          </a:r>
          <a:endParaRPr lang="en-US" dirty="0"/>
        </a:p>
      </dgm:t>
    </dgm:pt>
    <dgm:pt modelId="{7C3B7E08-0935-4411-9AA7-0BC13A2B05A8}" type="parTrans" cxnId="{394346D4-3DD8-4325-AE3F-AE8789B2E34F}">
      <dgm:prSet/>
      <dgm:spPr/>
      <dgm:t>
        <a:bodyPr/>
        <a:lstStyle/>
        <a:p>
          <a:endParaRPr lang="en-US"/>
        </a:p>
      </dgm:t>
    </dgm:pt>
    <dgm:pt modelId="{7F21DAC0-E3BF-43AD-BC15-5718FA8183B8}" type="sibTrans" cxnId="{394346D4-3DD8-4325-AE3F-AE8789B2E34F}">
      <dgm:prSet/>
      <dgm:spPr/>
      <dgm:t>
        <a:bodyPr/>
        <a:lstStyle/>
        <a:p>
          <a:endParaRPr lang="en-US"/>
        </a:p>
      </dgm:t>
    </dgm:pt>
    <dgm:pt modelId="{565B4560-B894-404E-9D93-DC006ACBC0AC}">
      <dgm:prSet/>
      <dgm:spPr/>
      <dgm:t>
        <a:bodyPr/>
        <a:lstStyle/>
        <a:p>
          <a:r>
            <a:rPr lang="cs-CZ" dirty="0"/>
            <a:t>5. Makedonská otázka a soupeření balkánských nacionalismů (22.10.)</a:t>
          </a:r>
          <a:endParaRPr lang="en-US" dirty="0"/>
        </a:p>
      </dgm:t>
    </dgm:pt>
    <dgm:pt modelId="{8C4B4AB3-4580-4AF2-8A72-0B5C176BF172}" type="parTrans" cxnId="{3D794826-850D-427D-B56E-012D9F4B4C6C}">
      <dgm:prSet/>
      <dgm:spPr/>
      <dgm:t>
        <a:bodyPr/>
        <a:lstStyle/>
        <a:p>
          <a:endParaRPr lang="en-US"/>
        </a:p>
      </dgm:t>
    </dgm:pt>
    <dgm:pt modelId="{D5354A30-6101-4037-AB23-0502052B4099}" type="sibTrans" cxnId="{3D794826-850D-427D-B56E-012D9F4B4C6C}">
      <dgm:prSet/>
      <dgm:spPr/>
      <dgm:t>
        <a:bodyPr/>
        <a:lstStyle/>
        <a:p>
          <a:endParaRPr lang="en-US"/>
        </a:p>
      </dgm:t>
    </dgm:pt>
    <dgm:pt modelId="{4BE85075-BC8D-4E8B-9975-B94088405DDC}">
      <dgm:prSet/>
      <dgm:spPr/>
      <dgm:t>
        <a:bodyPr/>
        <a:lstStyle/>
        <a:p>
          <a:r>
            <a:rPr lang="cs-CZ" dirty="0"/>
            <a:t>6. Maloasijská katastrofa, utečenecká otázka a meziválečné Řecko (29.10.)</a:t>
          </a:r>
          <a:endParaRPr lang="en-US" dirty="0"/>
        </a:p>
      </dgm:t>
    </dgm:pt>
    <dgm:pt modelId="{F7FD108F-7F64-4A16-BD4A-668E860B89A1}" type="parTrans" cxnId="{A086BC1A-2A99-4EF2-B563-A0833DBC74AF}">
      <dgm:prSet/>
      <dgm:spPr/>
      <dgm:t>
        <a:bodyPr/>
        <a:lstStyle/>
        <a:p>
          <a:endParaRPr lang="en-US"/>
        </a:p>
      </dgm:t>
    </dgm:pt>
    <dgm:pt modelId="{9A72C091-C588-4AFE-AF65-057081B9ECAF}" type="sibTrans" cxnId="{A086BC1A-2A99-4EF2-B563-A0833DBC74AF}">
      <dgm:prSet/>
      <dgm:spPr/>
      <dgm:t>
        <a:bodyPr/>
        <a:lstStyle/>
        <a:p>
          <a:endParaRPr lang="en-US"/>
        </a:p>
      </dgm:t>
    </dgm:pt>
    <dgm:pt modelId="{2741E123-CCBF-4479-AD06-E1618710F68B}">
      <dgm:prSet/>
      <dgm:spPr/>
      <dgm:t>
        <a:bodyPr/>
        <a:lstStyle/>
        <a:p>
          <a:r>
            <a:rPr lang="cs-CZ" dirty="0"/>
            <a:t>7. </a:t>
          </a:r>
          <a:r>
            <a:rPr lang="cs-CZ" dirty="0" err="1"/>
            <a:t>Metaxasová</a:t>
          </a:r>
          <a:r>
            <a:rPr lang="cs-CZ" dirty="0"/>
            <a:t> diktatura – Řecko ve válce (5.11.)</a:t>
          </a:r>
          <a:endParaRPr lang="en-US" dirty="0"/>
        </a:p>
      </dgm:t>
    </dgm:pt>
    <dgm:pt modelId="{8265C703-A842-48EC-8641-C226118E44AA}" type="parTrans" cxnId="{09E5D4C7-E38E-4117-AAE0-041921404226}">
      <dgm:prSet/>
      <dgm:spPr/>
      <dgm:t>
        <a:bodyPr/>
        <a:lstStyle/>
        <a:p>
          <a:endParaRPr lang="en-US"/>
        </a:p>
      </dgm:t>
    </dgm:pt>
    <dgm:pt modelId="{06F2AE57-4FDC-4CE6-A508-69DC11B391E4}" type="sibTrans" cxnId="{09E5D4C7-E38E-4117-AAE0-041921404226}">
      <dgm:prSet/>
      <dgm:spPr/>
      <dgm:t>
        <a:bodyPr/>
        <a:lstStyle/>
        <a:p>
          <a:endParaRPr lang="en-US"/>
        </a:p>
      </dgm:t>
    </dgm:pt>
    <dgm:pt modelId="{91EC631B-29E7-4455-995F-4ADB03345773}">
      <dgm:prSet/>
      <dgm:spPr/>
      <dgm:t>
        <a:bodyPr/>
        <a:lstStyle/>
        <a:p>
          <a:r>
            <a:rPr lang="cs-CZ" dirty="0"/>
            <a:t>8. Okupace a odboj  (12.11.)</a:t>
          </a:r>
          <a:endParaRPr lang="en-US" dirty="0"/>
        </a:p>
      </dgm:t>
    </dgm:pt>
    <dgm:pt modelId="{E143EDC0-1898-4F14-B4D0-F91EEC604099}" type="parTrans" cxnId="{694EE0C0-EE6F-41A4-B62B-804ADD1C34D1}">
      <dgm:prSet/>
      <dgm:spPr/>
      <dgm:t>
        <a:bodyPr/>
        <a:lstStyle/>
        <a:p>
          <a:endParaRPr lang="en-US"/>
        </a:p>
      </dgm:t>
    </dgm:pt>
    <dgm:pt modelId="{3EBAC292-C72A-4C5A-B121-CA7113587178}" type="sibTrans" cxnId="{694EE0C0-EE6F-41A4-B62B-804ADD1C34D1}">
      <dgm:prSet/>
      <dgm:spPr/>
      <dgm:t>
        <a:bodyPr/>
        <a:lstStyle/>
        <a:p>
          <a:endParaRPr lang="en-US"/>
        </a:p>
      </dgm:t>
    </dgm:pt>
    <dgm:pt modelId="{C401C353-FA6B-47DF-9DD7-645D8674828B}">
      <dgm:prSet/>
      <dgm:spPr/>
      <dgm:t>
        <a:bodyPr/>
        <a:lstStyle/>
        <a:p>
          <a:r>
            <a:rPr lang="cs-CZ" dirty="0"/>
            <a:t>9. Občanská válka – příčiny, vývoj, aktéři, dopady (26.11.)</a:t>
          </a:r>
          <a:endParaRPr lang="en-US" dirty="0"/>
        </a:p>
      </dgm:t>
    </dgm:pt>
    <dgm:pt modelId="{76C3BF6D-30CB-4341-95CC-5E98D85F99E2}" type="parTrans" cxnId="{9B85EBA9-8FE2-403B-A977-96F4E0931A81}">
      <dgm:prSet/>
      <dgm:spPr/>
      <dgm:t>
        <a:bodyPr/>
        <a:lstStyle/>
        <a:p>
          <a:endParaRPr lang="en-US"/>
        </a:p>
      </dgm:t>
    </dgm:pt>
    <dgm:pt modelId="{9D349794-3B57-4690-9D10-60C3C8E35B59}" type="sibTrans" cxnId="{9B85EBA9-8FE2-403B-A977-96F4E0931A81}">
      <dgm:prSet/>
      <dgm:spPr/>
      <dgm:t>
        <a:bodyPr/>
        <a:lstStyle/>
        <a:p>
          <a:endParaRPr lang="en-US"/>
        </a:p>
      </dgm:t>
    </dgm:pt>
    <dgm:pt modelId="{440965E1-A0B3-448B-908C-7716A084F60C}">
      <dgm:prSet/>
      <dgm:spPr/>
      <dgm:t>
        <a:bodyPr/>
        <a:lstStyle/>
        <a:p>
          <a:r>
            <a:rPr lang="cs-CZ" dirty="0"/>
            <a:t>10. Povalečné Řecko – Řecká politická emigrace (3.12.)</a:t>
          </a:r>
          <a:endParaRPr lang="en-US" dirty="0"/>
        </a:p>
      </dgm:t>
    </dgm:pt>
    <dgm:pt modelId="{2514E3A0-089A-4463-A6EB-DF36F5D906D2}" type="parTrans" cxnId="{A9834AFA-D056-4276-9A92-BE4AA76E0A32}">
      <dgm:prSet/>
      <dgm:spPr/>
      <dgm:t>
        <a:bodyPr/>
        <a:lstStyle/>
        <a:p>
          <a:endParaRPr lang="en-US"/>
        </a:p>
      </dgm:t>
    </dgm:pt>
    <dgm:pt modelId="{D7FEF515-5C21-4AC8-BF7D-0E7A0A52A03C}" type="sibTrans" cxnId="{A9834AFA-D056-4276-9A92-BE4AA76E0A32}">
      <dgm:prSet/>
      <dgm:spPr/>
      <dgm:t>
        <a:bodyPr/>
        <a:lstStyle/>
        <a:p>
          <a:endParaRPr lang="en-US"/>
        </a:p>
      </dgm:t>
    </dgm:pt>
    <dgm:pt modelId="{AF211189-4BEA-42E1-A0B0-BE949018FB1C}">
      <dgm:prSet/>
      <dgm:spPr/>
      <dgm:t>
        <a:bodyPr/>
        <a:lstStyle/>
        <a:p>
          <a:r>
            <a:rPr lang="cs-CZ" dirty="0"/>
            <a:t>11. Kyperská otázka (10.12.)</a:t>
          </a:r>
          <a:endParaRPr lang="en-US" dirty="0"/>
        </a:p>
      </dgm:t>
    </dgm:pt>
    <dgm:pt modelId="{95124358-541E-44CE-951E-3A0228070719}" type="parTrans" cxnId="{9B161809-DD3D-4233-A3E5-73D295A3D149}">
      <dgm:prSet/>
      <dgm:spPr/>
      <dgm:t>
        <a:bodyPr/>
        <a:lstStyle/>
        <a:p>
          <a:endParaRPr lang="en-US"/>
        </a:p>
      </dgm:t>
    </dgm:pt>
    <dgm:pt modelId="{CB2861A7-F696-400E-A343-60DB104AF5EF}" type="sibTrans" cxnId="{9B161809-DD3D-4233-A3E5-73D295A3D149}">
      <dgm:prSet/>
      <dgm:spPr/>
      <dgm:t>
        <a:bodyPr/>
        <a:lstStyle/>
        <a:p>
          <a:endParaRPr lang="en-US"/>
        </a:p>
      </dgm:t>
    </dgm:pt>
    <dgm:pt modelId="{8205E5AE-FC6C-4EE0-8E13-D1EAB23E17B0}">
      <dgm:prSet/>
      <dgm:spPr/>
      <dgm:t>
        <a:bodyPr/>
        <a:lstStyle/>
        <a:p>
          <a:r>
            <a:rPr lang="cs-CZ" dirty="0"/>
            <a:t>12. Řecká krize (17. 12.)</a:t>
          </a:r>
          <a:endParaRPr lang="en-US" dirty="0"/>
        </a:p>
      </dgm:t>
    </dgm:pt>
    <dgm:pt modelId="{1FB1A12F-5607-4190-9D49-493139CBB07A}" type="parTrans" cxnId="{D2E11FED-6942-49FF-8F5E-EE68EEFFAF7E}">
      <dgm:prSet/>
      <dgm:spPr/>
      <dgm:t>
        <a:bodyPr/>
        <a:lstStyle/>
        <a:p>
          <a:endParaRPr lang="en-US"/>
        </a:p>
      </dgm:t>
    </dgm:pt>
    <dgm:pt modelId="{D3994EA8-5211-4E0F-9F6D-6B6A1DA38B68}" type="sibTrans" cxnId="{D2E11FED-6942-49FF-8F5E-EE68EEFFAF7E}">
      <dgm:prSet/>
      <dgm:spPr/>
      <dgm:t>
        <a:bodyPr/>
        <a:lstStyle/>
        <a:p>
          <a:endParaRPr lang="en-US"/>
        </a:p>
      </dgm:t>
    </dgm:pt>
    <dgm:pt modelId="{3E1C8439-D235-4C97-83AD-2C25CFB13DA7}">
      <dgm:prSet/>
      <dgm:spPr/>
      <dgm:t>
        <a:bodyPr/>
        <a:lstStyle/>
        <a:p>
          <a:endParaRPr lang="en-US" dirty="0"/>
        </a:p>
      </dgm:t>
    </dgm:pt>
    <dgm:pt modelId="{039A5083-8BD2-4A2F-84DA-E10610E38DF0}" type="parTrans" cxnId="{E67BAC31-B5D4-45C2-B58F-30FC425A8E39}">
      <dgm:prSet/>
      <dgm:spPr/>
      <dgm:t>
        <a:bodyPr/>
        <a:lstStyle/>
        <a:p>
          <a:endParaRPr lang="en-US"/>
        </a:p>
      </dgm:t>
    </dgm:pt>
    <dgm:pt modelId="{89CB4ECE-5EA8-429B-8ED0-A20BB2BF49AF}" type="sibTrans" cxnId="{E67BAC31-B5D4-45C2-B58F-30FC425A8E39}">
      <dgm:prSet/>
      <dgm:spPr/>
      <dgm:t>
        <a:bodyPr/>
        <a:lstStyle/>
        <a:p>
          <a:endParaRPr lang="en-US"/>
        </a:p>
      </dgm:t>
    </dgm:pt>
    <dgm:pt modelId="{61CFF221-A9D1-4BA1-9ECD-09FCDF32637B}" type="pres">
      <dgm:prSet presAssocID="{163EF411-948A-434E-AA24-3F756EA40482}" presName="vert0" presStyleCnt="0">
        <dgm:presLayoutVars>
          <dgm:dir/>
          <dgm:animOne val="branch"/>
          <dgm:animLvl val="lvl"/>
        </dgm:presLayoutVars>
      </dgm:prSet>
      <dgm:spPr/>
    </dgm:pt>
    <dgm:pt modelId="{4B7BE926-4E41-4717-9D22-82D61DF0EE72}" type="pres">
      <dgm:prSet presAssocID="{CB4A7864-E6B8-4FBC-80FE-DFC60DBB0FD6}" presName="thickLine" presStyleLbl="alignNode1" presStyleIdx="0" presStyleCnt="13"/>
      <dgm:spPr/>
    </dgm:pt>
    <dgm:pt modelId="{FFF8625A-8F8A-454A-A864-910A947229B3}" type="pres">
      <dgm:prSet presAssocID="{CB4A7864-E6B8-4FBC-80FE-DFC60DBB0FD6}" presName="horz1" presStyleCnt="0"/>
      <dgm:spPr/>
    </dgm:pt>
    <dgm:pt modelId="{612C17D1-2371-4BA3-B09E-D152F632EFC0}" type="pres">
      <dgm:prSet presAssocID="{CB4A7864-E6B8-4FBC-80FE-DFC60DBB0FD6}" presName="tx1" presStyleLbl="revTx" presStyleIdx="0" presStyleCnt="13"/>
      <dgm:spPr/>
    </dgm:pt>
    <dgm:pt modelId="{3A23E683-5E7B-47EE-A8F5-E25D81D3322C}" type="pres">
      <dgm:prSet presAssocID="{CB4A7864-E6B8-4FBC-80FE-DFC60DBB0FD6}" presName="vert1" presStyleCnt="0"/>
      <dgm:spPr/>
    </dgm:pt>
    <dgm:pt modelId="{CFECF9D6-03C6-4AAA-9A66-898FBA8D8C49}" type="pres">
      <dgm:prSet presAssocID="{5DE4FACA-37C9-44FB-AC41-B7989662FA7B}" presName="thickLine" presStyleLbl="alignNode1" presStyleIdx="1" presStyleCnt="13"/>
      <dgm:spPr/>
    </dgm:pt>
    <dgm:pt modelId="{E0E800ED-6E38-4D10-9A79-93171A11A44E}" type="pres">
      <dgm:prSet presAssocID="{5DE4FACA-37C9-44FB-AC41-B7989662FA7B}" presName="horz1" presStyleCnt="0"/>
      <dgm:spPr/>
    </dgm:pt>
    <dgm:pt modelId="{C13904EA-96FB-4821-AD5D-4671131DDBD1}" type="pres">
      <dgm:prSet presAssocID="{5DE4FACA-37C9-44FB-AC41-B7989662FA7B}" presName="tx1" presStyleLbl="revTx" presStyleIdx="1" presStyleCnt="13"/>
      <dgm:spPr/>
    </dgm:pt>
    <dgm:pt modelId="{4BD1E2C9-D9DF-4A0A-810D-75BF6AFD7DF1}" type="pres">
      <dgm:prSet presAssocID="{5DE4FACA-37C9-44FB-AC41-B7989662FA7B}" presName="vert1" presStyleCnt="0"/>
      <dgm:spPr/>
    </dgm:pt>
    <dgm:pt modelId="{5F646EEA-0678-4E61-8153-994524642457}" type="pres">
      <dgm:prSet presAssocID="{21CBF330-8E9A-4DC2-AB07-D1C38E9E6684}" presName="thickLine" presStyleLbl="alignNode1" presStyleIdx="2" presStyleCnt="13"/>
      <dgm:spPr/>
    </dgm:pt>
    <dgm:pt modelId="{CA0A9E37-00E1-4F11-A6EF-D75F361DF170}" type="pres">
      <dgm:prSet presAssocID="{21CBF330-8E9A-4DC2-AB07-D1C38E9E6684}" presName="horz1" presStyleCnt="0"/>
      <dgm:spPr/>
    </dgm:pt>
    <dgm:pt modelId="{83A935E3-48FF-4FA5-ADA8-7506763E5E94}" type="pres">
      <dgm:prSet presAssocID="{21CBF330-8E9A-4DC2-AB07-D1C38E9E6684}" presName="tx1" presStyleLbl="revTx" presStyleIdx="2" presStyleCnt="13"/>
      <dgm:spPr/>
    </dgm:pt>
    <dgm:pt modelId="{9AC2F8ED-8B5B-479E-AF3A-D40B2288EC0A}" type="pres">
      <dgm:prSet presAssocID="{21CBF330-8E9A-4DC2-AB07-D1C38E9E6684}" presName="vert1" presStyleCnt="0"/>
      <dgm:spPr/>
    </dgm:pt>
    <dgm:pt modelId="{D6AF12C5-219A-4ECB-95C4-9F018CAE9203}" type="pres">
      <dgm:prSet presAssocID="{A9921669-7561-4B26-AE81-1968F4365440}" presName="thickLine" presStyleLbl="alignNode1" presStyleIdx="3" presStyleCnt="13"/>
      <dgm:spPr/>
    </dgm:pt>
    <dgm:pt modelId="{D2EFB6B1-82E8-4B13-8C09-07134F39E188}" type="pres">
      <dgm:prSet presAssocID="{A9921669-7561-4B26-AE81-1968F4365440}" presName="horz1" presStyleCnt="0"/>
      <dgm:spPr/>
    </dgm:pt>
    <dgm:pt modelId="{2B19FFF8-962D-45DC-A173-05E2B73468AF}" type="pres">
      <dgm:prSet presAssocID="{A9921669-7561-4B26-AE81-1968F4365440}" presName="tx1" presStyleLbl="revTx" presStyleIdx="3" presStyleCnt="13"/>
      <dgm:spPr/>
    </dgm:pt>
    <dgm:pt modelId="{59ADF2D9-7896-4B9B-BB48-B4EB09A0158E}" type="pres">
      <dgm:prSet presAssocID="{A9921669-7561-4B26-AE81-1968F4365440}" presName="vert1" presStyleCnt="0"/>
      <dgm:spPr/>
    </dgm:pt>
    <dgm:pt modelId="{1E44D866-6A7B-492C-A865-0D6C62BCFA8F}" type="pres">
      <dgm:prSet presAssocID="{565B4560-B894-404E-9D93-DC006ACBC0AC}" presName="thickLine" presStyleLbl="alignNode1" presStyleIdx="4" presStyleCnt="13"/>
      <dgm:spPr/>
    </dgm:pt>
    <dgm:pt modelId="{50D45F93-A430-4D79-ADF0-EAD36EA8C8FD}" type="pres">
      <dgm:prSet presAssocID="{565B4560-B894-404E-9D93-DC006ACBC0AC}" presName="horz1" presStyleCnt="0"/>
      <dgm:spPr/>
    </dgm:pt>
    <dgm:pt modelId="{85FB370E-80FE-416D-A445-900C85CEDF67}" type="pres">
      <dgm:prSet presAssocID="{565B4560-B894-404E-9D93-DC006ACBC0AC}" presName="tx1" presStyleLbl="revTx" presStyleIdx="4" presStyleCnt="13"/>
      <dgm:spPr/>
    </dgm:pt>
    <dgm:pt modelId="{E821949C-72CF-4AEA-897F-69CF9341D203}" type="pres">
      <dgm:prSet presAssocID="{565B4560-B894-404E-9D93-DC006ACBC0AC}" presName="vert1" presStyleCnt="0"/>
      <dgm:spPr/>
    </dgm:pt>
    <dgm:pt modelId="{5C5B3CE3-D3E4-47B8-9868-5CFDC9A546DF}" type="pres">
      <dgm:prSet presAssocID="{4BE85075-BC8D-4E8B-9975-B94088405DDC}" presName="thickLine" presStyleLbl="alignNode1" presStyleIdx="5" presStyleCnt="13"/>
      <dgm:spPr/>
    </dgm:pt>
    <dgm:pt modelId="{59FF3124-18A6-4A02-AE34-F0A8117E1920}" type="pres">
      <dgm:prSet presAssocID="{4BE85075-BC8D-4E8B-9975-B94088405DDC}" presName="horz1" presStyleCnt="0"/>
      <dgm:spPr/>
    </dgm:pt>
    <dgm:pt modelId="{FF0C6030-ADF2-419F-8207-33FD4B9D28F6}" type="pres">
      <dgm:prSet presAssocID="{4BE85075-BC8D-4E8B-9975-B94088405DDC}" presName="tx1" presStyleLbl="revTx" presStyleIdx="5" presStyleCnt="13"/>
      <dgm:spPr/>
    </dgm:pt>
    <dgm:pt modelId="{01B8EBFD-D859-481A-9ECB-0EC2E8533236}" type="pres">
      <dgm:prSet presAssocID="{4BE85075-BC8D-4E8B-9975-B94088405DDC}" presName="vert1" presStyleCnt="0"/>
      <dgm:spPr/>
    </dgm:pt>
    <dgm:pt modelId="{836F3301-7540-47D2-89D1-63CF4CCF4FF9}" type="pres">
      <dgm:prSet presAssocID="{2741E123-CCBF-4479-AD06-E1618710F68B}" presName="thickLine" presStyleLbl="alignNode1" presStyleIdx="6" presStyleCnt="13"/>
      <dgm:spPr/>
    </dgm:pt>
    <dgm:pt modelId="{23401883-0A0A-435C-A5BC-E78E0AE0361F}" type="pres">
      <dgm:prSet presAssocID="{2741E123-CCBF-4479-AD06-E1618710F68B}" presName="horz1" presStyleCnt="0"/>
      <dgm:spPr/>
    </dgm:pt>
    <dgm:pt modelId="{14F3BC03-A5A0-400A-8F27-089F6543D67F}" type="pres">
      <dgm:prSet presAssocID="{2741E123-CCBF-4479-AD06-E1618710F68B}" presName="tx1" presStyleLbl="revTx" presStyleIdx="6" presStyleCnt="13"/>
      <dgm:spPr/>
    </dgm:pt>
    <dgm:pt modelId="{D7CFB40C-4441-486A-9F61-6B808D0933DB}" type="pres">
      <dgm:prSet presAssocID="{2741E123-CCBF-4479-AD06-E1618710F68B}" presName="vert1" presStyleCnt="0"/>
      <dgm:spPr/>
    </dgm:pt>
    <dgm:pt modelId="{36D12CCB-B925-4060-9AC4-BC04C98832E0}" type="pres">
      <dgm:prSet presAssocID="{91EC631B-29E7-4455-995F-4ADB03345773}" presName="thickLine" presStyleLbl="alignNode1" presStyleIdx="7" presStyleCnt="13"/>
      <dgm:spPr/>
    </dgm:pt>
    <dgm:pt modelId="{2DF0DB97-1B2B-4A43-8259-223A32BEE69B}" type="pres">
      <dgm:prSet presAssocID="{91EC631B-29E7-4455-995F-4ADB03345773}" presName="horz1" presStyleCnt="0"/>
      <dgm:spPr/>
    </dgm:pt>
    <dgm:pt modelId="{0E08BBDE-245B-40CD-9087-5B1077DB7B70}" type="pres">
      <dgm:prSet presAssocID="{91EC631B-29E7-4455-995F-4ADB03345773}" presName="tx1" presStyleLbl="revTx" presStyleIdx="7" presStyleCnt="13"/>
      <dgm:spPr/>
    </dgm:pt>
    <dgm:pt modelId="{F542158A-0D3B-4D84-83B3-A0746810D35A}" type="pres">
      <dgm:prSet presAssocID="{91EC631B-29E7-4455-995F-4ADB03345773}" presName="vert1" presStyleCnt="0"/>
      <dgm:spPr/>
    </dgm:pt>
    <dgm:pt modelId="{D7F52EFC-E6C7-443E-B76A-623AE7974E99}" type="pres">
      <dgm:prSet presAssocID="{C401C353-FA6B-47DF-9DD7-645D8674828B}" presName="thickLine" presStyleLbl="alignNode1" presStyleIdx="8" presStyleCnt="13"/>
      <dgm:spPr/>
    </dgm:pt>
    <dgm:pt modelId="{45DDCBFA-5E12-4C65-83E3-2044AE8324DE}" type="pres">
      <dgm:prSet presAssocID="{C401C353-FA6B-47DF-9DD7-645D8674828B}" presName="horz1" presStyleCnt="0"/>
      <dgm:spPr/>
    </dgm:pt>
    <dgm:pt modelId="{21E07FFB-EF60-44D4-8970-134E340B195B}" type="pres">
      <dgm:prSet presAssocID="{C401C353-FA6B-47DF-9DD7-645D8674828B}" presName="tx1" presStyleLbl="revTx" presStyleIdx="8" presStyleCnt="13"/>
      <dgm:spPr/>
    </dgm:pt>
    <dgm:pt modelId="{7F8E6C2E-6163-419F-8515-8493A9EDD062}" type="pres">
      <dgm:prSet presAssocID="{C401C353-FA6B-47DF-9DD7-645D8674828B}" presName="vert1" presStyleCnt="0"/>
      <dgm:spPr/>
    </dgm:pt>
    <dgm:pt modelId="{6CC76784-5D58-4468-BAE5-851713916234}" type="pres">
      <dgm:prSet presAssocID="{440965E1-A0B3-448B-908C-7716A084F60C}" presName="thickLine" presStyleLbl="alignNode1" presStyleIdx="9" presStyleCnt="13"/>
      <dgm:spPr/>
    </dgm:pt>
    <dgm:pt modelId="{CA085652-21EF-4EA4-8117-378F7FAAC127}" type="pres">
      <dgm:prSet presAssocID="{440965E1-A0B3-448B-908C-7716A084F60C}" presName="horz1" presStyleCnt="0"/>
      <dgm:spPr/>
    </dgm:pt>
    <dgm:pt modelId="{5A7AA08A-743F-4FC2-8D89-B77AEF4B7E6D}" type="pres">
      <dgm:prSet presAssocID="{440965E1-A0B3-448B-908C-7716A084F60C}" presName="tx1" presStyleLbl="revTx" presStyleIdx="9" presStyleCnt="13"/>
      <dgm:spPr/>
    </dgm:pt>
    <dgm:pt modelId="{D69445B5-CEBC-4506-B2F2-742866192DD0}" type="pres">
      <dgm:prSet presAssocID="{440965E1-A0B3-448B-908C-7716A084F60C}" presName="vert1" presStyleCnt="0"/>
      <dgm:spPr/>
    </dgm:pt>
    <dgm:pt modelId="{0888C142-154E-4284-99F7-5BAD8888165A}" type="pres">
      <dgm:prSet presAssocID="{AF211189-4BEA-42E1-A0B0-BE949018FB1C}" presName="thickLine" presStyleLbl="alignNode1" presStyleIdx="10" presStyleCnt="13"/>
      <dgm:spPr/>
    </dgm:pt>
    <dgm:pt modelId="{3060DDC5-C700-459C-91F3-6D43216F933F}" type="pres">
      <dgm:prSet presAssocID="{AF211189-4BEA-42E1-A0B0-BE949018FB1C}" presName="horz1" presStyleCnt="0"/>
      <dgm:spPr/>
    </dgm:pt>
    <dgm:pt modelId="{2700AC51-AB12-4D08-A6F3-8FDCCA2D77B1}" type="pres">
      <dgm:prSet presAssocID="{AF211189-4BEA-42E1-A0B0-BE949018FB1C}" presName="tx1" presStyleLbl="revTx" presStyleIdx="10" presStyleCnt="13"/>
      <dgm:spPr/>
    </dgm:pt>
    <dgm:pt modelId="{B9441D7F-2133-4E33-A8FA-0D35495D94E2}" type="pres">
      <dgm:prSet presAssocID="{AF211189-4BEA-42E1-A0B0-BE949018FB1C}" presName="vert1" presStyleCnt="0"/>
      <dgm:spPr/>
    </dgm:pt>
    <dgm:pt modelId="{92AFB778-30AD-413A-B8B2-B2192012D174}" type="pres">
      <dgm:prSet presAssocID="{8205E5AE-FC6C-4EE0-8E13-D1EAB23E17B0}" presName="thickLine" presStyleLbl="alignNode1" presStyleIdx="11" presStyleCnt="13"/>
      <dgm:spPr/>
    </dgm:pt>
    <dgm:pt modelId="{B7AAE240-2376-46ED-9594-416B67D9817A}" type="pres">
      <dgm:prSet presAssocID="{8205E5AE-FC6C-4EE0-8E13-D1EAB23E17B0}" presName="horz1" presStyleCnt="0"/>
      <dgm:spPr/>
    </dgm:pt>
    <dgm:pt modelId="{77494B43-A3AD-4236-A78C-CE62A856740F}" type="pres">
      <dgm:prSet presAssocID="{8205E5AE-FC6C-4EE0-8E13-D1EAB23E17B0}" presName="tx1" presStyleLbl="revTx" presStyleIdx="11" presStyleCnt="13"/>
      <dgm:spPr/>
    </dgm:pt>
    <dgm:pt modelId="{B46EDC60-B068-441A-9A29-F7DA4C82FE90}" type="pres">
      <dgm:prSet presAssocID="{8205E5AE-FC6C-4EE0-8E13-D1EAB23E17B0}" presName="vert1" presStyleCnt="0"/>
      <dgm:spPr/>
    </dgm:pt>
    <dgm:pt modelId="{6D37975D-6C92-407E-BCAA-904D4A8F0621}" type="pres">
      <dgm:prSet presAssocID="{3E1C8439-D235-4C97-83AD-2C25CFB13DA7}" presName="thickLine" presStyleLbl="alignNode1" presStyleIdx="12" presStyleCnt="13"/>
      <dgm:spPr/>
    </dgm:pt>
    <dgm:pt modelId="{BE5BD5AA-79AF-4769-BC94-60F22AC5084E}" type="pres">
      <dgm:prSet presAssocID="{3E1C8439-D235-4C97-83AD-2C25CFB13DA7}" presName="horz1" presStyleCnt="0"/>
      <dgm:spPr/>
    </dgm:pt>
    <dgm:pt modelId="{1430AF99-0A07-44E7-BDCA-E8185F9EA924}" type="pres">
      <dgm:prSet presAssocID="{3E1C8439-D235-4C97-83AD-2C25CFB13DA7}" presName="tx1" presStyleLbl="revTx" presStyleIdx="12" presStyleCnt="13"/>
      <dgm:spPr/>
    </dgm:pt>
    <dgm:pt modelId="{4C1972EF-2C67-4AAF-8206-00771A733496}" type="pres">
      <dgm:prSet presAssocID="{3E1C8439-D235-4C97-83AD-2C25CFB13DA7}" presName="vert1" presStyleCnt="0"/>
      <dgm:spPr/>
    </dgm:pt>
  </dgm:ptLst>
  <dgm:cxnLst>
    <dgm:cxn modelId="{8F82B508-ACF6-4780-81F0-6CDF862A8E10}" type="presOf" srcId="{C401C353-FA6B-47DF-9DD7-645D8674828B}" destId="{21E07FFB-EF60-44D4-8970-134E340B195B}" srcOrd="0" destOrd="0" presId="urn:microsoft.com/office/officeart/2008/layout/LinedList"/>
    <dgm:cxn modelId="{9B161809-DD3D-4233-A3E5-73D295A3D149}" srcId="{163EF411-948A-434E-AA24-3F756EA40482}" destId="{AF211189-4BEA-42E1-A0B0-BE949018FB1C}" srcOrd="10" destOrd="0" parTransId="{95124358-541E-44CE-951E-3A0228070719}" sibTransId="{CB2861A7-F696-400E-A343-60DB104AF5EF}"/>
    <dgm:cxn modelId="{A086BC1A-2A99-4EF2-B563-A0833DBC74AF}" srcId="{163EF411-948A-434E-AA24-3F756EA40482}" destId="{4BE85075-BC8D-4E8B-9975-B94088405DDC}" srcOrd="5" destOrd="0" parTransId="{F7FD108F-7F64-4A16-BD4A-668E860B89A1}" sibTransId="{9A72C091-C588-4AFE-AF65-057081B9ECAF}"/>
    <dgm:cxn modelId="{CCF6021C-EB14-4750-8B28-F8A96C4D6CAE}" type="presOf" srcId="{440965E1-A0B3-448B-908C-7716A084F60C}" destId="{5A7AA08A-743F-4FC2-8D89-B77AEF4B7E6D}" srcOrd="0" destOrd="0" presId="urn:microsoft.com/office/officeart/2008/layout/LinedList"/>
    <dgm:cxn modelId="{3D794826-850D-427D-B56E-012D9F4B4C6C}" srcId="{163EF411-948A-434E-AA24-3F756EA40482}" destId="{565B4560-B894-404E-9D93-DC006ACBC0AC}" srcOrd="4" destOrd="0" parTransId="{8C4B4AB3-4580-4AF2-8A72-0B5C176BF172}" sibTransId="{D5354A30-6101-4037-AB23-0502052B4099}"/>
    <dgm:cxn modelId="{31E1522C-3FD1-4FC3-9AFE-F4BCE4C31558}" type="presOf" srcId="{A9921669-7561-4B26-AE81-1968F4365440}" destId="{2B19FFF8-962D-45DC-A173-05E2B73468AF}" srcOrd="0" destOrd="0" presId="urn:microsoft.com/office/officeart/2008/layout/LinedList"/>
    <dgm:cxn modelId="{E67BAC31-B5D4-45C2-B58F-30FC425A8E39}" srcId="{163EF411-948A-434E-AA24-3F756EA40482}" destId="{3E1C8439-D235-4C97-83AD-2C25CFB13DA7}" srcOrd="12" destOrd="0" parTransId="{039A5083-8BD2-4A2F-84DA-E10610E38DF0}" sibTransId="{89CB4ECE-5EA8-429B-8ED0-A20BB2BF49AF}"/>
    <dgm:cxn modelId="{18A92B5D-744A-4DB6-8F92-E2756D8EFFFA}" type="presOf" srcId="{AF211189-4BEA-42E1-A0B0-BE949018FB1C}" destId="{2700AC51-AB12-4D08-A6F3-8FDCCA2D77B1}" srcOrd="0" destOrd="0" presId="urn:microsoft.com/office/officeart/2008/layout/LinedList"/>
    <dgm:cxn modelId="{F3049D67-4FC8-4696-AE20-7E1CDC473ABC}" type="presOf" srcId="{565B4560-B894-404E-9D93-DC006ACBC0AC}" destId="{85FB370E-80FE-416D-A445-900C85CEDF67}" srcOrd="0" destOrd="0" presId="urn:microsoft.com/office/officeart/2008/layout/LinedList"/>
    <dgm:cxn modelId="{10D43673-883E-4CAE-B631-A6F0A66CE464}" type="presOf" srcId="{3E1C8439-D235-4C97-83AD-2C25CFB13DA7}" destId="{1430AF99-0A07-44E7-BDCA-E8185F9EA924}" srcOrd="0" destOrd="0" presId="urn:microsoft.com/office/officeart/2008/layout/LinedList"/>
    <dgm:cxn modelId="{06C76479-142D-4ACF-AE49-6E05D2844DD3}" type="presOf" srcId="{91EC631B-29E7-4455-995F-4ADB03345773}" destId="{0E08BBDE-245B-40CD-9087-5B1077DB7B70}" srcOrd="0" destOrd="0" presId="urn:microsoft.com/office/officeart/2008/layout/LinedList"/>
    <dgm:cxn modelId="{85ACD288-F2A7-4E9C-A562-68CE036DCD75}" type="presOf" srcId="{21CBF330-8E9A-4DC2-AB07-D1C38E9E6684}" destId="{83A935E3-48FF-4FA5-ADA8-7506763E5E94}" srcOrd="0" destOrd="0" presId="urn:microsoft.com/office/officeart/2008/layout/LinedList"/>
    <dgm:cxn modelId="{34227195-E5BD-4D1F-AFCB-AA940AB94377}" srcId="{163EF411-948A-434E-AA24-3F756EA40482}" destId="{21CBF330-8E9A-4DC2-AB07-D1C38E9E6684}" srcOrd="2" destOrd="0" parTransId="{2C37631A-5252-4023-B3B6-2787BAB348CA}" sibTransId="{18F88A58-D128-413D-811A-5932D2CC0F47}"/>
    <dgm:cxn modelId="{AE1EE3A9-CCC1-4CC9-BC00-474178751EC7}" type="presOf" srcId="{8205E5AE-FC6C-4EE0-8E13-D1EAB23E17B0}" destId="{77494B43-A3AD-4236-A78C-CE62A856740F}" srcOrd="0" destOrd="0" presId="urn:microsoft.com/office/officeart/2008/layout/LinedList"/>
    <dgm:cxn modelId="{9B85EBA9-8FE2-403B-A977-96F4E0931A81}" srcId="{163EF411-948A-434E-AA24-3F756EA40482}" destId="{C401C353-FA6B-47DF-9DD7-645D8674828B}" srcOrd="8" destOrd="0" parTransId="{76C3BF6D-30CB-4341-95CC-5E98D85F99E2}" sibTransId="{9D349794-3B57-4690-9D10-60C3C8E35B59}"/>
    <dgm:cxn modelId="{99BF7DB1-04E8-4C3C-A3BF-C7EBE4AC25E6}" type="presOf" srcId="{CB4A7864-E6B8-4FBC-80FE-DFC60DBB0FD6}" destId="{612C17D1-2371-4BA3-B09E-D152F632EFC0}" srcOrd="0" destOrd="0" presId="urn:microsoft.com/office/officeart/2008/layout/LinedList"/>
    <dgm:cxn modelId="{BC508AB6-C792-4139-AC82-325D3DC17B73}" type="presOf" srcId="{4BE85075-BC8D-4E8B-9975-B94088405DDC}" destId="{FF0C6030-ADF2-419F-8207-33FD4B9D28F6}" srcOrd="0" destOrd="0" presId="urn:microsoft.com/office/officeart/2008/layout/LinedList"/>
    <dgm:cxn modelId="{0D6E8DB9-6892-45FB-8015-BAB2BB059BA4}" type="presOf" srcId="{163EF411-948A-434E-AA24-3F756EA40482}" destId="{61CFF221-A9D1-4BA1-9ECD-09FCDF32637B}" srcOrd="0" destOrd="0" presId="urn:microsoft.com/office/officeart/2008/layout/LinedList"/>
    <dgm:cxn modelId="{694EE0C0-EE6F-41A4-B62B-804ADD1C34D1}" srcId="{163EF411-948A-434E-AA24-3F756EA40482}" destId="{91EC631B-29E7-4455-995F-4ADB03345773}" srcOrd="7" destOrd="0" parTransId="{E143EDC0-1898-4F14-B4D0-F91EEC604099}" sibTransId="{3EBAC292-C72A-4C5A-B121-CA7113587178}"/>
    <dgm:cxn modelId="{09E5D4C7-E38E-4117-AAE0-041921404226}" srcId="{163EF411-948A-434E-AA24-3F756EA40482}" destId="{2741E123-CCBF-4479-AD06-E1618710F68B}" srcOrd="6" destOrd="0" parTransId="{8265C703-A842-48EC-8641-C226118E44AA}" sibTransId="{06F2AE57-4FDC-4CE6-A508-69DC11B391E4}"/>
    <dgm:cxn modelId="{394346D4-3DD8-4325-AE3F-AE8789B2E34F}" srcId="{163EF411-948A-434E-AA24-3F756EA40482}" destId="{A9921669-7561-4B26-AE81-1968F4365440}" srcOrd="3" destOrd="0" parTransId="{7C3B7E08-0935-4411-9AA7-0BC13A2B05A8}" sibTransId="{7F21DAC0-E3BF-43AD-BC15-5718FA8183B8}"/>
    <dgm:cxn modelId="{187974D4-0FA4-4173-8402-6D68ED52FB83}" type="presOf" srcId="{2741E123-CCBF-4479-AD06-E1618710F68B}" destId="{14F3BC03-A5A0-400A-8F27-089F6543D67F}" srcOrd="0" destOrd="0" presId="urn:microsoft.com/office/officeart/2008/layout/LinedList"/>
    <dgm:cxn modelId="{D2E11FED-6942-49FF-8F5E-EE68EEFFAF7E}" srcId="{163EF411-948A-434E-AA24-3F756EA40482}" destId="{8205E5AE-FC6C-4EE0-8E13-D1EAB23E17B0}" srcOrd="11" destOrd="0" parTransId="{1FB1A12F-5607-4190-9D49-493139CBB07A}" sibTransId="{D3994EA8-5211-4E0F-9F6D-6B6A1DA38B68}"/>
    <dgm:cxn modelId="{0A3C04F1-4E4E-42C5-A6C0-5E21C478673C}" srcId="{163EF411-948A-434E-AA24-3F756EA40482}" destId="{5DE4FACA-37C9-44FB-AC41-B7989662FA7B}" srcOrd="1" destOrd="0" parTransId="{E4BFA0B4-4918-4119-9259-58422E4DD251}" sibTransId="{742249B6-57F9-40F9-98B6-4F0F298D9366}"/>
    <dgm:cxn modelId="{83C702F2-77B1-4781-B0C4-4A5A53954F06}" type="presOf" srcId="{5DE4FACA-37C9-44FB-AC41-B7989662FA7B}" destId="{C13904EA-96FB-4821-AD5D-4671131DDBD1}" srcOrd="0" destOrd="0" presId="urn:microsoft.com/office/officeart/2008/layout/LinedList"/>
    <dgm:cxn modelId="{A9834AFA-D056-4276-9A92-BE4AA76E0A32}" srcId="{163EF411-948A-434E-AA24-3F756EA40482}" destId="{440965E1-A0B3-448B-908C-7716A084F60C}" srcOrd="9" destOrd="0" parTransId="{2514E3A0-089A-4463-A6EB-DF36F5D906D2}" sibTransId="{D7FEF515-5C21-4AC8-BF7D-0E7A0A52A03C}"/>
    <dgm:cxn modelId="{443944FC-7113-44CC-8B6D-87335FA2636A}" srcId="{163EF411-948A-434E-AA24-3F756EA40482}" destId="{CB4A7864-E6B8-4FBC-80FE-DFC60DBB0FD6}" srcOrd="0" destOrd="0" parTransId="{332CCC78-FBF8-4863-A101-73C9EFDBFC36}" sibTransId="{26740E44-6547-4ADB-B2E5-65D93E75A4BE}"/>
    <dgm:cxn modelId="{BEAFC3A2-5035-4F7A-9CFA-5BFC4E211BBC}" type="presParOf" srcId="{61CFF221-A9D1-4BA1-9ECD-09FCDF32637B}" destId="{4B7BE926-4E41-4717-9D22-82D61DF0EE72}" srcOrd="0" destOrd="0" presId="urn:microsoft.com/office/officeart/2008/layout/LinedList"/>
    <dgm:cxn modelId="{16DB8941-E127-44B5-AE2A-ECEF9B32D3AB}" type="presParOf" srcId="{61CFF221-A9D1-4BA1-9ECD-09FCDF32637B}" destId="{FFF8625A-8F8A-454A-A864-910A947229B3}" srcOrd="1" destOrd="0" presId="urn:microsoft.com/office/officeart/2008/layout/LinedList"/>
    <dgm:cxn modelId="{E7393A5A-784D-447E-9D03-07809E1A530A}" type="presParOf" srcId="{FFF8625A-8F8A-454A-A864-910A947229B3}" destId="{612C17D1-2371-4BA3-B09E-D152F632EFC0}" srcOrd="0" destOrd="0" presId="urn:microsoft.com/office/officeart/2008/layout/LinedList"/>
    <dgm:cxn modelId="{A1B42266-0A94-4DE8-8525-90978B4E4BD9}" type="presParOf" srcId="{FFF8625A-8F8A-454A-A864-910A947229B3}" destId="{3A23E683-5E7B-47EE-A8F5-E25D81D3322C}" srcOrd="1" destOrd="0" presId="urn:microsoft.com/office/officeart/2008/layout/LinedList"/>
    <dgm:cxn modelId="{5DFE151F-FE49-41E2-ABE5-8EA5EE24A7B1}" type="presParOf" srcId="{61CFF221-A9D1-4BA1-9ECD-09FCDF32637B}" destId="{CFECF9D6-03C6-4AAA-9A66-898FBA8D8C49}" srcOrd="2" destOrd="0" presId="urn:microsoft.com/office/officeart/2008/layout/LinedList"/>
    <dgm:cxn modelId="{8C5D53B3-52B7-4AF9-8D5F-965AB3984CF5}" type="presParOf" srcId="{61CFF221-A9D1-4BA1-9ECD-09FCDF32637B}" destId="{E0E800ED-6E38-4D10-9A79-93171A11A44E}" srcOrd="3" destOrd="0" presId="urn:microsoft.com/office/officeart/2008/layout/LinedList"/>
    <dgm:cxn modelId="{85A92536-2435-4AA9-B4DB-118218F5976D}" type="presParOf" srcId="{E0E800ED-6E38-4D10-9A79-93171A11A44E}" destId="{C13904EA-96FB-4821-AD5D-4671131DDBD1}" srcOrd="0" destOrd="0" presId="urn:microsoft.com/office/officeart/2008/layout/LinedList"/>
    <dgm:cxn modelId="{A1149949-C1DF-44BB-B670-FB7C491E5FD3}" type="presParOf" srcId="{E0E800ED-6E38-4D10-9A79-93171A11A44E}" destId="{4BD1E2C9-D9DF-4A0A-810D-75BF6AFD7DF1}" srcOrd="1" destOrd="0" presId="urn:microsoft.com/office/officeart/2008/layout/LinedList"/>
    <dgm:cxn modelId="{2E752FD4-03CD-4DCE-864E-82ED3F93AE60}" type="presParOf" srcId="{61CFF221-A9D1-4BA1-9ECD-09FCDF32637B}" destId="{5F646EEA-0678-4E61-8153-994524642457}" srcOrd="4" destOrd="0" presId="urn:microsoft.com/office/officeart/2008/layout/LinedList"/>
    <dgm:cxn modelId="{B948C7E6-BC3D-455A-994A-63DC4160767A}" type="presParOf" srcId="{61CFF221-A9D1-4BA1-9ECD-09FCDF32637B}" destId="{CA0A9E37-00E1-4F11-A6EF-D75F361DF170}" srcOrd="5" destOrd="0" presId="urn:microsoft.com/office/officeart/2008/layout/LinedList"/>
    <dgm:cxn modelId="{49E544EF-80F4-45BF-89E6-08A624CDCF45}" type="presParOf" srcId="{CA0A9E37-00E1-4F11-A6EF-D75F361DF170}" destId="{83A935E3-48FF-4FA5-ADA8-7506763E5E94}" srcOrd="0" destOrd="0" presId="urn:microsoft.com/office/officeart/2008/layout/LinedList"/>
    <dgm:cxn modelId="{38A0C400-828A-4C9F-A06F-24E31774D2CE}" type="presParOf" srcId="{CA0A9E37-00E1-4F11-A6EF-D75F361DF170}" destId="{9AC2F8ED-8B5B-479E-AF3A-D40B2288EC0A}" srcOrd="1" destOrd="0" presId="urn:microsoft.com/office/officeart/2008/layout/LinedList"/>
    <dgm:cxn modelId="{61543461-6380-4843-9CF5-A58B39060D23}" type="presParOf" srcId="{61CFF221-A9D1-4BA1-9ECD-09FCDF32637B}" destId="{D6AF12C5-219A-4ECB-95C4-9F018CAE9203}" srcOrd="6" destOrd="0" presId="urn:microsoft.com/office/officeart/2008/layout/LinedList"/>
    <dgm:cxn modelId="{022A9FAC-1BE5-4B7A-9A02-7F05185315BF}" type="presParOf" srcId="{61CFF221-A9D1-4BA1-9ECD-09FCDF32637B}" destId="{D2EFB6B1-82E8-4B13-8C09-07134F39E188}" srcOrd="7" destOrd="0" presId="urn:microsoft.com/office/officeart/2008/layout/LinedList"/>
    <dgm:cxn modelId="{DCC057C9-D65F-4F07-9495-3B31BE194B2C}" type="presParOf" srcId="{D2EFB6B1-82E8-4B13-8C09-07134F39E188}" destId="{2B19FFF8-962D-45DC-A173-05E2B73468AF}" srcOrd="0" destOrd="0" presId="urn:microsoft.com/office/officeart/2008/layout/LinedList"/>
    <dgm:cxn modelId="{D09DB235-299E-4135-8E8F-555C8E42FB54}" type="presParOf" srcId="{D2EFB6B1-82E8-4B13-8C09-07134F39E188}" destId="{59ADF2D9-7896-4B9B-BB48-B4EB09A0158E}" srcOrd="1" destOrd="0" presId="urn:microsoft.com/office/officeart/2008/layout/LinedList"/>
    <dgm:cxn modelId="{0FC3771F-14B6-4A66-B83F-41DEDC94EBAE}" type="presParOf" srcId="{61CFF221-A9D1-4BA1-9ECD-09FCDF32637B}" destId="{1E44D866-6A7B-492C-A865-0D6C62BCFA8F}" srcOrd="8" destOrd="0" presId="urn:microsoft.com/office/officeart/2008/layout/LinedList"/>
    <dgm:cxn modelId="{AB7889EA-09E5-4C7C-94B2-8819B9A6AC25}" type="presParOf" srcId="{61CFF221-A9D1-4BA1-9ECD-09FCDF32637B}" destId="{50D45F93-A430-4D79-ADF0-EAD36EA8C8FD}" srcOrd="9" destOrd="0" presId="urn:microsoft.com/office/officeart/2008/layout/LinedList"/>
    <dgm:cxn modelId="{9AB4A225-9580-4C53-A9BF-CFB09FC25D23}" type="presParOf" srcId="{50D45F93-A430-4D79-ADF0-EAD36EA8C8FD}" destId="{85FB370E-80FE-416D-A445-900C85CEDF67}" srcOrd="0" destOrd="0" presId="urn:microsoft.com/office/officeart/2008/layout/LinedList"/>
    <dgm:cxn modelId="{F0BC2BB3-4D45-49F3-A59C-7B1F09E03BD5}" type="presParOf" srcId="{50D45F93-A430-4D79-ADF0-EAD36EA8C8FD}" destId="{E821949C-72CF-4AEA-897F-69CF9341D203}" srcOrd="1" destOrd="0" presId="urn:microsoft.com/office/officeart/2008/layout/LinedList"/>
    <dgm:cxn modelId="{87E91389-6FC4-40B7-8065-5C6757F96B0C}" type="presParOf" srcId="{61CFF221-A9D1-4BA1-9ECD-09FCDF32637B}" destId="{5C5B3CE3-D3E4-47B8-9868-5CFDC9A546DF}" srcOrd="10" destOrd="0" presId="urn:microsoft.com/office/officeart/2008/layout/LinedList"/>
    <dgm:cxn modelId="{A9C6B05F-5033-4175-8DF7-374B8030FC7B}" type="presParOf" srcId="{61CFF221-A9D1-4BA1-9ECD-09FCDF32637B}" destId="{59FF3124-18A6-4A02-AE34-F0A8117E1920}" srcOrd="11" destOrd="0" presId="urn:microsoft.com/office/officeart/2008/layout/LinedList"/>
    <dgm:cxn modelId="{C7AE3791-C94A-49F6-B336-EB3B3C45B334}" type="presParOf" srcId="{59FF3124-18A6-4A02-AE34-F0A8117E1920}" destId="{FF0C6030-ADF2-419F-8207-33FD4B9D28F6}" srcOrd="0" destOrd="0" presId="urn:microsoft.com/office/officeart/2008/layout/LinedList"/>
    <dgm:cxn modelId="{0E5598A0-EE5D-45F2-9EBC-AFA041656DFB}" type="presParOf" srcId="{59FF3124-18A6-4A02-AE34-F0A8117E1920}" destId="{01B8EBFD-D859-481A-9ECB-0EC2E8533236}" srcOrd="1" destOrd="0" presId="urn:microsoft.com/office/officeart/2008/layout/LinedList"/>
    <dgm:cxn modelId="{33ED578E-95FA-4094-B609-0F45DD5B3739}" type="presParOf" srcId="{61CFF221-A9D1-4BA1-9ECD-09FCDF32637B}" destId="{836F3301-7540-47D2-89D1-63CF4CCF4FF9}" srcOrd="12" destOrd="0" presId="urn:microsoft.com/office/officeart/2008/layout/LinedList"/>
    <dgm:cxn modelId="{5594187C-B323-4F6C-9CFA-81D1F722D03A}" type="presParOf" srcId="{61CFF221-A9D1-4BA1-9ECD-09FCDF32637B}" destId="{23401883-0A0A-435C-A5BC-E78E0AE0361F}" srcOrd="13" destOrd="0" presId="urn:microsoft.com/office/officeart/2008/layout/LinedList"/>
    <dgm:cxn modelId="{C021EA72-0ED2-4CA3-A269-6984325BA024}" type="presParOf" srcId="{23401883-0A0A-435C-A5BC-E78E0AE0361F}" destId="{14F3BC03-A5A0-400A-8F27-089F6543D67F}" srcOrd="0" destOrd="0" presId="urn:microsoft.com/office/officeart/2008/layout/LinedList"/>
    <dgm:cxn modelId="{22FDC6A0-604A-4BC8-8CB6-79F4360E1024}" type="presParOf" srcId="{23401883-0A0A-435C-A5BC-E78E0AE0361F}" destId="{D7CFB40C-4441-486A-9F61-6B808D0933DB}" srcOrd="1" destOrd="0" presId="urn:microsoft.com/office/officeart/2008/layout/LinedList"/>
    <dgm:cxn modelId="{66B6AB89-953B-4C3C-85FC-EE8A6DFE735A}" type="presParOf" srcId="{61CFF221-A9D1-4BA1-9ECD-09FCDF32637B}" destId="{36D12CCB-B925-4060-9AC4-BC04C98832E0}" srcOrd="14" destOrd="0" presId="urn:microsoft.com/office/officeart/2008/layout/LinedList"/>
    <dgm:cxn modelId="{48B0308E-5BFC-455E-8DBB-36708C3AD295}" type="presParOf" srcId="{61CFF221-A9D1-4BA1-9ECD-09FCDF32637B}" destId="{2DF0DB97-1B2B-4A43-8259-223A32BEE69B}" srcOrd="15" destOrd="0" presId="urn:microsoft.com/office/officeart/2008/layout/LinedList"/>
    <dgm:cxn modelId="{4596F40C-7659-4FAA-95B8-057765B00AA3}" type="presParOf" srcId="{2DF0DB97-1B2B-4A43-8259-223A32BEE69B}" destId="{0E08BBDE-245B-40CD-9087-5B1077DB7B70}" srcOrd="0" destOrd="0" presId="urn:microsoft.com/office/officeart/2008/layout/LinedList"/>
    <dgm:cxn modelId="{5B3CF729-5C75-4E30-8852-E3E1A78D1ABE}" type="presParOf" srcId="{2DF0DB97-1B2B-4A43-8259-223A32BEE69B}" destId="{F542158A-0D3B-4D84-83B3-A0746810D35A}" srcOrd="1" destOrd="0" presId="urn:microsoft.com/office/officeart/2008/layout/LinedList"/>
    <dgm:cxn modelId="{374C9C02-63AE-4528-9609-66C62CF5EA27}" type="presParOf" srcId="{61CFF221-A9D1-4BA1-9ECD-09FCDF32637B}" destId="{D7F52EFC-E6C7-443E-B76A-623AE7974E99}" srcOrd="16" destOrd="0" presId="urn:microsoft.com/office/officeart/2008/layout/LinedList"/>
    <dgm:cxn modelId="{FA52F92A-E313-4067-B8AE-8AAF78BA121D}" type="presParOf" srcId="{61CFF221-A9D1-4BA1-9ECD-09FCDF32637B}" destId="{45DDCBFA-5E12-4C65-83E3-2044AE8324DE}" srcOrd="17" destOrd="0" presId="urn:microsoft.com/office/officeart/2008/layout/LinedList"/>
    <dgm:cxn modelId="{CF3D6032-B013-456C-90C8-3C6EBA6C1489}" type="presParOf" srcId="{45DDCBFA-5E12-4C65-83E3-2044AE8324DE}" destId="{21E07FFB-EF60-44D4-8970-134E340B195B}" srcOrd="0" destOrd="0" presId="urn:microsoft.com/office/officeart/2008/layout/LinedList"/>
    <dgm:cxn modelId="{DF35E6E5-4529-4BE2-87E4-F1F75560FE5D}" type="presParOf" srcId="{45DDCBFA-5E12-4C65-83E3-2044AE8324DE}" destId="{7F8E6C2E-6163-419F-8515-8493A9EDD062}" srcOrd="1" destOrd="0" presId="urn:microsoft.com/office/officeart/2008/layout/LinedList"/>
    <dgm:cxn modelId="{B70C5DE2-28AD-440B-9E98-2ACDAB1EB071}" type="presParOf" srcId="{61CFF221-A9D1-4BA1-9ECD-09FCDF32637B}" destId="{6CC76784-5D58-4468-BAE5-851713916234}" srcOrd="18" destOrd="0" presId="urn:microsoft.com/office/officeart/2008/layout/LinedList"/>
    <dgm:cxn modelId="{9934EA0C-005D-4F65-BAF4-5C0F405BBB70}" type="presParOf" srcId="{61CFF221-A9D1-4BA1-9ECD-09FCDF32637B}" destId="{CA085652-21EF-4EA4-8117-378F7FAAC127}" srcOrd="19" destOrd="0" presId="urn:microsoft.com/office/officeart/2008/layout/LinedList"/>
    <dgm:cxn modelId="{76BF1AE9-B795-4FE4-BC1C-436475BAABD0}" type="presParOf" srcId="{CA085652-21EF-4EA4-8117-378F7FAAC127}" destId="{5A7AA08A-743F-4FC2-8D89-B77AEF4B7E6D}" srcOrd="0" destOrd="0" presId="urn:microsoft.com/office/officeart/2008/layout/LinedList"/>
    <dgm:cxn modelId="{5CD4951F-B29A-4B92-829E-A8A13DEF2C0D}" type="presParOf" srcId="{CA085652-21EF-4EA4-8117-378F7FAAC127}" destId="{D69445B5-CEBC-4506-B2F2-742866192DD0}" srcOrd="1" destOrd="0" presId="urn:microsoft.com/office/officeart/2008/layout/LinedList"/>
    <dgm:cxn modelId="{0C064527-64F7-4BE0-AA5E-CF65230174E4}" type="presParOf" srcId="{61CFF221-A9D1-4BA1-9ECD-09FCDF32637B}" destId="{0888C142-154E-4284-99F7-5BAD8888165A}" srcOrd="20" destOrd="0" presId="urn:microsoft.com/office/officeart/2008/layout/LinedList"/>
    <dgm:cxn modelId="{FA5F8071-62DA-4CEF-9237-DC95AADE7A86}" type="presParOf" srcId="{61CFF221-A9D1-4BA1-9ECD-09FCDF32637B}" destId="{3060DDC5-C700-459C-91F3-6D43216F933F}" srcOrd="21" destOrd="0" presId="urn:microsoft.com/office/officeart/2008/layout/LinedList"/>
    <dgm:cxn modelId="{E6213AD4-1AE3-4167-B7B6-D0A647B33B49}" type="presParOf" srcId="{3060DDC5-C700-459C-91F3-6D43216F933F}" destId="{2700AC51-AB12-4D08-A6F3-8FDCCA2D77B1}" srcOrd="0" destOrd="0" presId="urn:microsoft.com/office/officeart/2008/layout/LinedList"/>
    <dgm:cxn modelId="{05C45122-31A6-4BDB-8C1D-28231D8286B2}" type="presParOf" srcId="{3060DDC5-C700-459C-91F3-6D43216F933F}" destId="{B9441D7F-2133-4E33-A8FA-0D35495D94E2}" srcOrd="1" destOrd="0" presId="urn:microsoft.com/office/officeart/2008/layout/LinedList"/>
    <dgm:cxn modelId="{076788A3-E280-4A95-BA83-F8866184A732}" type="presParOf" srcId="{61CFF221-A9D1-4BA1-9ECD-09FCDF32637B}" destId="{92AFB778-30AD-413A-B8B2-B2192012D174}" srcOrd="22" destOrd="0" presId="urn:microsoft.com/office/officeart/2008/layout/LinedList"/>
    <dgm:cxn modelId="{5DCBB7AF-2B96-4570-8190-E166730EAEAA}" type="presParOf" srcId="{61CFF221-A9D1-4BA1-9ECD-09FCDF32637B}" destId="{B7AAE240-2376-46ED-9594-416B67D9817A}" srcOrd="23" destOrd="0" presId="urn:microsoft.com/office/officeart/2008/layout/LinedList"/>
    <dgm:cxn modelId="{5055E8B6-430B-4F9E-871F-6D756B53BB08}" type="presParOf" srcId="{B7AAE240-2376-46ED-9594-416B67D9817A}" destId="{77494B43-A3AD-4236-A78C-CE62A856740F}" srcOrd="0" destOrd="0" presId="urn:microsoft.com/office/officeart/2008/layout/LinedList"/>
    <dgm:cxn modelId="{468ED681-196D-4568-8296-72899D83F6DF}" type="presParOf" srcId="{B7AAE240-2376-46ED-9594-416B67D9817A}" destId="{B46EDC60-B068-441A-9A29-F7DA4C82FE90}" srcOrd="1" destOrd="0" presId="urn:microsoft.com/office/officeart/2008/layout/LinedList"/>
    <dgm:cxn modelId="{EAD6FDA8-68FC-4699-A8E9-D618CE0701C5}" type="presParOf" srcId="{61CFF221-A9D1-4BA1-9ECD-09FCDF32637B}" destId="{6D37975D-6C92-407E-BCAA-904D4A8F0621}" srcOrd="24" destOrd="0" presId="urn:microsoft.com/office/officeart/2008/layout/LinedList"/>
    <dgm:cxn modelId="{31E4A483-AE56-4778-A2E4-4288DEEEEF09}" type="presParOf" srcId="{61CFF221-A9D1-4BA1-9ECD-09FCDF32637B}" destId="{BE5BD5AA-79AF-4769-BC94-60F22AC5084E}" srcOrd="25" destOrd="0" presId="urn:microsoft.com/office/officeart/2008/layout/LinedList"/>
    <dgm:cxn modelId="{7B538991-29CD-4AC7-8C79-DE75F1BC8774}" type="presParOf" srcId="{BE5BD5AA-79AF-4769-BC94-60F22AC5084E}" destId="{1430AF99-0A07-44E7-BDCA-E8185F9EA924}" srcOrd="0" destOrd="0" presId="urn:microsoft.com/office/officeart/2008/layout/LinedList"/>
    <dgm:cxn modelId="{CA171487-9D4C-4663-9204-AA7921FD9091}" type="presParOf" srcId="{BE5BD5AA-79AF-4769-BC94-60F22AC5084E}" destId="{4C1972EF-2C67-4AAF-8206-00771A73349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168AA9-FE36-4B39-8972-96C82B5F707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A8BA5D5-F225-40D6-AEA4-E224A7F16B28}">
      <dgm:prSet/>
      <dgm:spPr/>
      <dgm:t>
        <a:bodyPr/>
        <a:lstStyle/>
        <a:p>
          <a:r>
            <a:rPr lang="cs-CZ"/>
            <a:t>Pavel Hradečný a kol.:  Dějiny Řecka</a:t>
          </a:r>
          <a:endParaRPr lang="en-US"/>
        </a:p>
      </dgm:t>
    </dgm:pt>
    <dgm:pt modelId="{A56F606A-963A-4E5F-9E2B-7202DBDF8395}" type="parTrans" cxnId="{3A3D7B33-84AD-4174-A4E1-83E83C207A6F}">
      <dgm:prSet/>
      <dgm:spPr/>
      <dgm:t>
        <a:bodyPr/>
        <a:lstStyle/>
        <a:p>
          <a:endParaRPr lang="en-US"/>
        </a:p>
      </dgm:t>
    </dgm:pt>
    <dgm:pt modelId="{3E72FA09-15FB-484C-A81E-44F16673F9DB}" type="sibTrans" cxnId="{3A3D7B33-84AD-4174-A4E1-83E83C207A6F}">
      <dgm:prSet/>
      <dgm:spPr/>
      <dgm:t>
        <a:bodyPr/>
        <a:lstStyle/>
        <a:p>
          <a:endParaRPr lang="en-US"/>
        </a:p>
      </dgm:t>
    </dgm:pt>
    <dgm:pt modelId="{143EC8FB-70C3-4872-8264-3458A94B2EC2}">
      <dgm:prSet/>
      <dgm:spPr/>
      <dgm:t>
        <a:bodyPr/>
        <a:lstStyle/>
        <a:p>
          <a:r>
            <a:rPr lang="cs-CZ"/>
            <a:t>Ilona Švihlíková – K. Tsivos: Řecká tragédie</a:t>
          </a:r>
          <a:endParaRPr lang="en-US"/>
        </a:p>
      </dgm:t>
    </dgm:pt>
    <dgm:pt modelId="{476260E0-2F07-47E1-B899-2DC9A5E1A05E}" type="parTrans" cxnId="{927467B9-E078-4E2E-B5D2-16771DFB4A47}">
      <dgm:prSet/>
      <dgm:spPr/>
      <dgm:t>
        <a:bodyPr/>
        <a:lstStyle/>
        <a:p>
          <a:endParaRPr lang="en-US"/>
        </a:p>
      </dgm:t>
    </dgm:pt>
    <dgm:pt modelId="{A4781EB5-37B4-44AD-A85E-A483066AEDC1}" type="sibTrans" cxnId="{927467B9-E078-4E2E-B5D2-16771DFB4A47}">
      <dgm:prSet/>
      <dgm:spPr/>
      <dgm:t>
        <a:bodyPr/>
        <a:lstStyle/>
        <a:p>
          <a:endParaRPr lang="en-US"/>
        </a:p>
      </dgm:t>
    </dgm:pt>
    <dgm:pt modelId="{10A54847-ACB5-4BB4-BC46-30B8D1A1D4E6}">
      <dgm:prSet/>
      <dgm:spPr/>
      <dgm:t>
        <a:bodyPr/>
        <a:lstStyle/>
        <a:p>
          <a:r>
            <a:rPr lang="cs-CZ"/>
            <a:t>K. Tsivos: Hybridní Lidově demokratické Řecko </a:t>
          </a:r>
          <a:endParaRPr lang="en-US"/>
        </a:p>
      </dgm:t>
    </dgm:pt>
    <dgm:pt modelId="{D1A0D084-1C50-4D63-A70F-6E2BA27D7AFE}" type="parTrans" cxnId="{D23AA063-635F-4AB7-A394-C21922DF8C22}">
      <dgm:prSet/>
      <dgm:spPr/>
      <dgm:t>
        <a:bodyPr/>
        <a:lstStyle/>
        <a:p>
          <a:endParaRPr lang="en-US"/>
        </a:p>
      </dgm:t>
    </dgm:pt>
    <dgm:pt modelId="{7DA3BD98-A8B4-4383-A5F1-7A71A04D3D4E}" type="sibTrans" cxnId="{D23AA063-635F-4AB7-A394-C21922DF8C22}">
      <dgm:prSet/>
      <dgm:spPr/>
      <dgm:t>
        <a:bodyPr/>
        <a:lstStyle/>
        <a:p>
          <a:endParaRPr lang="en-US"/>
        </a:p>
      </dgm:t>
    </dgm:pt>
    <dgm:pt modelId="{32F534F5-1B7D-48EF-8D43-CF73FBAF6516}">
      <dgm:prSet/>
      <dgm:spPr/>
      <dgm:t>
        <a:bodyPr/>
        <a:lstStyle/>
        <a:p>
          <a:r>
            <a:rPr lang="cs-CZ"/>
            <a:t>K. Králová – K. Tsivos: Vyschly nám slzy…</a:t>
          </a:r>
          <a:endParaRPr lang="en-US"/>
        </a:p>
      </dgm:t>
    </dgm:pt>
    <dgm:pt modelId="{447B84A2-08E9-4CC1-A209-0BBAD8A20E5D}" type="parTrans" cxnId="{43DEC59B-D176-4B05-BB3D-EBF8346CDE09}">
      <dgm:prSet/>
      <dgm:spPr/>
      <dgm:t>
        <a:bodyPr/>
        <a:lstStyle/>
        <a:p>
          <a:endParaRPr lang="en-US"/>
        </a:p>
      </dgm:t>
    </dgm:pt>
    <dgm:pt modelId="{A853EA07-B509-4DB9-A90D-0AA9079587EB}" type="sibTrans" cxnId="{43DEC59B-D176-4B05-BB3D-EBF8346CDE09}">
      <dgm:prSet/>
      <dgm:spPr/>
      <dgm:t>
        <a:bodyPr/>
        <a:lstStyle/>
        <a:p>
          <a:endParaRPr lang="en-US"/>
        </a:p>
      </dgm:t>
    </dgm:pt>
    <dgm:pt modelId="{DB9FD9B8-6ECD-4F8A-911C-03F2CCA48A43}">
      <dgm:prSet/>
      <dgm:spPr/>
      <dgm:t>
        <a:bodyPr/>
        <a:lstStyle/>
        <a:p>
          <a:r>
            <a:rPr lang="cs-CZ"/>
            <a:t>Jan Koura: Rozdělený ostrov</a:t>
          </a:r>
          <a:endParaRPr lang="en-US"/>
        </a:p>
      </dgm:t>
    </dgm:pt>
    <dgm:pt modelId="{21651678-DF0D-4355-8C2D-623173D5D5B8}" type="parTrans" cxnId="{EB7432B9-8BDB-462B-81B9-4A47537E247E}">
      <dgm:prSet/>
      <dgm:spPr/>
      <dgm:t>
        <a:bodyPr/>
        <a:lstStyle/>
        <a:p>
          <a:endParaRPr lang="en-US"/>
        </a:p>
      </dgm:t>
    </dgm:pt>
    <dgm:pt modelId="{27A0AF5D-80FC-48AF-B656-D718049F9EF6}" type="sibTrans" cxnId="{EB7432B9-8BDB-462B-81B9-4A47537E247E}">
      <dgm:prSet/>
      <dgm:spPr/>
      <dgm:t>
        <a:bodyPr/>
        <a:lstStyle/>
        <a:p>
          <a:endParaRPr lang="en-US"/>
        </a:p>
      </dgm:t>
    </dgm:pt>
    <dgm:pt modelId="{3059D8A0-60DE-412E-97C2-D6F609B1F99B}">
      <dgm:prSet/>
      <dgm:spPr/>
      <dgm:t>
        <a:bodyPr/>
        <a:lstStyle/>
        <a:p>
          <a:r>
            <a:rPr lang="cs-CZ"/>
            <a:t>Yannis Hamilakis: The nation and its ruins</a:t>
          </a:r>
          <a:endParaRPr lang="en-US"/>
        </a:p>
      </dgm:t>
    </dgm:pt>
    <dgm:pt modelId="{9640786B-C4E9-4F65-9352-A4130FCC52A0}" type="parTrans" cxnId="{1D17B89D-C542-415F-9519-A6CE5273AF61}">
      <dgm:prSet/>
      <dgm:spPr/>
      <dgm:t>
        <a:bodyPr/>
        <a:lstStyle/>
        <a:p>
          <a:endParaRPr lang="en-US"/>
        </a:p>
      </dgm:t>
    </dgm:pt>
    <dgm:pt modelId="{B23AA751-A3AD-4E59-A213-049653898E09}" type="sibTrans" cxnId="{1D17B89D-C542-415F-9519-A6CE5273AF61}">
      <dgm:prSet/>
      <dgm:spPr/>
      <dgm:t>
        <a:bodyPr/>
        <a:lstStyle/>
        <a:p>
          <a:endParaRPr lang="en-US"/>
        </a:p>
      </dgm:t>
    </dgm:pt>
    <dgm:pt modelId="{B5A0DACE-2366-40C9-AAB9-71A61ECC8D32}">
      <dgm:prSet/>
      <dgm:spPr/>
      <dgm:t>
        <a:bodyPr/>
        <a:lstStyle/>
        <a:p>
          <a:r>
            <a:rPr lang="cs-CZ"/>
            <a:t>Iatrides – Wrigley: Greece at the Crossroads</a:t>
          </a:r>
          <a:endParaRPr lang="en-US"/>
        </a:p>
      </dgm:t>
    </dgm:pt>
    <dgm:pt modelId="{DF60A4EE-888B-4B8F-BCD2-962163277CA3}" type="parTrans" cxnId="{18EF65A2-FDE5-4290-8406-700475B5624B}">
      <dgm:prSet/>
      <dgm:spPr/>
      <dgm:t>
        <a:bodyPr/>
        <a:lstStyle/>
        <a:p>
          <a:endParaRPr lang="en-US"/>
        </a:p>
      </dgm:t>
    </dgm:pt>
    <dgm:pt modelId="{1B8030A2-2375-46A8-B031-9E55616FC52E}" type="sibTrans" cxnId="{18EF65A2-FDE5-4290-8406-700475B5624B}">
      <dgm:prSet/>
      <dgm:spPr/>
      <dgm:t>
        <a:bodyPr/>
        <a:lstStyle/>
        <a:p>
          <a:endParaRPr lang="en-US"/>
        </a:p>
      </dgm:t>
    </dgm:pt>
    <dgm:pt modelId="{70DB2239-99F5-4C79-BDC0-F5EFEB010A21}">
      <dgm:prSet/>
      <dgm:spPr/>
      <dgm:t>
        <a:bodyPr/>
        <a:lstStyle/>
        <a:p>
          <a:r>
            <a:rPr lang="cs-CZ"/>
            <a:t>Jan Rychlík a kol: Balkánské národy ve 20. stol. </a:t>
          </a:r>
          <a:endParaRPr lang="en-US"/>
        </a:p>
      </dgm:t>
    </dgm:pt>
    <dgm:pt modelId="{A5F9929C-8F58-40FA-9719-1A4273FC4635}" type="parTrans" cxnId="{5CB51591-22D1-4FAF-B2EC-4CF6AA70FD89}">
      <dgm:prSet/>
      <dgm:spPr/>
      <dgm:t>
        <a:bodyPr/>
        <a:lstStyle/>
        <a:p>
          <a:endParaRPr lang="en-US"/>
        </a:p>
      </dgm:t>
    </dgm:pt>
    <dgm:pt modelId="{8D56B409-FCB3-4E72-8A05-EAC5BCF63D03}" type="sibTrans" cxnId="{5CB51591-22D1-4FAF-B2EC-4CF6AA70FD89}">
      <dgm:prSet/>
      <dgm:spPr/>
      <dgm:t>
        <a:bodyPr/>
        <a:lstStyle/>
        <a:p>
          <a:endParaRPr lang="en-US"/>
        </a:p>
      </dgm:t>
    </dgm:pt>
    <dgm:pt modelId="{FF5EA968-2C2B-4480-BF5A-ADDAA6313647}" type="pres">
      <dgm:prSet presAssocID="{F2168AA9-FE36-4B39-8972-96C82B5F7077}" presName="linear" presStyleCnt="0">
        <dgm:presLayoutVars>
          <dgm:animLvl val="lvl"/>
          <dgm:resizeHandles val="exact"/>
        </dgm:presLayoutVars>
      </dgm:prSet>
      <dgm:spPr/>
    </dgm:pt>
    <dgm:pt modelId="{53B7093D-68AB-455D-85D8-FC0938F8C8A3}" type="pres">
      <dgm:prSet presAssocID="{DA8BA5D5-F225-40D6-AEA4-E224A7F16B28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83589A18-E296-4FC8-9913-B7F0C617E28E}" type="pres">
      <dgm:prSet presAssocID="{3E72FA09-15FB-484C-A81E-44F16673F9DB}" presName="spacer" presStyleCnt="0"/>
      <dgm:spPr/>
    </dgm:pt>
    <dgm:pt modelId="{7C0270F1-9875-406B-90EF-620476F61F2C}" type="pres">
      <dgm:prSet presAssocID="{143EC8FB-70C3-4872-8264-3458A94B2EC2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3FB821EB-5668-4308-8016-754AEA66F283}" type="pres">
      <dgm:prSet presAssocID="{A4781EB5-37B4-44AD-A85E-A483066AEDC1}" presName="spacer" presStyleCnt="0"/>
      <dgm:spPr/>
    </dgm:pt>
    <dgm:pt modelId="{3F946237-5ED5-4C9F-89FB-951FC437AA05}" type="pres">
      <dgm:prSet presAssocID="{10A54847-ACB5-4BB4-BC46-30B8D1A1D4E6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A76B307D-AFDA-42A3-87C1-6736BB4309CE}" type="pres">
      <dgm:prSet presAssocID="{7DA3BD98-A8B4-4383-A5F1-7A71A04D3D4E}" presName="spacer" presStyleCnt="0"/>
      <dgm:spPr/>
    </dgm:pt>
    <dgm:pt modelId="{2351A908-27CA-45C1-8523-04AF336BAA21}" type="pres">
      <dgm:prSet presAssocID="{32F534F5-1B7D-48EF-8D43-CF73FBAF6516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37090A34-7FF8-4CE2-8EF5-4373C331051B}" type="pres">
      <dgm:prSet presAssocID="{A853EA07-B509-4DB9-A90D-0AA9079587EB}" presName="spacer" presStyleCnt="0"/>
      <dgm:spPr/>
    </dgm:pt>
    <dgm:pt modelId="{BFF98E06-AD4C-4F93-B513-488AB3AA1ABF}" type="pres">
      <dgm:prSet presAssocID="{DB9FD9B8-6ECD-4F8A-911C-03F2CCA48A43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C12511BC-8F05-4C9C-9F22-BBCE212A92CE}" type="pres">
      <dgm:prSet presAssocID="{27A0AF5D-80FC-48AF-B656-D718049F9EF6}" presName="spacer" presStyleCnt="0"/>
      <dgm:spPr/>
    </dgm:pt>
    <dgm:pt modelId="{03307ACF-F1E1-4BD4-BCA8-CFF03BA9EE3F}" type="pres">
      <dgm:prSet presAssocID="{3059D8A0-60DE-412E-97C2-D6F609B1F99B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477802B5-64E4-4A5A-86FA-BCF4515C53F0}" type="pres">
      <dgm:prSet presAssocID="{B23AA751-A3AD-4E59-A213-049653898E09}" presName="spacer" presStyleCnt="0"/>
      <dgm:spPr/>
    </dgm:pt>
    <dgm:pt modelId="{03442745-63A7-4E4C-84CA-A97FC5270392}" type="pres">
      <dgm:prSet presAssocID="{B5A0DACE-2366-40C9-AAB9-71A61ECC8D32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733885F9-B506-483B-9DA0-1DFA6AF4509A}" type="pres">
      <dgm:prSet presAssocID="{1B8030A2-2375-46A8-B031-9E55616FC52E}" presName="spacer" presStyleCnt="0"/>
      <dgm:spPr/>
    </dgm:pt>
    <dgm:pt modelId="{95EB0D14-FB1E-4819-AFFF-0B783E199058}" type="pres">
      <dgm:prSet presAssocID="{70DB2239-99F5-4C79-BDC0-F5EFEB010A21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350EED0C-583E-455C-8E92-4BF9291665ED}" type="presOf" srcId="{143EC8FB-70C3-4872-8264-3458A94B2EC2}" destId="{7C0270F1-9875-406B-90EF-620476F61F2C}" srcOrd="0" destOrd="0" presId="urn:microsoft.com/office/officeart/2005/8/layout/vList2"/>
    <dgm:cxn modelId="{31D7631B-10C5-4EDF-AF98-1FEA8EF81843}" type="presOf" srcId="{70DB2239-99F5-4C79-BDC0-F5EFEB010A21}" destId="{95EB0D14-FB1E-4819-AFFF-0B783E199058}" srcOrd="0" destOrd="0" presId="urn:microsoft.com/office/officeart/2005/8/layout/vList2"/>
    <dgm:cxn modelId="{3A3D7B33-84AD-4174-A4E1-83E83C207A6F}" srcId="{F2168AA9-FE36-4B39-8972-96C82B5F7077}" destId="{DA8BA5D5-F225-40D6-AEA4-E224A7F16B28}" srcOrd="0" destOrd="0" parTransId="{A56F606A-963A-4E5F-9E2B-7202DBDF8395}" sibTransId="{3E72FA09-15FB-484C-A81E-44F16673F9DB}"/>
    <dgm:cxn modelId="{34D1DD3B-8FC5-4B72-8074-3090DD27FDA3}" type="presOf" srcId="{32F534F5-1B7D-48EF-8D43-CF73FBAF6516}" destId="{2351A908-27CA-45C1-8523-04AF336BAA21}" srcOrd="0" destOrd="0" presId="urn:microsoft.com/office/officeart/2005/8/layout/vList2"/>
    <dgm:cxn modelId="{D23AA063-635F-4AB7-A394-C21922DF8C22}" srcId="{F2168AA9-FE36-4B39-8972-96C82B5F7077}" destId="{10A54847-ACB5-4BB4-BC46-30B8D1A1D4E6}" srcOrd="2" destOrd="0" parTransId="{D1A0D084-1C50-4D63-A70F-6E2BA27D7AFE}" sibTransId="{7DA3BD98-A8B4-4383-A5F1-7A71A04D3D4E}"/>
    <dgm:cxn modelId="{6CBDC97C-002F-48E7-AF69-EE95C6F1B672}" type="presOf" srcId="{3059D8A0-60DE-412E-97C2-D6F609B1F99B}" destId="{03307ACF-F1E1-4BD4-BCA8-CFF03BA9EE3F}" srcOrd="0" destOrd="0" presId="urn:microsoft.com/office/officeart/2005/8/layout/vList2"/>
    <dgm:cxn modelId="{5CB51591-22D1-4FAF-B2EC-4CF6AA70FD89}" srcId="{F2168AA9-FE36-4B39-8972-96C82B5F7077}" destId="{70DB2239-99F5-4C79-BDC0-F5EFEB010A21}" srcOrd="7" destOrd="0" parTransId="{A5F9929C-8F58-40FA-9719-1A4273FC4635}" sibTransId="{8D56B409-FCB3-4E72-8A05-EAC5BCF63D03}"/>
    <dgm:cxn modelId="{50C9A191-7D13-499C-AC0B-662CFFD80FA0}" type="presOf" srcId="{10A54847-ACB5-4BB4-BC46-30B8D1A1D4E6}" destId="{3F946237-5ED5-4C9F-89FB-951FC437AA05}" srcOrd="0" destOrd="0" presId="urn:microsoft.com/office/officeart/2005/8/layout/vList2"/>
    <dgm:cxn modelId="{5A1E919B-5710-4764-8719-97CB7CE1C700}" type="presOf" srcId="{B5A0DACE-2366-40C9-AAB9-71A61ECC8D32}" destId="{03442745-63A7-4E4C-84CA-A97FC5270392}" srcOrd="0" destOrd="0" presId="urn:microsoft.com/office/officeart/2005/8/layout/vList2"/>
    <dgm:cxn modelId="{43DEC59B-D176-4B05-BB3D-EBF8346CDE09}" srcId="{F2168AA9-FE36-4B39-8972-96C82B5F7077}" destId="{32F534F5-1B7D-48EF-8D43-CF73FBAF6516}" srcOrd="3" destOrd="0" parTransId="{447B84A2-08E9-4CC1-A209-0BBAD8A20E5D}" sibTransId="{A853EA07-B509-4DB9-A90D-0AA9079587EB}"/>
    <dgm:cxn modelId="{1D17B89D-C542-415F-9519-A6CE5273AF61}" srcId="{F2168AA9-FE36-4B39-8972-96C82B5F7077}" destId="{3059D8A0-60DE-412E-97C2-D6F609B1F99B}" srcOrd="5" destOrd="0" parTransId="{9640786B-C4E9-4F65-9352-A4130FCC52A0}" sibTransId="{B23AA751-A3AD-4E59-A213-049653898E09}"/>
    <dgm:cxn modelId="{18EF65A2-FDE5-4290-8406-700475B5624B}" srcId="{F2168AA9-FE36-4B39-8972-96C82B5F7077}" destId="{B5A0DACE-2366-40C9-AAB9-71A61ECC8D32}" srcOrd="6" destOrd="0" parTransId="{DF60A4EE-888B-4B8F-BCD2-962163277CA3}" sibTransId="{1B8030A2-2375-46A8-B031-9E55616FC52E}"/>
    <dgm:cxn modelId="{EB7432B9-8BDB-462B-81B9-4A47537E247E}" srcId="{F2168AA9-FE36-4B39-8972-96C82B5F7077}" destId="{DB9FD9B8-6ECD-4F8A-911C-03F2CCA48A43}" srcOrd="4" destOrd="0" parTransId="{21651678-DF0D-4355-8C2D-623173D5D5B8}" sibTransId="{27A0AF5D-80FC-48AF-B656-D718049F9EF6}"/>
    <dgm:cxn modelId="{927467B9-E078-4E2E-B5D2-16771DFB4A47}" srcId="{F2168AA9-FE36-4B39-8972-96C82B5F7077}" destId="{143EC8FB-70C3-4872-8264-3458A94B2EC2}" srcOrd="1" destOrd="0" parTransId="{476260E0-2F07-47E1-B899-2DC9A5E1A05E}" sibTransId="{A4781EB5-37B4-44AD-A85E-A483066AEDC1}"/>
    <dgm:cxn modelId="{6F426DD3-7346-4E16-9931-5EF03F62E066}" type="presOf" srcId="{DA8BA5D5-F225-40D6-AEA4-E224A7F16B28}" destId="{53B7093D-68AB-455D-85D8-FC0938F8C8A3}" srcOrd="0" destOrd="0" presId="urn:microsoft.com/office/officeart/2005/8/layout/vList2"/>
    <dgm:cxn modelId="{A67E81D3-6831-4874-9233-EDF4FEACE4D6}" type="presOf" srcId="{F2168AA9-FE36-4B39-8972-96C82B5F7077}" destId="{FF5EA968-2C2B-4480-BF5A-ADDAA6313647}" srcOrd="0" destOrd="0" presId="urn:microsoft.com/office/officeart/2005/8/layout/vList2"/>
    <dgm:cxn modelId="{E2951EF4-208F-45B6-9212-DF95943C1CD1}" type="presOf" srcId="{DB9FD9B8-6ECD-4F8A-911C-03F2CCA48A43}" destId="{BFF98E06-AD4C-4F93-B513-488AB3AA1ABF}" srcOrd="0" destOrd="0" presId="urn:microsoft.com/office/officeart/2005/8/layout/vList2"/>
    <dgm:cxn modelId="{7FFC9971-B04E-42A9-BB45-8263FE773D77}" type="presParOf" srcId="{FF5EA968-2C2B-4480-BF5A-ADDAA6313647}" destId="{53B7093D-68AB-455D-85D8-FC0938F8C8A3}" srcOrd="0" destOrd="0" presId="urn:microsoft.com/office/officeart/2005/8/layout/vList2"/>
    <dgm:cxn modelId="{89449276-31DC-4C69-AABB-86761A6A75D9}" type="presParOf" srcId="{FF5EA968-2C2B-4480-BF5A-ADDAA6313647}" destId="{83589A18-E296-4FC8-9913-B7F0C617E28E}" srcOrd="1" destOrd="0" presId="urn:microsoft.com/office/officeart/2005/8/layout/vList2"/>
    <dgm:cxn modelId="{1356BCBF-3CBB-4ADE-99FD-2E9A56EC87D2}" type="presParOf" srcId="{FF5EA968-2C2B-4480-BF5A-ADDAA6313647}" destId="{7C0270F1-9875-406B-90EF-620476F61F2C}" srcOrd="2" destOrd="0" presId="urn:microsoft.com/office/officeart/2005/8/layout/vList2"/>
    <dgm:cxn modelId="{2A60115E-CE63-40F4-809F-833F139AB812}" type="presParOf" srcId="{FF5EA968-2C2B-4480-BF5A-ADDAA6313647}" destId="{3FB821EB-5668-4308-8016-754AEA66F283}" srcOrd="3" destOrd="0" presId="urn:microsoft.com/office/officeart/2005/8/layout/vList2"/>
    <dgm:cxn modelId="{F01782EF-FCB4-48F7-AE1D-0B871B3071EA}" type="presParOf" srcId="{FF5EA968-2C2B-4480-BF5A-ADDAA6313647}" destId="{3F946237-5ED5-4C9F-89FB-951FC437AA05}" srcOrd="4" destOrd="0" presId="urn:microsoft.com/office/officeart/2005/8/layout/vList2"/>
    <dgm:cxn modelId="{DE102EA4-FB01-4589-A987-A15D83FA3793}" type="presParOf" srcId="{FF5EA968-2C2B-4480-BF5A-ADDAA6313647}" destId="{A76B307D-AFDA-42A3-87C1-6736BB4309CE}" srcOrd="5" destOrd="0" presId="urn:microsoft.com/office/officeart/2005/8/layout/vList2"/>
    <dgm:cxn modelId="{EF012679-6AD8-4127-8FEB-49A6C354E0E0}" type="presParOf" srcId="{FF5EA968-2C2B-4480-BF5A-ADDAA6313647}" destId="{2351A908-27CA-45C1-8523-04AF336BAA21}" srcOrd="6" destOrd="0" presId="urn:microsoft.com/office/officeart/2005/8/layout/vList2"/>
    <dgm:cxn modelId="{034AE59F-2188-4A70-8FAC-7903F82A7AC8}" type="presParOf" srcId="{FF5EA968-2C2B-4480-BF5A-ADDAA6313647}" destId="{37090A34-7FF8-4CE2-8EF5-4373C331051B}" srcOrd="7" destOrd="0" presId="urn:microsoft.com/office/officeart/2005/8/layout/vList2"/>
    <dgm:cxn modelId="{4537B815-1AC6-4193-B638-370530CD8C4A}" type="presParOf" srcId="{FF5EA968-2C2B-4480-BF5A-ADDAA6313647}" destId="{BFF98E06-AD4C-4F93-B513-488AB3AA1ABF}" srcOrd="8" destOrd="0" presId="urn:microsoft.com/office/officeart/2005/8/layout/vList2"/>
    <dgm:cxn modelId="{88BBFC89-A3C9-4581-B1A9-491D9DFA2FBA}" type="presParOf" srcId="{FF5EA968-2C2B-4480-BF5A-ADDAA6313647}" destId="{C12511BC-8F05-4C9C-9F22-BBCE212A92CE}" srcOrd="9" destOrd="0" presId="urn:microsoft.com/office/officeart/2005/8/layout/vList2"/>
    <dgm:cxn modelId="{5822E869-0013-4348-95F1-DB46F94D4D8E}" type="presParOf" srcId="{FF5EA968-2C2B-4480-BF5A-ADDAA6313647}" destId="{03307ACF-F1E1-4BD4-BCA8-CFF03BA9EE3F}" srcOrd="10" destOrd="0" presId="urn:microsoft.com/office/officeart/2005/8/layout/vList2"/>
    <dgm:cxn modelId="{824F4D99-EE63-47DA-B353-091406D51DF7}" type="presParOf" srcId="{FF5EA968-2C2B-4480-BF5A-ADDAA6313647}" destId="{477802B5-64E4-4A5A-86FA-BCF4515C53F0}" srcOrd="11" destOrd="0" presId="urn:microsoft.com/office/officeart/2005/8/layout/vList2"/>
    <dgm:cxn modelId="{C875F3CB-B2A1-4EB4-96DB-7491ADF621D3}" type="presParOf" srcId="{FF5EA968-2C2B-4480-BF5A-ADDAA6313647}" destId="{03442745-63A7-4E4C-84CA-A97FC5270392}" srcOrd="12" destOrd="0" presId="urn:microsoft.com/office/officeart/2005/8/layout/vList2"/>
    <dgm:cxn modelId="{AF4F7842-ED4C-4A31-B628-4CF288545A10}" type="presParOf" srcId="{FF5EA968-2C2B-4480-BF5A-ADDAA6313647}" destId="{733885F9-B506-483B-9DA0-1DFA6AF4509A}" srcOrd="13" destOrd="0" presId="urn:microsoft.com/office/officeart/2005/8/layout/vList2"/>
    <dgm:cxn modelId="{F4861167-3604-4C95-AAFF-85326A01B999}" type="presParOf" srcId="{FF5EA968-2C2B-4480-BF5A-ADDAA6313647}" destId="{95EB0D14-FB1E-4819-AFFF-0B783E199058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7BE926-4E41-4717-9D22-82D61DF0EE72}">
      <dsp:nvSpPr>
        <dsp:cNvPr id="0" name=""/>
        <dsp:cNvSpPr/>
      </dsp:nvSpPr>
      <dsp:spPr>
        <a:xfrm>
          <a:off x="0" y="502"/>
          <a:ext cx="671355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C17D1-2371-4BA3-B09E-D152F632EFC0}">
      <dsp:nvSpPr>
        <dsp:cNvPr id="0" name=""/>
        <dsp:cNvSpPr/>
      </dsp:nvSpPr>
      <dsp:spPr>
        <a:xfrm>
          <a:off x="0" y="502"/>
          <a:ext cx="6713552" cy="316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1. Úvod – Řecko a periodizace jeho novodobých dějin (17.9.)</a:t>
          </a:r>
          <a:endParaRPr lang="en-US" sz="1400" kern="1200" dirty="0"/>
        </a:p>
      </dsp:txBody>
      <dsp:txXfrm>
        <a:off x="0" y="502"/>
        <a:ext cx="6713552" cy="316782"/>
      </dsp:txXfrm>
    </dsp:sp>
    <dsp:sp modelId="{CFECF9D6-03C6-4AAA-9A66-898FBA8D8C49}">
      <dsp:nvSpPr>
        <dsp:cNvPr id="0" name=""/>
        <dsp:cNvSpPr/>
      </dsp:nvSpPr>
      <dsp:spPr>
        <a:xfrm>
          <a:off x="0" y="317284"/>
          <a:ext cx="671355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3904EA-96FB-4821-AD5D-4671131DDBD1}">
      <dsp:nvSpPr>
        <dsp:cNvPr id="0" name=""/>
        <dsp:cNvSpPr/>
      </dsp:nvSpPr>
      <dsp:spPr>
        <a:xfrm>
          <a:off x="0" y="317284"/>
          <a:ext cx="6713552" cy="316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2. Antická minulost Řecka a spor o kontinuitě řeckého národa (1.10.)</a:t>
          </a:r>
          <a:endParaRPr lang="en-US" sz="1400" kern="1200" dirty="0"/>
        </a:p>
      </dsp:txBody>
      <dsp:txXfrm>
        <a:off x="0" y="317284"/>
        <a:ext cx="6713552" cy="316782"/>
      </dsp:txXfrm>
    </dsp:sp>
    <dsp:sp modelId="{5F646EEA-0678-4E61-8153-994524642457}">
      <dsp:nvSpPr>
        <dsp:cNvPr id="0" name=""/>
        <dsp:cNvSpPr/>
      </dsp:nvSpPr>
      <dsp:spPr>
        <a:xfrm>
          <a:off x="0" y="634066"/>
          <a:ext cx="671355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A935E3-48FF-4FA5-ADA8-7506763E5E94}">
      <dsp:nvSpPr>
        <dsp:cNvPr id="0" name=""/>
        <dsp:cNvSpPr/>
      </dsp:nvSpPr>
      <dsp:spPr>
        <a:xfrm>
          <a:off x="0" y="634066"/>
          <a:ext cx="6713552" cy="316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3. Řecká diaspora od antiky po dnešku (8.10.)</a:t>
          </a:r>
          <a:endParaRPr lang="en-US" sz="1400" kern="1200" dirty="0"/>
        </a:p>
      </dsp:txBody>
      <dsp:txXfrm>
        <a:off x="0" y="634066"/>
        <a:ext cx="6713552" cy="316782"/>
      </dsp:txXfrm>
    </dsp:sp>
    <dsp:sp modelId="{D6AF12C5-219A-4ECB-95C4-9F018CAE9203}">
      <dsp:nvSpPr>
        <dsp:cNvPr id="0" name=""/>
        <dsp:cNvSpPr/>
      </dsp:nvSpPr>
      <dsp:spPr>
        <a:xfrm>
          <a:off x="0" y="950848"/>
          <a:ext cx="671355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19FFF8-962D-45DC-A173-05E2B73468AF}">
      <dsp:nvSpPr>
        <dsp:cNvPr id="0" name=""/>
        <dsp:cNvSpPr/>
      </dsp:nvSpPr>
      <dsp:spPr>
        <a:xfrm>
          <a:off x="0" y="950848"/>
          <a:ext cx="6713552" cy="316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4. Řecká národně-osvobozenecká revoluce a Češi (15.10.)</a:t>
          </a:r>
          <a:endParaRPr lang="en-US" sz="1400" kern="1200" dirty="0"/>
        </a:p>
      </dsp:txBody>
      <dsp:txXfrm>
        <a:off x="0" y="950848"/>
        <a:ext cx="6713552" cy="316782"/>
      </dsp:txXfrm>
    </dsp:sp>
    <dsp:sp modelId="{1E44D866-6A7B-492C-A865-0D6C62BCFA8F}">
      <dsp:nvSpPr>
        <dsp:cNvPr id="0" name=""/>
        <dsp:cNvSpPr/>
      </dsp:nvSpPr>
      <dsp:spPr>
        <a:xfrm>
          <a:off x="0" y="1267630"/>
          <a:ext cx="671355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FB370E-80FE-416D-A445-900C85CEDF67}">
      <dsp:nvSpPr>
        <dsp:cNvPr id="0" name=""/>
        <dsp:cNvSpPr/>
      </dsp:nvSpPr>
      <dsp:spPr>
        <a:xfrm>
          <a:off x="0" y="1267630"/>
          <a:ext cx="6713552" cy="316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5. Makedonská otázka a soupeření balkánských nacionalismů (22.10.)</a:t>
          </a:r>
          <a:endParaRPr lang="en-US" sz="1400" kern="1200" dirty="0"/>
        </a:p>
      </dsp:txBody>
      <dsp:txXfrm>
        <a:off x="0" y="1267630"/>
        <a:ext cx="6713552" cy="316782"/>
      </dsp:txXfrm>
    </dsp:sp>
    <dsp:sp modelId="{5C5B3CE3-D3E4-47B8-9868-5CFDC9A546DF}">
      <dsp:nvSpPr>
        <dsp:cNvPr id="0" name=""/>
        <dsp:cNvSpPr/>
      </dsp:nvSpPr>
      <dsp:spPr>
        <a:xfrm>
          <a:off x="0" y="1584412"/>
          <a:ext cx="671355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0C6030-ADF2-419F-8207-33FD4B9D28F6}">
      <dsp:nvSpPr>
        <dsp:cNvPr id="0" name=""/>
        <dsp:cNvSpPr/>
      </dsp:nvSpPr>
      <dsp:spPr>
        <a:xfrm>
          <a:off x="0" y="1584412"/>
          <a:ext cx="6713552" cy="316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6. Maloasijská katastrofa, utečenecká otázka a meziválečné Řecko (29.10.)</a:t>
          </a:r>
          <a:endParaRPr lang="en-US" sz="1400" kern="1200" dirty="0"/>
        </a:p>
      </dsp:txBody>
      <dsp:txXfrm>
        <a:off x="0" y="1584412"/>
        <a:ext cx="6713552" cy="316782"/>
      </dsp:txXfrm>
    </dsp:sp>
    <dsp:sp modelId="{836F3301-7540-47D2-89D1-63CF4CCF4FF9}">
      <dsp:nvSpPr>
        <dsp:cNvPr id="0" name=""/>
        <dsp:cNvSpPr/>
      </dsp:nvSpPr>
      <dsp:spPr>
        <a:xfrm>
          <a:off x="0" y="1901194"/>
          <a:ext cx="671355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F3BC03-A5A0-400A-8F27-089F6543D67F}">
      <dsp:nvSpPr>
        <dsp:cNvPr id="0" name=""/>
        <dsp:cNvSpPr/>
      </dsp:nvSpPr>
      <dsp:spPr>
        <a:xfrm>
          <a:off x="0" y="1901194"/>
          <a:ext cx="6713552" cy="316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7. </a:t>
          </a:r>
          <a:r>
            <a:rPr lang="cs-CZ" sz="1400" kern="1200" dirty="0" err="1"/>
            <a:t>Metaxasová</a:t>
          </a:r>
          <a:r>
            <a:rPr lang="cs-CZ" sz="1400" kern="1200" dirty="0"/>
            <a:t> diktatura – Řecko ve válce (5.11.)</a:t>
          </a:r>
          <a:endParaRPr lang="en-US" sz="1400" kern="1200" dirty="0"/>
        </a:p>
      </dsp:txBody>
      <dsp:txXfrm>
        <a:off x="0" y="1901194"/>
        <a:ext cx="6713552" cy="316782"/>
      </dsp:txXfrm>
    </dsp:sp>
    <dsp:sp modelId="{36D12CCB-B925-4060-9AC4-BC04C98832E0}">
      <dsp:nvSpPr>
        <dsp:cNvPr id="0" name=""/>
        <dsp:cNvSpPr/>
      </dsp:nvSpPr>
      <dsp:spPr>
        <a:xfrm>
          <a:off x="0" y="2217977"/>
          <a:ext cx="671355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8BBDE-245B-40CD-9087-5B1077DB7B70}">
      <dsp:nvSpPr>
        <dsp:cNvPr id="0" name=""/>
        <dsp:cNvSpPr/>
      </dsp:nvSpPr>
      <dsp:spPr>
        <a:xfrm>
          <a:off x="0" y="2217977"/>
          <a:ext cx="6713552" cy="316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8. Okupace a odboj  (12.11.)</a:t>
          </a:r>
          <a:endParaRPr lang="en-US" sz="1400" kern="1200" dirty="0"/>
        </a:p>
      </dsp:txBody>
      <dsp:txXfrm>
        <a:off x="0" y="2217977"/>
        <a:ext cx="6713552" cy="316782"/>
      </dsp:txXfrm>
    </dsp:sp>
    <dsp:sp modelId="{D7F52EFC-E6C7-443E-B76A-623AE7974E99}">
      <dsp:nvSpPr>
        <dsp:cNvPr id="0" name=""/>
        <dsp:cNvSpPr/>
      </dsp:nvSpPr>
      <dsp:spPr>
        <a:xfrm>
          <a:off x="0" y="2534759"/>
          <a:ext cx="671355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E07FFB-EF60-44D4-8970-134E340B195B}">
      <dsp:nvSpPr>
        <dsp:cNvPr id="0" name=""/>
        <dsp:cNvSpPr/>
      </dsp:nvSpPr>
      <dsp:spPr>
        <a:xfrm>
          <a:off x="0" y="2534759"/>
          <a:ext cx="6713552" cy="316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9. Občanská válka – příčiny, vývoj, aktéři, dopady (26.11.)</a:t>
          </a:r>
          <a:endParaRPr lang="en-US" sz="1400" kern="1200" dirty="0"/>
        </a:p>
      </dsp:txBody>
      <dsp:txXfrm>
        <a:off x="0" y="2534759"/>
        <a:ext cx="6713552" cy="316782"/>
      </dsp:txXfrm>
    </dsp:sp>
    <dsp:sp modelId="{6CC76784-5D58-4468-BAE5-851713916234}">
      <dsp:nvSpPr>
        <dsp:cNvPr id="0" name=""/>
        <dsp:cNvSpPr/>
      </dsp:nvSpPr>
      <dsp:spPr>
        <a:xfrm>
          <a:off x="0" y="2851541"/>
          <a:ext cx="671355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7AA08A-743F-4FC2-8D89-B77AEF4B7E6D}">
      <dsp:nvSpPr>
        <dsp:cNvPr id="0" name=""/>
        <dsp:cNvSpPr/>
      </dsp:nvSpPr>
      <dsp:spPr>
        <a:xfrm>
          <a:off x="0" y="2851541"/>
          <a:ext cx="6713552" cy="316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10. Povalečné Řecko – Řecká politická emigrace (3.12.)</a:t>
          </a:r>
          <a:endParaRPr lang="en-US" sz="1400" kern="1200" dirty="0"/>
        </a:p>
      </dsp:txBody>
      <dsp:txXfrm>
        <a:off x="0" y="2851541"/>
        <a:ext cx="6713552" cy="316782"/>
      </dsp:txXfrm>
    </dsp:sp>
    <dsp:sp modelId="{0888C142-154E-4284-99F7-5BAD8888165A}">
      <dsp:nvSpPr>
        <dsp:cNvPr id="0" name=""/>
        <dsp:cNvSpPr/>
      </dsp:nvSpPr>
      <dsp:spPr>
        <a:xfrm>
          <a:off x="0" y="3168323"/>
          <a:ext cx="671355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00AC51-AB12-4D08-A6F3-8FDCCA2D77B1}">
      <dsp:nvSpPr>
        <dsp:cNvPr id="0" name=""/>
        <dsp:cNvSpPr/>
      </dsp:nvSpPr>
      <dsp:spPr>
        <a:xfrm>
          <a:off x="0" y="3168323"/>
          <a:ext cx="6713552" cy="316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11. Kyperská otázka (10.12.)</a:t>
          </a:r>
          <a:endParaRPr lang="en-US" sz="1400" kern="1200" dirty="0"/>
        </a:p>
      </dsp:txBody>
      <dsp:txXfrm>
        <a:off x="0" y="3168323"/>
        <a:ext cx="6713552" cy="316782"/>
      </dsp:txXfrm>
    </dsp:sp>
    <dsp:sp modelId="{92AFB778-30AD-413A-B8B2-B2192012D174}">
      <dsp:nvSpPr>
        <dsp:cNvPr id="0" name=""/>
        <dsp:cNvSpPr/>
      </dsp:nvSpPr>
      <dsp:spPr>
        <a:xfrm>
          <a:off x="0" y="3485105"/>
          <a:ext cx="671355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494B43-A3AD-4236-A78C-CE62A856740F}">
      <dsp:nvSpPr>
        <dsp:cNvPr id="0" name=""/>
        <dsp:cNvSpPr/>
      </dsp:nvSpPr>
      <dsp:spPr>
        <a:xfrm>
          <a:off x="0" y="3485105"/>
          <a:ext cx="6713552" cy="316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12. Řecká krize (17. 12.)</a:t>
          </a:r>
          <a:endParaRPr lang="en-US" sz="1400" kern="1200" dirty="0"/>
        </a:p>
      </dsp:txBody>
      <dsp:txXfrm>
        <a:off x="0" y="3485105"/>
        <a:ext cx="6713552" cy="316782"/>
      </dsp:txXfrm>
    </dsp:sp>
    <dsp:sp modelId="{6D37975D-6C92-407E-BCAA-904D4A8F0621}">
      <dsp:nvSpPr>
        <dsp:cNvPr id="0" name=""/>
        <dsp:cNvSpPr/>
      </dsp:nvSpPr>
      <dsp:spPr>
        <a:xfrm>
          <a:off x="0" y="3801887"/>
          <a:ext cx="671355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30AF99-0A07-44E7-BDCA-E8185F9EA924}">
      <dsp:nvSpPr>
        <dsp:cNvPr id="0" name=""/>
        <dsp:cNvSpPr/>
      </dsp:nvSpPr>
      <dsp:spPr>
        <a:xfrm>
          <a:off x="0" y="3801887"/>
          <a:ext cx="6713552" cy="316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0" y="3801887"/>
        <a:ext cx="6713552" cy="3167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B7093D-68AB-455D-85D8-FC0938F8C8A3}">
      <dsp:nvSpPr>
        <dsp:cNvPr id="0" name=""/>
        <dsp:cNvSpPr/>
      </dsp:nvSpPr>
      <dsp:spPr>
        <a:xfrm>
          <a:off x="0" y="11550"/>
          <a:ext cx="6900512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Pavel Hradečný a kol.:  Dějiny Řecka</a:t>
          </a:r>
          <a:endParaRPr lang="en-US" sz="2600" kern="1200"/>
        </a:p>
      </dsp:txBody>
      <dsp:txXfrm>
        <a:off x="30442" y="41992"/>
        <a:ext cx="6839628" cy="562726"/>
      </dsp:txXfrm>
    </dsp:sp>
    <dsp:sp modelId="{7C0270F1-9875-406B-90EF-620476F61F2C}">
      <dsp:nvSpPr>
        <dsp:cNvPr id="0" name=""/>
        <dsp:cNvSpPr/>
      </dsp:nvSpPr>
      <dsp:spPr>
        <a:xfrm>
          <a:off x="0" y="710040"/>
          <a:ext cx="6900512" cy="623610"/>
        </a:xfrm>
        <a:prstGeom prst="roundRect">
          <a:avLst/>
        </a:prstGeom>
        <a:solidFill>
          <a:schemeClr val="accent2">
            <a:hueOff val="-349936"/>
            <a:satOff val="-1616"/>
            <a:lumOff val="-3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Ilona Švihlíková – K. Tsivos: Řecká tragédie</a:t>
          </a:r>
          <a:endParaRPr lang="en-US" sz="2600" kern="1200"/>
        </a:p>
      </dsp:txBody>
      <dsp:txXfrm>
        <a:off x="30442" y="740482"/>
        <a:ext cx="6839628" cy="562726"/>
      </dsp:txXfrm>
    </dsp:sp>
    <dsp:sp modelId="{3F946237-5ED5-4C9F-89FB-951FC437AA05}">
      <dsp:nvSpPr>
        <dsp:cNvPr id="0" name=""/>
        <dsp:cNvSpPr/>
      </dsp:nvSpPr>
      <dsp:spPr>
        <a:xfrm>
          <a:off x="0" y="1408530"/>
          <a:ext cx="6900512" cy="623610"/>
        </a:xfrm>
        <a:prstGeom prst="roundRect">
          <a:avLst/>
        </a:prstGeom>
        <a:solidFill>
          <a:schemeClr val="accent2">
            <a:hueOff val="-699872"/>
            <a:satOff val="-3233"/>
            <a:lumOff val="-6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K. Tsivos: Hybridní Lidově demokratické Řecko </a:t>
          </a:r>
          <a:endParaRPr lang="en-US" sz="2600" kern="1200"/>
        </a:p>
      </dsp:txBody>
      <dsp:txXfrm>
        <a:off x="30442" y="1438972"/>
        <a:ext cx="6839628" cy="562726"/>
      </dsp:txXfrm>
    </dsp:sp>
    <dsp:sp modelId="{2351A908-27CA-45C1-8523-04AF336BAA21}">
      <dsp:nvSpPr>
        <dsp:cNvPr id="0" name=""/>
        <dsp:cNvSpPr/>
      </dsp:nvSpPr>
      <dsp:spPr>
        <a:xfrm>
          <a:off x="0" y="2107020"/>
          <a:ext cx="6900512" cy="623610"/>
        </a:xfrm>
        <a:prstGeom prst="roundRect">
          <a:avLst/>
        </a:prstGeom>
        <a:solidFill>
          <a:schemeClr val="accent2">
            <a:hueOff val="-1049807"/>
            <a:satOff val="-4849"/>
            <a:lumOff val="-10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K. Králová – K. Tsivos: Vyschly nám slzy…</a:t>
          </a:r>
          <a:endParaRPr lang="en-US" sz="2600" kern="1200"/>
        </a:p>
      </dsp:txBody>
      <dsp:txXfrm>
        <a:off x="30442" y="2137462"/>
        <a:ext cx="6839628" cy="562726"/>
      </dsp:txXfrm>
    </dsp:sp>
    <dsp:sp modelId="{BFF98E06-AD4C-4F93-B513-488AB3AA1ABF}">
      <dsp:nvSpPr>
        <dsp:cNvPr id="0" name=""/>
        <dsp:cNvSpPr/>
      </dsp:nvSpPr>
      <dsp:spPr>
        <a:xfrm>
          <a:off x="0" y="2805510"/>
          <a:ext cx="6900512" cy="623610"/>
        </a:xfrm>
        <a:prstGeom prst="roundRect">
          <a:avLst/>
        </a:prstGeom>
        <a:solidFill>
          <a:schemeClr val="accent2">
            <a:hueOff val="-1399743"/>
            <a:satOff val="-6465"/>
            <a:lumOff val="-13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Jan Koura: Rozdělený ostrov</a:t>
          </a:r>
          <a:endParaRPr lang="en-US" sz="2600" kern="1200"/>
        </a:p>
      </dsp:txBody>
      <dsp:txXfrm>
        <a:off x="30442" y="2835952"/>
        <a:ext cx="6839628" cy="562726"/>
      </dsp:txXfrm>
    </dsp:sp>
    <dsp:sp modelId="{03307ACF-F1E1-4BD4-BCA8-CFF03BA9EE3F}">
      <dsp:nvSpPr>
        <dsp:cNvPr id="0" name=""/>
        <dsp:cNvSpPr/>
      </dsp:nvSpPr>
      <dsp:spPr>
        <a:xfrm>
          <a:off x="0" y="3504000"/>
          <a:ext cx="6900512" cy="623610"/>
        </a:xfrm>
        <a:prstGeom prst="roundRect">
          <a:avLst/>
        </a:prstGeom>
        <a:solidFill>
          <a:schemeClr val="accent2">
            <a:hueOff val="-1749679"/>
            <a:satOff val="-8081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Yannis Hamilakis: The nation and its ruins</a:t>
          </a:r>
          <a:endParaRPr lang="en-US" sz="2600" kern="1200"/>
        </a:p>
      </dsp:txBody>
      <dsp:txXfrm>
        <a:off x="30442" y="3534442"/>
        <a:ext cx="6839628" cy="562726"/>
      </dsp:txXfrm>
    </dsp:sp>
    <dsp:sp modelId="{03442745-63A7-4E4C-84CA-A97FC5270392}">
      <dsp:nvSpPr>
        <dsp:cNvPr id="0" name=""/>
        <dsp:cNvSpPr/>
      </dsp:nvSpPr>
      <dsp:spPr>
        <a:xfrm>
          <a:off x="0" y="4202490"/>
          <a:ext cx="6900512" cy="623610"/>
        </a:xfrm>
        <a:prstGeom prst="roundRect">
          <a:avLst/>
        </a:prstGeom>
        <a:solidFill>
          <a:schemeClr val="accent2">
            <a:hueOff val="-2099615"/>
            <a:satOff val="-9698"/>
            <a:lumOff val="-20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Iatrides – Wrigley: Greece at the Crossroads</a:t>
          </a:r>
          <a:endParaRPr lang="en-US" sz="2600" kern="1200"/>
        </a:p>
      </dsp:txBody>
      <dsp:txXfrm>
        <a:off x="30442" y="4232932"/>
        <a:ext cx="6839628" cy="562726"/>
      </dsp:txXfrm>
    </dsp:sp>
    <dsp:sp modelId="{95EB0D14-FB1E-4819-AFFF-0B783E199058}">
      <dsp:nvSpPr>
        <dsp:cNvPr id="0" name=""/>
        <dsp:cNvSpPr/>
      </dsp:nvSpPr>
      <dsp:spPr>
        <a:xfrm>
          <a:off x="0" y="4900980"/>
          <a:ext cx="6900512" cy="623610"/>
        </a:xfrm>
        <a:prstGeom prst="roundRect">
          <a:avLst/>
        </a:prstGeom>
        <a:solidFill>
          <a:schemeClr val="accent2">
            <a:hueOff val="-2449550"/>
            <a:satOff val="-11314"/>
            <a:lumOff val="-23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Jan Rychlík a kol: Balkánské národy ve 20. stol. </a:t>
          </a:r>
          <a:endParaRPr lang="en-US" sz="2600" kern="1200"/>
        </a:p>
      </dsp:txBody>
      <dsp:txXfrm>
        <a:off x="30442" y="4931422"/>
        <a:ext cx="6839628" cy="562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1T17:26:28.97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1T04:41:07.84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50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26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84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007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706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464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096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585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226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567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383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9255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625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150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646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DD44EFF6-9EB3-1644-9EA5-40F4E97B9A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7903" y="6048000"/>
            <a:ext cx="1168792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46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2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CDF7B34-BB4F-44D0-9017-ABC6B0C1B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33D1B-5069-4F68-9ECF-5C1300B64E77}" type="datetimeFigureOut">
              <a:rPr lang="cs-CZ"/>
              <a:pPr>
                <a:defRPr/>
              </a:pPr>
              <a:t>15.09.2024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BD3409-F074-408A-8B15-08818A664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24BE56-EA74-401F-87F2-9A43E5E4F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90240-DA85-4449-A874-2C6D149AA695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6722851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D49C96-CE19-44D2-BF18-D5A3076B2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09F63-6D6E-40E3-AD06-EEF3D25085A9}" type="datetimeFigureOut">
              <a:rPr lang="cs-CZ"/>
              <a:pPr>
                <a:defRPr/>
              </a:pPr>
              <a:t>15.09.2024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02532F-66E1-4364-AE8E-903DAEFE7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C64459-2374-46DB-9BEA-66F7B8A5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E07E4-AB16-4FD9-B42A-2260D41D9B2D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1294258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D465D4-BF31-43CE-AB7A-2715B4A8E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50278-6813-4FCD-BA51-BD1B45A8A701}" type="datetimeFigureOut">
              <a:rPr lang="cs-CZ"/>
              <a:pPr>
                <a:defRPr/>
              </a:pPr>
              <a:t>15.09.2024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6381E3-34B9-41B3-AAE1-89C2E82BA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14B851-D368-4A97-B468-8A1BC88F9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E025E8-B53F-4D62-8F93-A52F10B82D88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1770347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230AE517-C997-4029-A374-9332EF9A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3D5E1-99A7-4FB0-AC58-92C8DED1417C}" type="datetimeFigureOut">
              <a:rPr lang="cs-CZ"/>
              <a:pPr>
                <a:defRPr/>
              </a:pPr>
              <a:t>15.09.2024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207330EB-E230-495B-B680-6872D2D26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C563E1AF-0EA1-484E-BBF4-6190F5D11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EC1D1-12CA-4F8D-BF21-B14C892579B5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8857921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F229DE3F-B6CE-4CBD-A940-616E059CB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2C5AC-69C2-4437-BE40-2A06AE1B2EF3}" type="datetimeFigureOut">
              <a:rPr lang="cs-CZ"/>
              <a:pPr>
                <a:defRPr/>
              </a:pPr>
              <a:t>15.09.2024</a:t>
            </a:fld>
            <a:endParaRPr lang="cs-CZ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28910B6C-A9D4-443C-9E01-22017FCA6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4B7CB459-148D-4E8B-BA7A-2B5786F2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13471-B791-4F37-930D-D0236442D423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030974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8C2F882F-2AEE-44BD-8B85-AC96D0A5C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E9DF6-4C73-4634-B11E-84DE3F49EAED}" type="datetimeFigureOut">
              <a:rPr lang="cs-CZ"/>
              <a:pPr>
                <a:defRPr/>
              </a:pPr>
              <a:t>15.09.2024</a:t>
            </a:fld>
            <a:endParaRPr lang="cs-CZ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E96DA4A3-E055-4F2D-95D3-6DF7816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9FB67248-8529-440E-A95C-92B871360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FC1F5-5932-4A0D-A00D-3BEF54132D90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364791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5305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CE498252-5DD5-42C3-A65E-F9AA0DDC4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41196-0AB0-4A1F-AD6B-9CA44445CE9E}" type="datetimeFigureOut">
              <a:rPr lang="cs-CZ"/>
              <a:pPr>
                <a:defRPr/>
              </a:pPr>
              <a:t>15.09.2024</a:t>
            </a:fld>
            <a:endParaRPr 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16AD505B-8A2F-4B8E-AC82-07E4BAC71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F500B044-D88A-40EC-97C5-CF634E81F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F0567-5297-4529-B651-7E737873A522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6596467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BBC2D77F-DD94-43C7-9995-2890BB8F5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310F1-6425-4D8B-925A-9E2A7A7AB5EC}" type="datetimeFigureOut">
              <a:rPr lang="cs-CZ"/>
              <a:pPr>
                <a:defRPr/>
              </a:pPr>
              <a:t>15.09.2024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895CB3D3-62F1-4AB1-BBEA-029561108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AE88746F-9138-4947-A624-0628BCB40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B41D5-CF65-4BDF-8C83-17492D807AC5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7341381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1F0200B1-DE9D-4436-80DA-0EEEFD7FF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57C87-DA42-4893-A439-1ABC18B6E2E1}" type="datetimeFigureOut">
              <a:rPr lang="cs-CZ"/>
              <a:pPr>
                <a:defRPr/>
              </a:pPr>
              <a:t>15.09.2024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6755A278-ECCE-40CE-A586-1F05C8A16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3E1BADC2-FB38-4231-A28A-28E8BAF6D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60879-7AA6-4C92-92C9-96A633AE2148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8650813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8ABBFA-8BD1-4679-B292-22EA7BF80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A0932-2C24-40F6-B6CC-5C6A3949113D}" type="datetimeFigureOut">
              <a:rPr lang="cs-CZ"/>
              <a:pPr>
                <a:defRPr/>
              </a:pPr>
              <a:t>15.09.2024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413B8A-FB40-4FE8-A0CF-E8DB6E274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0EDAD1-CFE9-439E-B304-0DD7F4034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E0EEF-FF27-4845-91F7-51B86A7AAAC3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1035789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440E0B-50F9-4133-86E6-7B2452F20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66FE6-7A05-435E-AB6D-34B2A80BFF71}" type="datetimeFigureOut">
              <a:rPr lang="cs-CZ"/>
              <a:pPr>
                <a:defRPr/>
              </a:pPr>
              <a:t>15.09.2024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BA502E-EF78-45D3-8B2E-73F613C66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E34AB8-6EB2-4E14-8E18-BFA2C7F0F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183E5-EC46-4EA6-91EA-223F54F27C97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362669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9">
            <a:extLst>
              <a:ext uri="{FF2B5EF4-FFF2-40B4-BE49-F238E27FC236}">
                <a16:creationId xmlns:a16="http://schemas.microsoft.com/office/drawing/2014/main" id="{A1312492-8D01-57F4-28EE-A7C10D1CFAD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3" name="Obdélník 20">
            <a:extLst>
              <a:ext uri="{FF2B5EF4-FFF2-40B4-BE49-F238E27FC236}">
                <a16:creationId xmlns:a16="http://schemas.microsoft.com/office/drawing/2014/main" id="{797D4FAC-AA66-0DD2-540C-8091C19C2B8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1988800" y="3175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4" name="Obdélník 21">
            <a:extLst>
              <a:ext uri="{FF2B5EF4-FFF2-40B4-BE49-F238E27FC236}">
                <a16:creationId xmlns:a16="http://schemas.microsoft.com/office/drawing/2014/main" id="{9ACA2BCB-020B-0589-3C86-B19D6D0F6AD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5" name="Obdélník 23">
            <a:extLst>
              <a:ext uri="{FF2B5EF4-FFF2-40B4-BE49-F238E27FC236}">
                <a16:creationId xmlns:a16="http://schemas.microsoft.com/office/drawing/2014/main" id="{A6703482-F111-BE2F-0C24-CCEBFE890F0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6" name="Obdélník 19">
            <a:extLst>
              <a:ext uri="{FF2B5EF4-FFF2-40B4-BE49-F238E27FC236}">
                <a16:creationId xmlns:a16="http://schemas.microsoft.com/office/drawing/2014/main" id="{EA494E3F-38D4-4835-693A-8F877701B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7" name="Přímá spojovací čára 25">
            <a:extLst>
              <a:ext uri="{FF2B5EF4-FFF2-40B4-BE49-F238E27FC236}">
                <a16:creationId xmlns:a16="http://schemas.microsoft.com/office/drawing/2014/main" id="{192D169A-AA0E-11F9-A441-F40B4C2799D3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434" y="241935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0" name="Obdélník 21">
            <a:extLst>
              <a:ext uri="{FF2B5EF4-FFF2-40B4-BE49-F238E27FC236}">
                <a16:creationId xmlns:a16="http://schemas.microsoft.com/office/drawing/2014/main" id="{FFD23E19-DAC2-0FD9-42BA-74F270E21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11" name="Elipsa 27">
            <a:extLst>
              <a:ext uri="{FF2B5EF4-FFF2-40B4-BE49-F238E27FC236}">
                <a16:creationId xmlns:a16="http://schemas.microsoft.com/office/drawing/2014/main" id="{D8C6FD7D-6864-7EB7-66BD-009896B01033}"/>
              </a:ext>
            </a:extLst>
          </p:cNvPr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Elipsa 28">
            <a:extLst>
              <a:ext uri="{FF2B5EF4-FFF2-40B4-BE49-F238E27FC236}">
                <a16:creationId xmlns:a16="http://schemas.microsoft.com/office/drawing/2014/main" id="{72C50AE1-FE63-F646-E8A5-037A3DD2F86E}"/>
              </a:ext>
            </a:extLst>
          </p:cNvPr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7">
            <a:extLst>
              <a:ext uri="{FF2B5EF4-FFF2-40B4-BE49-F238E27FC236}">
                <a16:creationId xmlns:a16="http://schemas.microsoft.com/office/drawing/2014/main" id="{2B37D648-86D7-4675-CE26-A6B941C3B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74887-F5DA-4093-84F4-B6B9ED98ACFA}" type="datetimeFigureOut">
              <a:rPr lang="en-US"/>
              <a:pPr>
                <a:defRPr/>
              </a:pPr>
              <a:t>9/15/2024</a:t>
            </a:fld>
            <a:endParaRPr lang="en-US"/>
          </a:p>
        </p:txBody>
      </p:sp>
      <p:sp>
        <p:nvSpPr>
          <p:cNvPr id="14" name="Zástupný symbol pro zápatí 16">
            <a:extLst>
              <a:ext uri="{FF2B5EF4-FFF2-40B4-BE49-F238E27FC236}">
                <a16:creationId xmlns:a16="http://schemas.microsoft.com/office/drawing/2014/main" id="{39025A9C-C3A1-2CF0-8F6D-A7C6E0E14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Zástupný symbol pro číslo snímku 28">
            <a:extLst>
              <a:ext uri="{FF2B5EF4-FFF2-40B4-BE49-F238E27FC236}">
                <a16:creationId xmlns:a16="http://schemas.microsoft.com/office/drawing/2014/main" id="{95207F2B-F69F-B657-317F-B65136B52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0586C-09D5-4FC6-AD75-E8B330606333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915658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CE9CF7B6-8E2C-4C64-E158-686A82B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6EAF3-A7F4-445D-8A0E-01E4C5C34809}" type="datetimeFigureOut">
              <a:rPr lang="en-US"/>
              <a:pPr>
                <a:defRPr/>
              </a:pPr>
              <a:t>9/15/2024</a:t>
            </a:fld>
            <a:endParaRPr lang="en-US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2729167B-E600-FC28-DB67-3A5C54395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59566F83-B775-093D-0264-DD2A8354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16600" y="1027114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F3AC0-6F0C-43DB-933B-D7F81C0CE51B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607038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9">
            <a:extLst>
              <a:ext uri="{FF2B5EF4-FFF2-40B4-BE49-F238E27FC236}">
                <a16:creationId xmlns:a16="http://schemas.microsoft.com/office/drawing/2014/main" id="{AFAD3878-6A01-FEED-F795-28B1F2AB338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5" name="Obdélník 20">
            <a:extLst>
              <a:ext uri="{FF2B5EF4-FFF2-40B4-BE49-F238E27FC236}">
                <a16:creationId xmlns:a16="http://schemas.microsoft.com/office/drawing/2014/main" id="{314D0520-74C3-4A50-8B6F-EBBC69AFE11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6" name="Obdélník 21">
            <a:extLst>
              <a:ext uri="{FF2B5EF4-FFF2-40B4-BE49-F238E27FC236}">
                <a16:creationId xmlns:a16="http://schemas.microsoft.com/office/drawing/2014/main" id="{55F94FAB-CED8-5413-0AB9-EACC06FCAB1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7" name="Obdélník 23">
            <a:extLst>
              <a:ext uri="{FF2B5EF4-FFF2-40B4-BE49-F238E27FC236}">
                <a16:creationId xmlns:a16="http://schemas.microsoft.com/office/drawing/2014/main" id="{A3C32009-C980-A258-22B4-FC0BE9ECC32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8" name="Obdélník 24">
            <a:extLst>
              <a:ext uri="{FF2B5EF4-FFF2-40B4-BE49-F238E27FC236}">
                <a16:creationId xmlns:a16="http://schemas.microsoft.com/office/drawing/2014/main" id="{87A4F5F5-05D8-01E3-4853-92580D77898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203200" y="2286000"/>
            <a:ext cx="11777133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9" name="Obdélník 25">
            <a:extLst>
              <a:ext uri="{FF2B5EF4-FFF2-40B4-BE49-F238E27FC236}">
                <a16:creationId xmlns:a16="http://schemas.microsoft.com/office/drawing/2014/main" id="{88254F28-F3C1-66E1-5102-3D9028EB2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434" y="142875"/>
            <a:ext cx="11777133" cy="2139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10" name="Obdélník 21">
            <a:extLst>
              <a:ext uri="{FF2B5EF4-FFF2-40B4-BE49-F238E27FC236}">
                <a16:creationId xmlns:a16="http://schemas.microsoft.com/office/drawing/2014/main" id="{EF89F91C-A49D-98DA-73D0-82147D4F3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1" name="Obdélník 23">
            <a:extLst>
              <a:ext uri="{FF2B5EF4-FFF2-40B4-BE49-F238E27FC236}">
                <a16:creationId xmlns:a16="http://schemas.microsoft.com/office/drawing/2014/main" id="{B74C3A42-93F7-3F3B-0FEF-0D5261622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12" name="Přímá spojovací čára 28">
            <a:extLst>
              <a:ext uri="{FF2B5EF4-FFF2-40B4-BE49-F238E27FC236}">
                <a16:creationId xmlns:a16="http://schemas.microsoft.com/office/drawing/2014/main" id="{3523B9A1-2000-EE53-F8FD-DB42DE2991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200" y="2438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3" name="Elipsa 29">
            <a:extLst>
              <a:ext uri="{FF2B5EF4-FFF2-40B4-BE49-F238E27FC236}">
                <a16:creationId xmlns:a16="http://schemas.microsoft.com/office/drawing/2014/main" id="{7905A53D-8D27-F5E1-5145-A026DF4261BF}"/>
              </a:ext>
            </a:extLst>
          </p:cNvPr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Elipsa 30">
            <a:extLst>
              <a:ext uri="{FF2B5EF4-FFF2-40B4-BE49-F238E27FC236}">
                <a16:creationId xmlns:a16="http://schemas.microsoft.com/office/drawing/2014/main" id="{870BE90C-5343-5B5B-636D-9F11437036E2}"/>
              </a:ext>
            </a:extLst>
          </p:cNvPr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5" name="Zástupný symbol pro zápatí 4">
            <a:extLst>
              <a:ext uri="{FF2B5EF4-FFF2-40B4-BE49-F238E27FC236}">
                <a16:creationId xmlns:a16="http://schemas.microsoft.com/office/drawing/2014/main" id="{F8781AB7-29EF-ABB0-5F0C-C91C0A2C5F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Zástupný symbol pro datum 3">
            <a:extLst>
              <a:ext uri="{FF2B5EF4-FFF2-40B4-BE49-F238E27FC236}">
                <a16:creationId xmlns:a16="http://schemas.microsoft.com/office/drawing/2014/main" id="{BC4083D1-ED97-5CCC-A81E-A046A76815A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8798F-04B3-43CD-908F-E8AD78B1D2DE}" type="datetimeFigureOut">
              <a:rPr lang="en-US"/>
              <a:pPr>
                <a:defRPr/>
              </a:pPr>
              <a:t>9/15/2024</a:t>
            </a:fld>
            <a:endParaRPr lang="en-US"/>
          </a:p>
        </p:txBody>
      </p:sp>
      <p:sp>
        <p:nvSpPr>
          <p:cNvPr id="17" name="Zástupný symbol pro číslo snímku 5">
            <a:extLst>
              <a:ext uri="{FF2B5EF4-FFF2-40B4-BE49-F238E27FC236}">
                <a16:creationId xmlns:a16="http://schemas.microsoft.com/office/drawing/2014/main" id="{F52E3A3F-708C-C512-8081-13D65A1DA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04D13-35DF-4026-9BBE-2FC255A782B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040324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římá spojovací čára 19">
            <a:extLst>
              <a:ext uri="{FF2B5EF4-FFF2-40B4-BE49-F238E27FC236}">
                <a16:creationId xmlns:a16="http://schemas.microsoft.com/office/drawing/2014/main" id="{57AF6467-2A36-B451-974E-5D4CE785A5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83301" y="1576388"/>
            <a:ext cx="12700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 sz="180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4">
            <a:extLst>
              <a:ext uri="{FF2B5EF4-FFF2-40B4-BE49-F238E27FC236}">
                <a16:creationId xmlns:a16="http://schemas.microsoft.com/office/drawing/2014/main" id="{3E64E545-AF82-9425-6CBE-FE3D207385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21601" y="6410326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64042-E3E4-4D5A-BC80-9953DC1D0A3F}" type="datetimeFigureOut">
              <a:rPr lang="en-US"/>
              <a:pPr>
                <a:defRPr/>
              </a:pPr>
              <a:t>9/15/2024</a:t>
            </a:fld>
            <a:endParaRPr lang="en-US"/>
          </a:p>
        </p:txBody>
      </p:sp>
      <p:sp>
        <p:nvSpPr>
          <p:cNvPr id="5" name="Zástupný symbol pro zápatí 5">
            <a:extLst>
              <a:ext uri="{FF2B5EF4-FFF2-40B4-BE49-F238E27FC236}">
                <a16:creationId xmlns:a16="http://schemas.microsoft.com/office/drawing/2014/main" id="{F9321EDD-E1A5-9B1B-60E1-E92C9719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6">
            <a:extLst>
              <a:ext uri="{FF2B5EF4-FFF2-40B4-BE49-F238E27FC236}">
                <a16:creationId xmlns:a16="http://schemas.microsoft.com/office/drawing/2014/main" id="{E8EDBEBF-0671-6F5A-F242-876792D12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711B1-17FD-4282-A8CA-2388E3224935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980914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římá spojovací čára 19">
            <a:extLst>
              <a:ext uri="{FF2B5EF4-FFF2-40B4-BE49-F238E27FC236}">
                <a16:creationId xmlns:a16="http://schemas.microsoft.com/office/drawing/2014/main" id="{16816944-E061-2826-54D2-33D0B49255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2200276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 sz="1800"/>
          </a:p>
        </p:txBody>
      </p:sp>
      <p:sp>
        <p:nvSpPr>
          <p:cNvPr id="5" name="Obdélník 20">
            <a:extLst>
              <a:ext uri="{FF2B5EF4-FFF2-40B4-BE49-F238E27FC236}">
                <a16:creationId xmlns:a16="http://schemas.microsoft.com/office/drawing/2014/main" id="{73910AFD-CFEF-4F4C-54BE-3D10B258451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6" name="Obdélník 21">
            <a:extLst>
              <a:ext uri="{FF2B5EF4-FFF2-40B4-BE49-F238E27FC236}">
                <a16:creationId xmlns:a16="http://schemas.microsoft.com/office/drawing/2014/main" id="{2655ADDB-D38A-6FB5-7818-FC5508ED98B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7" name="Obdélník 23">
            <a:extLst>
              <a:ext uri="{FF2B5EF4-FFF2-40B4-BE49-F238E27FC236}">
                <a16:creationId xmlns:a16="http://schemas.microsoft.com/office/drawing/2014/main" id="{44F06057-33FF-50AF-ACDA-24099A802E0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8" name="Obdélník 24">
            <a:extLst>
              <a:ext uri="{FF2B5EF4-FFF2-40B4-BE49-F238E27FC236}">
                <a16:creationId xmlns:a16="http://schemas.microsoft.com/office/drawing/2014/main" id="{76BF6D9C-B728-AEDC-2B9F-CE6874A1A8A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9" name="Obdélník 20">
            <a:extLst>
              <a:ext uri="{FF2B5EF4-FFF2-40B4-BE49-F238E27FC236}">
                <a16:creationId xmlns:a16="http://schemas.microsoft.com/office/drawing/2014/main" id="{CEA42BCE-4D7B-6D41-2204-629ED0A42ADB}"/>
              </a:ext>
            </a:extLst>
          </p:cNvPr>
          <p:cNvSpPr/>
          <p:nvPr/>
        </p:nvSpPr>
        <p:spPr>
          <a:xfrm>
            <a:off x="203200" y="1371600"/>
            <a:ext cx="11777133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Obdélník 21">
            <a:extLst>
              <a:ext uri="{FF2B5EF4-FFF2-40B4-BE49-F238E27FC236}">
                <a16:creationId xmlns:a16="http://schemas.microsoft.com/office/drawing/2014/main" id="{79A96E51-69B6-1A52-CBD5-8167776D4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34" y="6391275"/>
            <a:ext cx="11777133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1" name="Přímá spojovací čára 27">
            <a:extLst>
              <a:ext uri="{FF2B5EF4-FFF2-40B4-BE49-F238E27FC236}">
                <a16:creationId xmlns:a16="http://schemas.microsoft.com/office/drawing/2014/main" id="{1384A35C-03A4-6914-71EC-F5E13458E94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200" y="1279525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2" name="Obdélník 24">
            <a:extLst>
              <a:ext uri="{FF2B5EF4-FFF2-40B4-BE49-F238E27FC236}">
                <a16:creationId xmlns:a16="http://schemas.microsoft.com/office/drawing/2014/main" id="{92C6FFCC-F128-90AE-9EAD-E69825536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13" name="Elipsa 29">
            <a:extLst>
              <a:ext uri="{FF2B5EF4-FFF2-40B4-BE49-F238E27FC236}">
                <a16:creationId xmlns:a16="http://schemas.microsoft.com/office/drawing/2014/main" id="{15F35150-B9C5-E60E-D173-13B3BA3B0EFA}"/>
              </a:ext>
            </a:extLst>
          </p:cNvPr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Elipsa 30">
            <a:extLst>
              <a:ext uri="{FF2B5EF4-FFF2-40B4-BE49-F238E27FC236}">
                <a16:creationId xmlns:a16="http://schemas.microsoft.com/office/drawing/2014/main" id="{817ED4D2-3F6B-E68D-46E7-323D6883FC28}"/>
              </a:ext>
            </a:extLst>
          </p:cNvPr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5" name="Zástupný symbol pro datum 6">
            <a:extLst>
              <a:ext uri="{FF2B5EF4-FFF2-40B4-BE49-F238E27FC236}">
                <a16:creationId xmlns:a16="http://schemas.microsoft.com/office/drawing/2014/main" id="{A3D4B7BF-DFFD-377A-BB1A-1BF5DF001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75732-79C0-4A63-9549-13FC1B49AF46}" type="datetimeFigureOut">
              <a:rPr lang="en-US"/>
              <a:pPr>
                <a:defRPr/>
              </a:pPr>
              <a:t>9/15/2024</a:t>
            </a:fld>
            <a:endParaRPr lang="en-US"/>
          </a:p>
        </p:txBody>
      </p:sp>
      <p:sp>
        <p:nvSpPr>
          <p:cNvPr id="16" name="Zástupný symbol pro zápatí 7">
            <a:extLst>
              <a:ext uri="{FF2B5EF4-FFF2-40B4-BE49-F238E27FC236}">
                <a16:creationId xmlns:a16="http://schemas.microsoft.com/office/drawing/2014/main" id="{85D655C3-7117-E966-FA09-5D1BA40A2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" y="6410326"/>
            <a:ext cx="4775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Zástupný symbol pro číslo snímku 8">
            <a:extLst>
              <a:ext uri="{FF2B5EF4-FFF2-40B4-BE49-F238E27FC236}">
                <a16:creationId xmlns:a16="http://schemas.microsoft.com/office/drawing/2014/main" id="{9D89D0F2-3FEC-BEC9-DA05-C21C375F5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91200" y="104298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F8EDF-514E-41AE-BCFD-869577FE7444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067279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3715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DF72364-F7A6-CE5C-7777-2E200ED3C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6808D-C1D7-46F3-8DD2-7A0888EDE99F}" type="datetimeFigureOut">
              <a:rPr lang="en-US"/>
              <a:pPr>
                <a:defRPr/>
              </a:pPr>
              <a:t>9/15/2024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B897598-479C-6490-8D31-C1062A99F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DFC41CC-D0DC-51A0-A2F6-8B31DB35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91200" y="103663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1A062-5724-4832-838B-B0E6FC995CF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1311999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9">
            <a:extLst>
              <a:ext uri="{FF2B5EF4-FFF2-40B4-BE49-F238E27FC236}">
                <a16:creationId xmlns:a16="http://schemas.microsoft.com/office/drawing/2014/main" id="{BB7A0FCF-37F4-65F1-451C-CAE81095E01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3" name="Obdélník 20">
            <a:extLst>
              <a:ext uri="{FF2B5EF4-FFF2-40B4-BE49-F238E27FC236}">
                <a16:creationId xmlns:a16="http://schemas.microsoft.com/office/drawing/2014/main" id="{247B15B3-00DB-F185-F1A0-AF9D93F2EE4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4" name="Obdélník 21">
            <a:extLst>
              <a:ext uri="{FF2B5EF4-FFF2-40B4-BE49-F238E27FC236}">
                <a16:creationId xmlns:a16="http://schemas.microsoft.com/office/drawing/2014/main" id="{2A6A1F53-DA8B-CBC7-457E-212B73B7547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5" name="Obdélník 23">
            <a:extLst>
              <a:ext uri="{FF2B5EF4-FFF2-40B4-BE49-F238E27FC236}">
                <a16:creationId xmlns:a16="http://schemas.microsoft.com/office/drawing/2014/main" id="{29F96476-6268-E9B7-A18E-AAB1DDD120B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6" name="Obdélník 19">
            <a:extLst>
              <a:ext uri="{FF2B5EF4-FFF2-40B4-BE49-F238E27FC236}">
                <a16:creationId xmlns:a16="http://schemas.microsoft.com/office/drawing/2014/main" id="{FFC1E677-2EA6-D1D3-905D-E89833E15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7" name="Obdélník 20">
            <a:extLst>
              <a:ext uri="{FF2B5EF4-FFF2-40B4-BE49-F238E27FC236}">
                <a16:creationId xmlns:a16="http://schemas.microsoft.com/office/drawing/2014/main" id="{E71F3A6D-71CB-C6F8-67AF-AAF57FF76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5875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8" name="Zástupný symbol pro datum 1">
            <a:extLst>
              <a:ext uri="{FF2B5EF4-FFF2-40B4-BE49-F238E27FC236}">
                <a16:creationId xmlns:a16="http://schemas.microsoft.com/office/drawing/2014/main" id="{46702082-41BF-29FA-9BC3-4A5889216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466B6-D4F4-4A35-A657-EF25F55637BB}" type="datetimeFigureOut">
              <a:rPr lang="en-US"/>
              <a:pPr>
                <a:defRPr/>
              </a:pPr>
              <a:t>9/15/2024</a:t>
            </a:fld>
            <a:endParaRPr lang="en-US"/>
          </a:p>
        </p:txBody>
      </p:sp>
      <p:sp>
        <p:nvSpPr>
          <p:cNvPr id="9" name="Zástupný symbol pro zápatí 2">
            <a:extLst>
              <a:ext uri="{FF2B5EF4-FFF2-40B4-BE49-F238E27FC236}">
                <a16:creationId xmlns:a16="http://schemas.microsoft.com/office/drawing/2014/main" id="{35999053-CAEC-B425-5B5F-679CC0E7C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Zástupný symbol pro číslo snímku 3">
            <a:extLst>
              <a:ext uri="{FF2B5EF4-FFF2-40B4-BE49-F238E27FC236}">
                <a16:creationId xmlns:a16="http://schemas.microsoft.com/office/drawing/2014/main" id="{4F03FE6F-80FE-3DB0-ED45-535577862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9600" y="6324601"/>
            <a:ext cx="8128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B1EF9EF-4A4D-4016-B080-05AEF83BFC01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4096167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5">
            <a:extLst>
              <a:ext uri="{FF2B5EF4-FFF2-40B4-BE49-F238E27FC236}">
                <a16:creationId xmlns:a16="http://schemas.microsoft.com/office/drawing/2014/main" id="{C4DAAC6D-578A-EE15-B42B-672BD782B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52400"/>
            <a:ext cx="11777133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5" name="Obdélník 20">
            <a:extLst>
              <a:ext uri="{FF2B5EF4-FFF2-40B4-BE49-F238E27FC236}">
                <a16:creationId xmlns:a16="http://schemas.microsoft.com/office/drawing/2014/main" id="{62EB253D-A7BC-347B-2BF5-3E855873292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6" name="Obdélník 21">
            <a:extLst>
              <a:ext uri="{FF2B5EF4-FFF2-40B4-BE49-F238E27FC236}">
                <a16:creationId xmlns:a16="http://schemas.microsoft.com/office/drawing/2014/main" id="{3F50F87E-6EEA-F9DE-DEF9-8020CBDAC2F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7" name="Obdélník 23">
            <a:extLst>
              <a:ext uri="{FF2B5EF4-FFF2-40B4-BE49-F238E27FC236}">
                <a16:creationId xmlns:a16="http://schemas.microsoft.com/office/drawing/2014/main" id="{04BCC682-3FD2-E8B7-701A-E373EB543EC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1"/>
            <a:ext cx="12192000" cy="1190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8" name="Obdélník 24">
            <a:extLst>
              <a:ext uri="{FF2B5EF4-FFF2-40B4-BE49-F238E27FC236}">
                <a16:creationId xmlns:a16="http://schemas.microsoft.com/office/drawing/2014/main" id="{8D18C5FE-54B4-A4A5-98B8-3A2463AF6E3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9" name="Obdélník 20">
            <a:extLst>
              <a:ext uri="{FF2B5EF4-FFF2-40B4-BE49-F238E27FC236}">
                <a16:creationId xmlns:a16="http://schemas.microsoft.com/office/drawing/2014/main" id="{B949BD61-85F9-6553-6D4C-6CBFFB31CB91}"/>
              </a:ext>
            </a:extLst>
          </p:cNvPr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Obdélník 21">
            <a:extLst>
              <a:ext uri="{FF2B5EF4-FFF2-40B4-BE49-F238E27FC236}">
                <a16:creationId xmlns:a16="http://schemas.microsoft.com/office/drawing/2014/main" id="{A5A7F026-54C3-308A-9B07-1B41867D0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11" name="Přímá spojovací čára 27">
            <a:extLst>
              <a:ext uri="{FF2B5EF4-FFF2-40B4-BE49-F238E27FC236}">
                <a16:creationId xmlns:a16="http://schemas.microsoft.com/office/drawing/2014/main" id="{804D93F8-0A28-AD00-8E8F-2FAB1E3D428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2" name="Elipsa 28">
            <a:extLst>
              <a:ext uri="{FF2B5EF4-FFF2-40B4-BE49-F238E27FC236}">
                <a16:creationId xmlns:a16="http://schemas.microsoft.com/office/drawing/2014/main" id="{7DB8AB7C-5DD1-DFF2-336B-D92B51B0D312}"/>
              </a:ext>
            </a:extLst>
          </p:cNvPr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3" name="Elipsa 29">
            <a:extLst>
              <a:ext uri="{FF2B5EF4-FFF2-40B4-BE49-F238E27FC236}">
                <a16:creationId xmlns:a16="http://schemas.microsoft.com/office/drawing/2014/main" id="{BE5A13CD-B685-4961-51AF-0C306C4CC9C9}"/>
              </a:ext>
            </a:extLst>
          </p:cNvPr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Obdélník 26">
            <a:extLst>
              <a:ext uri="{FF2B5EF4-FFF2-40B4-BE49-F238E27FC236}">
                <a16:creationId xmlns:a16="http://schemas.microsoft.com/office/drawing/2014/main" id="{E25422D4-954E-E3AC-F887-40591E358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5" name="Zástupný symbol pro číslo snímku 6">
            <a:extLst>
              <a:ext uri="{FF2B5EF4-FFF2-40B4-BE49-F238E27FC236}">
                <a16:creationId xmlns:a16="http://schemas.microsoft.com/office/drawing/2014/main" id="{7A51A29B-3237-A744-2256-2A95025E53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85BD0-A22F-4793-A0B9-D78B55F986D4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16" name="Zástupný symbol pro datum 4">
            <a:extLst>
              <a:ext uri="{FF2B5EF4-FFF2-40B4-BE49-F238E27FC236}">
                <a16:creationId xmlns:a16="http://schemas.microsoft.com/office/drawing/2014/main" id="{76AEF2B7-95E2-AE47-29A5-F5E26801ABD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D96C-1C41-40C3-B8D4-7E37006BA031}" type="datetimeFigureOut">
              <a:rPr lang="en-US"/>
              <a:pPr>
                <a:defRPr/>
              </a:pPr>
              <a:t>9/15/2024</a:t>
            </a:fld>
            <a:endParaRPr lang="en-US"/>
          </a:p>
        </p:txBody>
      </p:sp>
      <p:sp>
        <p:nvSpPr>
          <p:cNvPr id="17" name="Zástupný symbol pro zápatí 5">
            <a:extLst>
              <a:ext uri="{FF2B5EF4-FFF2-40B4-BE49-F238E27FC236}">
                <a16:creationId xmlns:a16="http://schemas.microsoft.com/office/drawing/2014/main" id="{331380E6-EEF6-2009-65DA-B8BB0E64D57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2168" y="6410326"/>
            <a:ext cx="4510617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04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19">
            <a:extLst>
              <a:ext uri="{FF2B5EF4-FFF2-40B4-BE49-F238E27FC236}">
                <a16:creationId xmlns:a16="http://schemas.microsoft.com/office/drawing/2014/main" id="{0F8ED86F-F595-3996-2DA2-43B91B792F8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6" name="Obdélník 20">
            <a:extLst>
              <a:ext uri="{FF2B5EF4-FFF2-40B4-BE49-F238E27FC236}">
                <a16:creationId xmlns:a16="http://schemas.microsoft.com/office/drawing/2014/main" id="{C735B373-FB90-082F-173E-E5972E469EA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7" name="Obdélník 21">
            <a:extLst>
              <a:ext uri="{FF2B5EF4-FFF2-40B4-BE49-F238E27FC236}">
                <a16:creationId xmlns:a16="http://schemas.microsoft.com/office/drawing/2014/main" id="{D5CD1EF7-F2BD-26C6-95DC-697E198173B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8" name="Obdélník 23">
            <a:extLst>
              <a:ext uri="{FF2B5EF4-FFF2-40B4-BE49-F238E27FC236}">
                <a16:creationId xmlns:a16="http://schemas.microsoft.com/office/drawing/2014/main" id="{F014B97A-2F0F-48F2-A1D2-42A5CC357DC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9" name="Obdélník 24">
            <a:extLst>
              <a:ext uri="{FF2B5EF4-FFF2-40B4-BE49-F238E27FC236}">
                <a16:creationId xmlns:a16="http://schemas.microsoft.com/office/drawing/2014/main" id="{C91D9170-AA99-3781-43CA-A534F756931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10" name="Obdélník 20">
            <a:extLst>
              <a:ext uri="{FF2B5EF4-FFF2-40B4-BE49-F238E27FC236}">
                <a16:creationId xmlns:a16="http://schemas.microsoft.com/office/drawing/2014/main" id="{1A940D5F-F2B6-CB79-36C3-BD41A1FF2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52401"/>
            <a:ext cx="11777133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1" name="Obdélník 21">
            <a:extLst>
              <a:ext uri="{FF2B5EF4-FFF2-40B4-BE49-F238E27FC236}">
                <a16:creationId xmlns:a16="http://schemas.microsoft.com/office/drawing/2014/main" id="{5B8959EB-4354-07BA-19C9-65D4896C3A0E}"/>
              </a:ext>
            </a:extLst>
          </p:cNvPr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Obdélník 23">
            <a:extLst>
              <a:ext uri="{FF2B5EF4-FFF2-40B4-BE49-F238E27FC236}">
                <a16:creationId xmlns:a16="http://schemas.microsoft.com/office/drawing/2014/main" id="{3853AF14-DBBE-8363-63E9-AEA5C1351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13" name="Elipsa 28">
            <a:extLst>
              <a:ext uri="{FF2B5EF4-FFF2-40B4-BE49-F238E27FC236}">
                <a16:creationId xmlns:a16="http://schemas.microsoft.com/office/drawing/2014/main" id="{25A1D58F-B071-0958-7EEC-4DC74B22CA8A}"/>
              </a:ext>
            </a:extLst>
          </p:cNvPr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Elipsa 29">
            <a:extLst>
              <a:ext uri="{FF2B5EF4-FFF2-40B4-BE49-F238E27FC236}">
                <a16:creationId xmlns:a16="http://schemas.microsoft.com/office/drawing/2014/main" id="{66F3F552-6E20-E838-5581-FBE112F49076}"/>
              </a:ext>
            </a:extLst>
          </p:cNvPr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5" name="Obdélník 26">
            <a:extLst>
              <a:ext uri="{FF2B5EF4-FFF2-40B4-BE49-F238E27FC236}">
                <a16:creationId xmlns:a16="http://schemas.microsoft.com/office/drawing/2014/main" id="{B1C89CAA-CC02-02A7-687F-00532BF8C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6" name="Zástupný symbol pro číslo snímku 6">
            <a:extLst>
              <a:ext uri="{FF2B5EF4-FFF2-40B4-BE49-F238E27FC236}">
                <a16:creationId xmlns:a16="http://schemas.microsoft.com/office/drawing/2014/main" id="{CDC3896E-2BBB-9E90-1EC5-505283078D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5AF58-9EB7-46D1-90C7-C190E814EBD1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17" name="Zástupný symbol pro datum 4">
            <a:extLst>
              <a:ext uri="{FF2B5EF4-FFF2-40B4-BE49-F238E27FC236}">
                <a16:creationId xmlns:a16="http://schemas.microsoft.com/office/drawing/2014/main" id="{861313FA-46E6-2355-2413-E2F64F7837A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717367" y="6405564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877B1-7501-4680-A66C-DB10EB2E7B49}" type="datetimeFigureOut">
              <a:rPr lang="en-US"/>
              <a:pPr>
                <a:defRPr/>
              </a:pPr>
              <a:t>9/15/2024</a:t>
            </a:fld>
            <a:endParaRPr lang="en-US" dirty="0"/>
          </a:p>
        </p:txBody>
      </p:sp>
      <p:sp>
        <p:nvSpPr>
          <p:cNvPr id="18" name="Zástupný symbol pro zápatí 5">
            <a:extLst>
              <a:ext uri="{FF2B5EF4-FFF2-40B4-BE49-F238E27FC236}">
                <a16:creationId xmlns:a16="http://schemas.microsoft.com/office/drawing/2014/main" id="{04199CD7-E3EF-18F1-6380-3C2820B20C3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2168" y="6410326"/>
            <a:ext cx="477943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722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707DCF-775E-907F-5702-250B0DA4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F327A-B45F-446E-82DB-83EC6575B7E6}" type="datetimeFigureOut">
              <a:rPr lang="en-US"/>
              <a:pPr>
                <a:defRPr/>
              </a:pPr>
              <a:t>9/15/2024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E4419B-F61D-51D3-0199-AB056EDBC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4BB31C-F813-63AF-4884-49E867F33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51411-A4A4-4438-BAD5-F62360BC4EA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538435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9">
            <a:extLst>
              <a:ext uri="{FF2B5EF4-FFF2-40B4-BE49-F238E27FC236}">
                <a16:creationId xmlns:a16="http://schemas.microsoft.com/office/drawing/2014/main" id="{27F2B42E-F7F3-CC8A-AC0A-2BEBB9AB74D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5" name="Obdélník 20">
            <a:extLst>
              <a:ext uri="{FF2B5EF4-FFF2-40B4-BE49-F238E27FC236}">
                <a16:creationId xmlns:a16="http://schemas.microsoft.com/office/drawing/2014/main" id="{BB0E33A2-195E-E858-BE27-1BE645AFEDC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6" name="Obdélník 21">
            <a:extLst>
              <a:ext uri="{FF2B5EF4-FFF2-40B4-BE49-F238E27FC236}">
                <a16:creationId xmlns:a16="http://schemas.microsoft.com/office/drawing/2014/main" id="{2C6C8DFA-E457-3B19-DBC8-DFFD7A662A3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7" name="Obdélník 23">
            <a:extLst>
              <a:ext uri="{FF2B5EF4-FFF2-40B4-BE49-F238E27FC236}">
                <a16:creationId xmlns:a16="http://schemas.microsoft.com/office/drawing/2014/main" id="{C022AE86-F1FC-D188-6A19-DE00C38B685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8" name="Obdélník 19">
            <a:extLst>
              <a:ext uri="{FF2B5EF4-FFF2-40B4-BE49-F238E27FC236}">
                <a16:creationId xmlns:a16="http://schemas.microsoft.com/office/drawing/2014/main" id="{1C8E8F80-6235-C6EB-8428-D6E2CB51A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9" name="Obdélník 20">
            <a:extLst>
              <a:ext uri="{FF2B5EF4-FFF2-40B4-BE49-F238E27FC236}">
                <a16:creationId xmlns:a16="http://schemas.microsoft.com/office/drawing/2014/main" id="{4C7E1C87-3BF4-BB59-D87F-10CF4C6BF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10" name="Přímá spojovací čára 26">
            <a:extLst>
              <a:ext uri="{FF2B5EF4-FFF2-40B4-BE49-F238E27FC236}">
                <a16:creationId xmlns:a16="http://schemas.microsoft.com/office/drawing/2014/main" id="{74844EF1-9EEB-6C89-8467-60348391A7EF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402388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1" name="Elipsa 27">
            <a:extLst>
              <a:ext uri="{FF2B5EF4-FFF2-40B4-BE49-F238E27FC236}">
                <a16:creationId xmlns:a16="http://schemas.microsoft.com/office/drawing/2014/main" id="{1ABCACA9-B7E6-09EE-3EFE-AAC080C4BCA2}"/>
              </a:ext>
            </a:extLst>
          </p:cNvPr>
          <p:cNvSpPr/>
          <p:nvPr/>
        </p:nvSpPr>
        <p:spPr>
          <a:xfrm>
            <a:off x="9118600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Elipsa 28">
            <a:extLst>
              <a:ext uri="{FF2B5EF4-FFF2-40B4-BE49-F238E27FC236}">
                <a16:creationId xmlns:a16="http://schemas.microsoft.com/office/drawing/2014/main" id="{1DC22B6B-897C-FDE8-CA1B-49BF0CC31B53}"/>
              </a:ext>
            </a:extLst>
          </p:cNvPr>
          <p:cNvSpPr/>
          <p:nvPr/>
        </p:nvSpPr>
        <p:spPr>
          <a:xfrm>
            <a:off x="9245600" y="3021013"/>
            <a:ext cx="560917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3" name="Zástupný symbol pro číslo snímku 5">
            <a:extLst>
              <a:ext uri="{FF2B5EF4-FFF2-40B4-BE49-F238E27FC236}">
                <a16:creationId xmlns:a16="http://schemas.microsoft.com/office/drawing/2014/main" id="{DA3D6AE1-8BF5-CE22-C4FF-8DE66A174C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20200" y="3009901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99C50-4AB1-4A66-AEDD-AFE47C7555C8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14" name="Zástupný symbol pro datum 3">
            <a:extLst>
              <a:ext uri="{FF2B5EF4-FFF2-40B4-BE49-F238E27FC236}">
                <a16:creationId xmlns:a16="http://schemas.microsoft.com/office/drawing/2014/main" id="{60E14230-936C-97FA-53FD-3653B76F88D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2CABD-2979-4E38-9365-7E2C6D0012F4}" type="datetimeFigureOut">
              <a:rPr lang="en-US"/>
              <a:pPr>
                <a:defRPr/>
              </a:pPr>
              <a:t>9/15/2024</a:t>
            </a:fld>
            <a:endParaRPr lang="en-US"/>
          </a:p>
        </p:txBody>
      </p:sp>
      <p:sp>
        <p:nvSpPr>
          <p:cNvPr id="15" name="Zástupný symbol pro zápatí 4">
            <a:extLst>
              <a:ext uri="{FF2B5EF4-FFF2-40B4-BE49-F238E27FC236}">
                <a16:creationId xmlns:a16="http://schemas.microsoft.com/office/drawing/2014/main" id="{0D0378AA-79DB-63A6-316B-2FDFF8D3A20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272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57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23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28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28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9/15/2024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12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28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>
            <a:extLst>
              <a:ext uri="{FF2B5EF4-FFF2-40B4-BE49-F238E27FC236}">
                <a16:creationId xmlns:a16="http://schemas.microsoft.com/office/drawing/2014/main" id="{0E8E31B2-5C6F-4F80-A4AE-B703C40F3F5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 předlohy nadpisů.</a:t>
            </a:r>
          </a:p>
        </p:txBody>
      </p:sp>
      <p:sp>
        <p:nvSpPr>
          <p:cNvPr id="1027" name="Zástupný symbol pro text 2">
            <a:extLst>
              <a:ext uri="{FF2B5EF4-FFF2-40B4-BE49-F238E27FC236}">
                <a16:creationId xmlns:a16="http://schemas.microsoft.com/office/drawing/2014/main" id="{6951B878-C594-458C-B076-518ABFEE67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699F72-1D51-4134-8D62-4082FC64E8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CA3CD6-9EBC-44ED-A47C-4F3C205F105B}" type="datetimeFigureOut">
              <a:rPr lang="cs-CZ"/>
              <a:pPr>
                <a:defRPr/>
              </a:pPr>
              <a:t>15.09.2024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0A693C-12DB-4BE2-BC39-44FE53CAA7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0F649A-58E6-4048-AEC6-662756E92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113F493-53FD-4112-8939-A6E0EC291EB2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02589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bdélník 16">
            <a:extLst>
              <a:ext uri="{FF2B5EF4-FFF2-40B4-BE49-F238E27FC236}">
                <a16:creationId xmlns:a16="http://schemas.microsoft.com/office/drawing/2014/main" id="{C947B91B-792F-46D6-1732-CED1C63A9FC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1027" name="Obdélník 15">
            <a:extLst>
              <a:ext uri="{FF2B5EF4-FFF2-40B4-BE49-F238E27FC236}">
                <a16:creationId xmlns:a16="http://schemas.microsoft.com/office/drawing/2014/main" id="{EA9E1AAA-67C8-D683-4EEB-2F43D76D853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1"/>
            <a:ext cx="12192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1028" name="Obdélník 17">
            <a:extLst>
              <a:ext uri="{FF2B5EF4-FFF2-40B4-BE49-F238E27FC236}">
                <a16:creationId xmlns:a16="http://schemas.microsoft.com/office/drawing/2014/main" id="{3C12A4BB-6A30-5E23-9381-74F58DDD6F0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1029" name="Obdélník 18">
            <a:extLst>
              <a:ext uri="{FF2B5EF4-FFF2-40B4-BE49-F238E27FC236}">
                <a16:creationId xmlns:a16="http://schemas.microsoft.com/office/drawing/2014/main" id="{F3D88A57-66E2-6AB7-893E-AD6448D4439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29DD66FB-66B9-6965-41C5-751E54A7C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4" name="Zástupný symbol pro datum 13">
            <a:extLst>
              <a:ext uri="{FF2B5EF4-FFF2-40B4-BE49-F238E27FC236}">
                <a16:creationId xmlns:a16="http://schemas.microsoft.com/office/drawing/2014/main" id="{93CABADD-F96A-1AF7-997D-69D45D8140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21601" y="6405564"/>
            <a:ext cx="4059767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4786C416-B120-4ACC-9977-FEE5B17716E7}" type="datetimeFigureOut">
              <a:rPr lang="en-US"/>
              <a:pPr>
                <a:defRPr/>
              </a:pPr>
              <a:t>9/15/2024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1545D20-2458-A4B2-FB5D-862E4F6FC3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410326"/>
            <a:ext cx="47752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374D9EE-D435-8411-8C55-94B48D15E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10" name="Přímá spojovací čára 9">
            <a:extLst>
              <a:ext uri="{FF2B5EF4-FFF2-40B4-BE49-F238E27FC236}">
                <a16:creationId xmlns:a16="http://schemas.microsoft.com/office/drawing/2014/main" id="{788322FF-A6E7-AF6A-EDD4-2939D8187F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200" y="1276350"/>
            <a:ext cx="11777133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85E9B5F7-2EA4-6579-B486-7838E51C1283}"/>
              </a:ext>
            </a:extLst>
          </p:cNvPr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id="{7D5442BD-5CA7-8903-F30B-895AF2C856A8}"/>
              </a:ext>
            </a:extLst>
          </p:cNvPr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D6D62607-99D5-E52B-3A5F-FD2F77A07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91200" y="1039814"/>
            <a:ext cx="6096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rgbClr val="7B9899"/>
                </a:solidFill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E532525A-5E8D-42D1-B9D6-BA44DA6FEAAC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1038" name="Zástupný symbol pro nadpis 21">
            <a:extLst>
              <a:ext uri="{FF2B5EF4-FFF2-40B4-BE49-F238E27FC236}">
                <a16:creationId xmlns:a16="http://schemas.microsoft.com/office/drawing/2014/main" id="{34B89D8E-AB39-0AC4-9FFC-F2AA973064B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02167" y="228601"/>
            <a:ext cx="113792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  <a:endParaRPr lang="en-US" altLang="cs-CZ"/>
          </a:p>
        </p:txBody>
      </p:sp>
      <p:sp>
        <p:nvSpPr>
          <p:cNvPr id="1039" name="Zástupný symbol pro text 12">
            <a:extLst>
              <a:ext uri="{FF2B5EF4-FFF2-40B4-BE49-F238E27FC236}">
                <a16:creationId xmlns:a16="http://schemas.microsoft.com/office/drawing/2014/main" id="{F46ADA5C-E604-6A12-A579-447FDB8A66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02167" y="1524000"/>
            <a:ext cx="113792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115397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AB93A-48BC-4C25-A3AD-C17B5A682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ECDB9D9-07BA-0133-4AAC-6419BFE2AE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8581" y="643467"/>
            <a:ext cx="3562483" cy="356924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Konstantinos Tsivos</a:t>
            </a:r>
            <a:b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ŘECKO V PROMĚNÁCH ČASU</a:t>
            </a:r>
            <a:endParaRPr lang="cs-CZ" sz="48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4C6FD01-AAFF-72ED-0A0B-346278ABA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98581" y="4631161"/>
            <a:ext cx="3562483" cy="1569486"/>
          </a:xfrm>
        </p:spPr>
        <p:txBody>
          <a:bodyPr>
            <a:normAutofit/>
          </a:bodyPr>
          <a:lstStyle/>
          <a:p>
            <a:r>
              <a:rPr lang="cs-CZ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Otázka (dis)kontinuity řeckého národa</a:t>
            </a:r>
            <a:endParaRPr lang="cs-CZ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5874" y="4409267"/>
            <a:ext cx="3242551" cy="27432"/>
          </a:xfrm>
          <a:custGeom>
            <a:avLst/>
            <a:gdLst>
              <a:gd name="connsiteX0" fmla="*/ 0 w 3242551"/>
              <a:gd name="connsiteY0" fmla="*/ 0 h 27432"/>
              <a:gd name="connsiteX1" fmla="*/ 616085 w 3242551"/>
              <a:gd name="connsiteY1" fmla="*/ 0 h 27432"/>
              <a:gd name="connsiteX2" fmla="*/ 1264595 w 3242551"/>
              <a:gd name="connsiteY2" fmla="*/ 0 h 27432"/>
              <a:gd name="connsiteX3" fmla="*/ 1945531 w 3242551"/>
              <a:gd name="connsiteY3" fmla="*/ 0 h 27432"/>
              <a:gd name="connsiteX4" fmla="*/ 2626466 w 3242551"/>
              <a:gd name="connsiteY4" fmla="*/ 0 h 27432"/>
              <a:gd name="connsiteX5" fmla="*/ 3242551 w 3242551"/>
              <a:gd name="connsiteY5" fmla="*/ 0 h 27432"/>
              <a:gd name="connsiteX6" fmla="*/ 3242551 w 3242551"/>
              <a:gd name="connsiteY6" fmla="*/ 27432 h 27432"/>
              <a:gd name="connsiteX7" fmla="*/ 2529190 w 3242551"/>
              <a:gd name="connsiteY7" fmla="*/ 27432 h 27432"/>
              <a:gd name="connsiteX8" fmla="*/ 1815829 w 3242551"/>
              <a:gd name="connsiteY8" fmla="*/ 27432 h 27432"/>
              <a:gd name="connsiteX9" fmla="*/ 1167318 w 3242551"/>
              <a:gd name="connsiteY9" fmla="*/ 27432 h 27432"/>
              <a:gd name="connsiteX10" fmla="*/ 0 w 3242551"/>
              <a:gd name="connsiteY10" fmla="*/ 27432 h 27432"/>
              <a:gd name="connsiteX11" fmla="*/ 0 w 3242551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2551" h="27432" fill="none" extrusionOk="0">
                <a:moveTo>
                  <a:pt x="0" y="0"/>
                </a:moveTo>
                <a:cubicBezTo>
                  <a:pt x="194108" y="-30346"/>
                  <a:pt x="476260" y="9901"/>
                  <a:pt x="616085" y="0"/>
                </a:cubicBezTo>
                <a:cubicBezTo>
                  <a:pt x="755911" y="-9901"/>
                  <a:pt x="955441" y="-31994"/>
                  <a:pt x="1264595" y="0"/>
                </a:cubicBezTo>
                <a:cubicBezTo>
                  <a:pt x="1573749" y="31994"/>
                  <a:pt x="1618785" y="-7447"/>
                  <a:pt x="1945531" y="0"/>
                </a:cubicBezTo>
                <a:cubicBezTo>
                  <a:pt x="2272277" y="7447"/>
                  <a:pt x="2390625" y="1646"/>
                  <a:pt x="2626466" y="0"/>
                </a:cubicBezTo>
                <a:cubicBezTo>
                  <a:pt x="2862308" y="-1646"/>
                  <a:pt x="3064770" y="5184"/>
                  <a:pt x="3242551" y="0"/>
                </a:cubicBezTo>
                <a:cubicBezTo>
                  <a:pt x="3241385" y="7395"/>
                  <a:pt x="3242596" y="21864"/>
                  <a:pt x="3242551" y="27432"/>
                </a:cubicBezTo>
                <a:cubicBezTo>
                  <a:pt x="3023282" y="59750"/>
                  <a:pt x="2875833" y="36030"/>
                  <a:pt x="2529190" y="27432"/>
                </a:cubicBezTo>
                <a:cubicBezTo>
                  <a:pt x="2182547" y="18834"/>
                  <a:pt x="2011286" y="10066"/>
                  <a:pt x="1815829" y="27432"/>
                </a:cubicBezTo>
                <a:cubicBezTo>
                  <a:pt x="1620372" y="44798"/>
                  <a:pt x="1410011" y="-1058"/>
                  <a:pt x="1167318" y="27432"/>
                </a:cubicBezTo>
                <a:cubicBezTo>
                  <a:pt x="924625" y="55922"/>
                  <a:pt x="241931" y="85033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42551" h="27432" stroke="0" extrusionOk="0">
                <a:moveTo>
                  <a:pt x="0" y="0"/>
                </a:moveTo>
                <a:cubicBezTo>
                  <a:pt x="292987" y="-12051"/>
                  <a:pt x="313221" y="-4437"/>
                  <a:pt x="616085" y="0"/>
                </a:cubicBezTo>
                <a:cubicBezTo>
                  <a:pt x="918950" y="4437"/>
                  <a:pt x="1001475" y="-7765"/>
                  <a:pt x="1167318" y="0"/>
                </a:cubicBezTo>
                <a:cubicBezTo>
                  <a:pt x="1333161" y="7765"/>
                  <a:pt x="1642740" y="34995"/>
                  <a:pt x="1880680" y="0"/>
                </a:cubicBezTo>
                <a:cubicBezTo>
                  <a:pt x="2118620" y="-34995"/>
                  <a:pt x="2326628" y="756"/>
                  <a:pt x="2496764" y="0"/>
                </a:cubicBezTo>
                <a:cubicBezTo>
                  <a:pt x="2666900" y="-756"/>
                  <a:pt x="2887316" y="25599"/>
                  <a:pt x="3242551" y="0"/>
                </a:cubicBezTo>
                <a:cubicBezTo>
                  <a:pt x="3242744" y="12649"/>
                  <a:pt x="3241563" y="17989"/>
                  <a:pt x="3242551" y="27432"/>
                </a:cubicBezTo>
                <a:cubicBezTo>
                  <a:pt x="3008998" y="-2757"/>
                  <a:pt x="2799879" y="44559"/>
                  <a:pt x="2594041" y="27432"/>
                </a:cubicBezTo>
                <a:cubicBezTo>
                  <a:pt x="2388203" y="10306"/>
                  <a:pt x="2212925" y="-2221"/>
                  <a:pt x="1880680" y="27432"/>
                </a:cubicBezTo>
                <a:cubicBezTo>
                  <a:pt x="1548435" y="57085"/>
                  <a:pt x="1523943" y="37041"/>
                  <a:pt x="1329446" y="27432"/>
                </a:cubicBezTo>
                <a:cubicBezTo>
                  <a:pt x="1134949" y="17823"/>
                  <a:pt x="919920" y="28299"/>
                  <a:pt x="680936" y="27432"/>
                </a:cubicBezTo>
                <a:cubicBezTo>
                  <a:pt x="441952" y="26566"/>
                  <a:pt x="273000" y="57219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C7974A"/>
          </a:solidFill>
          <a:ln w="38100" cap="rnd">
            <a:solidFill>
              <a:srgbClr val="C7974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l_fi" descr="22453_1344812698337_1171847072_1048335_2145201_n">
            <a:extLst>
              <a:ext uri="{FF2B5EF4-FFF2-40B4-BE49-F238E27FC236}">
                <a16:creationId xmlns:a16="http://schemas.microsoft.com/office/drawing/2014/main" id="{559E06F7-5042-B839-8B85-6CAB73BC1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" y="1016424"/>
            <a:ext cx="7214616" cy="479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167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F736FCF6-9BE1-4BB8-B715-FF94EFA1A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Otázka historické kontinuity </a:t>
            </a:r>
          </a:p>
        </p:txBody>
      </p:sp>
      <p:pic>
        <p:nvPicPr>
          <p:cNvPr id="22531" name="Zástupný symbol pro obsah 4" descr="Ellines.bmp">
            <a:extLst>
              <a:ext uri="{FF2B5EF4-FFF2-40B4-BE49-F238E27FC236}">
                <a16:creationId xmlns:a16="http://schemas.microsoft.com/office/drawing/2014/main" id="{748FD596-C721-46DE-A47D-030BC318E0E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4826" y="1844676"/>
            <a:ext cx="4321175" cy="3313113"/>
          </a:xfrm>
        </p:spPr>
      </p:pic>
      <p:sp>
        <p:nvSpPr>
          <p:cNvPr id="22532" name="Zástupný symbol pro obsah 3">
            <a:extLst>
              <a:ext uri="{FF2B5EF4-FFF2-40B4-BE49-F238E27FC236}">
                <a16:creationId xmlns:a16="http://schemas.microsoft.com/office/drawing/2014/main" id="{6C99C4C8-9690-47C0-A11C-D4F808E4C1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altLang="en-US" sz="2000" dirty="0"/>
              <a:t>Řecká </a:t>
            </a:r>
            <a:r>
              <a:rPr lang="cs-CZ" altLang="en-US" sz="2000" i="1" dirty="0"/>
              <a:t>etnogeneze</a:t>
            </a:r>
            <a:r>
              <a:rPr lang="cs-CZ" altLang="en-US" sz="2000" dirty="0"/>
              <a:t> se zakládá na myšlenku historické kontinuity od antického Řecka, přes Byzanc na současné Řecko.</a:t>
            </a:r>
          </a:p>
          <a:p>
            <a:r>
              <a:rPr lang="cs-CZ" altLang="en-US" sz="2000" dirty="0"/>
              <a:t>Hérodotos zdůvodňoval sounáležitost </a:t>
            </a:r>
            <a:r>
              <a:rPr lang="cs-CZ" altLang="en-US" sz="2000" dirty="0" err="1"/>
              <a:t>Hellénů</a:t>
            </a:r>
            <a:r>
              <a:rPr lang="cs-CZ" altLang="en-US" sz="2000" dirty="0"/>
              <a:t> na společnou krvi (</a:t>
            </a:r>
            <a:r>
              <a:rPr lang="cs-CZ" altLang="en-US" sz="2000" i="1" dirty="0" err="1"/>
              <a:t>genos</a:t>
            </a:r>
            <a:r>
              <a:rPr lang="cs-CZ" altLang="en-US" sz="2000" dirty="0"/>
              <a:t>), jazyk, náboženství a zvyky (</a:t>
            </a:r>
            <a:r>
              <a:rPr lang="cs-CZ" altLang="en-US" sz="2000" i="1" dirty="0" err="1"/>
              <a:t>ethos</a:t>
            </a:r>
            <a:r>
              <a:rPr lang="cs-CZ" altLang="en-US" sz="2000" dirty="0"/>
              <a:t>).</a:t>
            </a:r>
          </a:p>
          <a:p>
            <a:r>
              <a:rPr lang="cs-CZ" altLang="en-US" sz="2000" dirty="0"/>
              <a:t>Dle </a:t>
            </a:r>
            <a:r>
              <a:rPr lang="cs-CZ" altLang="en-US" sz="2000" dirty="0" err="1"/>
              <a:t>Isokrata</a:t>
            </a:r>
            <a:r>
              <a:rPr lang="cs-CZ" altLang="en-US" sz="2000" dirty="0"/>
              <a:t> byl </a:t>
            </a:r>
            <a:r>
              <a:rPr lang="cs-CZ" altLang="en-US" sz="2000" i="1" dirty="0" err="1"/>
              <a:t>Hellénem</a:t>
            </a:r>
            <a:r>
              <a:rPr lang="cs-CZ" altLang="en-US" sz="2000" dirty="0"/>
              <a:t> </a:t>
            </a:r>
            <a:r>
              <a:rPr lang="cs-CZ" altLang="en-US" sz="2000" i="1" dirty="0"/>
              <a:t>každý, kdo se podílel na řecké kultuře</a:t>
            </a:r>
            <a:r>
              <a:rPr lang="cs-CZ" altLang="en-US" sz="2000" dirty="0"/>
              <a:t>.</a:t>
            </a:r>
          </a:p>
          <a:p>
            <a:r>
              <a:rPr lang="cs-CZ" altLang="en-US" sz="2000" dirty="0"/>
              <a:t>Renesance – humanismus – Filhelénství </a:t>
            </a:r>
            <a:r>
              <a:rPr lang="cs-CZ" altLang="en-US" sz="2000" i="1" dirty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A2BFEA51-63F8-4AB7-A53B-ED5D77678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Založení novořeckého státu…</a:t>
            </a:r>
          </a:p>
        </p:txBody>
      </p:sp>
      <p:pic>
        <p:nvPicPr>
          <p:cNvPr id="23555" name="Zástupný symbol pro obsah 4" descr="___1_~1.JPG">
            <a:extLst>
              <a:ext uri="{FF2B5EF4-FFF2-40B4-BE49-F238E27FC236}">
                <a16:creationId xmlns:a16="http://schemas.microsoft.com/office/drawing/2014/main" id="{20B7FCCF-A6B4-4FBE-931B-0B590F7D553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989139"/>
            <a:ext cx="4114800" cy="3743325"/>
          </a:xfrm>
        </p:spPr>
      </p:pic>
      <p:sp>
        <p:nvSpPr>
          <p:cNvPr id="23556" name="Zástupný symbol pro obsah 3">
            <a:extLst>
              <a:ext uri="{FF2B5EF4-FFF2-40B4-BE49-F238E27FC236}">
                <a16:creationId xmlns:a16="http://schemas.microsoft.com/office/drawing/2014/main" id="{A0342C97-0EEB-429A-B0B9-F3A75184E7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altLang="en-US" dirty="0"/>
              <a:t>1821 národně-osvobozenecká revoluce (</a:t>
            </a:r>
            <a:r>
              <a:rPr lang="cs-CZ" altLang="en-US" i="1" dirty="0"/>
              <a:t>první občanské střety – též první půjčky ze zahraničí</a:t>
            </a:r>
            <a:r>
              <a:rPr lang="cs-CZ" altLang="en-US" dirty="0"/>
              <a:t>)</a:t>
            </a:r>
          </a:p>
          <a:p>
            <a:r>
              <a:rPr lang="cs-CZ" altLang="en-US" dirty="0"/>
              <a:t>Od r. 1832 uznaná nezávislost Řecka – ¾ Řeků žili mimo hranice vlastního státu. </a:t>
            </a:r>
          </a:p>
          <a:p>
            <a:r>
              <a:rPr lang="cs-CZ" altLang="en-US" dirty="0"/>
              <a:t>Řecko závislé na Británii, Francii, Rusko.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16392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6395" name="Rectangle 16394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6" name="Nadpis 3">
            <a:extLst>
              <a:ext uri="{FF2B5EF4-FFF2-40B4-BE49-F238E27FC236}">
                <a16:creationId xmlns:a16="http://schemas.microsoft.com/office/drawing/2014/main" id="{252A57C1-1D6E-C7D7-64AE-BB9D312EF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altLang="cs-CZ" sz="4300" dirty="0" err="1">
                <a:latin typeface="Calibri" panose="020F0502020204030204" pitchFamily="34" charset="0"/>
                <a:cs typeface="Calibri" panose="020F0502020204030204" pitchFamily="34" charset="0"/>
              </a:rPr>
              <a:t>Filhelénové</a:t>
            </a:r>
            <a:r>
              <a:rPr lang="cs-CZ" altLang="cs-CZ" sz="4300" dirty="0">
                <a:latin typeface="Calibri" panose="020F0502020204030204" pitchFamily="34" charset="0"/>
                <a:cs typeface="Calibri" panose="020F0502020204030204" pitchFamily="34" charset="0"/>
              </a:rPr>
              <a:t> a jejich role při vytváření národní identity</a:t>
            </a:r>
            <a:r>
              <a:rPr lang="en-US" altLang="cs-CZ" sz="4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4300" dirty="0">
                <a:latin typeface="Calibri" panose="020F0502020204030204" pitchFamily="34" charset="0"/>
                <a:cs typeface="Calibri" panose="020F0502020204030204" pitchFamily="34" charset="0"/>
              </a:rPr>
              <a:t>Řeků</a:t>
            </a:r>
            <a:endParaRPr lang="en-US" altLang="cs-CZ" sz="4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7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F9C477"/>
          </a:solidFill>
          <a:ln w="38100" cap="rnd">
            <a:solidFill>
              <a:srgbClr val="F9C47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8" name="Zástupný symbol pro obsah 5">
            <a:extLst>
              <a:ext uri="{FF2B5EF4-FFF2-40B4-BE49-F238E27FC236}">
                <a16:creationId xmlns:a16="http://schemas.microsoft.com/office/drawing/2014/main" id="{E7198C47-6FC8-6B3D-5E00-2272D386C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Filhelénové</a:t>
            </a:r>
            <a:r>
              <a:rPr lang="en-US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 – </a:t>
            </a:r>
            <a:r>
              <a:rPr lang="en-US" alt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evropští</a:t>
            </a:r>
            <a:r>
              <a:rPr lang="en-US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liberálové</a:t>
            </a:r>
            <a:r>
              <a:rPr lang="en-US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intelektuálové</a:t>
            </a:r>
            <a:r>
              <a:rPr lang="en-US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umělci</a:t>
            </a:r>
            <a:r>
              <a:rPr lang="en-US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alt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politici</a:t>
            </a:r>
            <a:r>
              <a:rPr lang="en-US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obdivova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tele antického Řecka</a:t>
            </a:r>
            <a:r>
              <a:rPr lang="en-US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Vlivné hnutí – změna negativního postoje evropských vlád ve prospěch řecké revoluce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Nezávislost Řeků byla umožněna díky společné intervenci VB, Ruska a Francie (říjen 1827)</a:t>
            </a:r>
          </a:p>
          <a:p>
            <a:pPr marL="0" indent="0">
              <a:lnSpc>
                <a:spcPct val="100000"/>
              </a:lnSpc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399" name="Ink 16398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6399" name="Ink 16398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16387" name="Zástupný symbol pro obsah 6">
            <a:extLst>
              <a:ext uri="{FF2B5EF4-FFF2-40B4-BE49-F238E27FC236}">
                <a16:creationId xmlns:a16="http://schemas.microsoft.com/office/drawing/2014/main" id="{FA648939-5AD1-FF48-35FF-E5770EF614E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1572550"/>
            <a:ext cx="5458968" cy="37129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6" name="Rectangle 14353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4367" name="Rectangle 14355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Nadpis 1">
            <a:extLst>
              <a:ext uri="{FF2B5EF4-FFF2-40B4-BE49-F238E27FC236}">
                <a16:creationId xmlns:a16="http://schemas.microsoft.com/office/drawing/2014/main" id="{740211AB-A52A-ABE0-21C9-756B7CE33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VZKŘÍŠENÍ</a:t>
            </a:r>
            <a:r>
              <a:rPr lang="en-US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NÁRODA</a:t>
            </a:r>
            <a:br>
              <a:rPr lang="en-US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68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B926F1"/>
          </a:solidFill>
          <a:ln w="38100" cap="rnd">
            <a:solidFill>
              <a:srgbClr val="B926F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9" name="Zástupný symbol pro obsah 2">
            <a:extLst>
              <a:ext uri="{FF2B5EF4-FFF2-40B4-BE49-F238E27FC236}">
                <a16:creationId xmlns:a16="http://schemas.microsoft.com/office/drawing/2014/main" id="{DCC70DB0-8614-FAA9-44BC-0DF2771062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386584"/>
            <a:ext cx="4818888" cy="435743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Nezavislé</a:t>
            </a:r>
            <a:r>
              <a:rPr lang="en-US" alt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Řecko</a:t>
            </a:r>
            <a:r>
              <a:rPr lang="en-US" alt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od r. 1830. </a:t>
            </a:r>
          </a:p>
          <a:p>
            <a:pPr>
              <a:lnSpc>
                <a:spcPct val="100000"/>
              </a:lnSpc>
            </a:pPr>
            <a:r>
              <a:rPr lang="en-US" alt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Král</a:t>
            </a:r>
            <a:r>
              <a:rPr lang="en-US" alt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Otto Wittelsbach a </a:t>
            </a:r>
            <a:r>
              <a:rPr lang="en-US" alt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období</a:t>
            </a:r>
            <a:r>
              <a:rPr lang="en-US" alt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Bavorokrácie</a:t>
            </a:r>
            <a:r>
              <a:rPr lang="en-US" alt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alt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en-US" alt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území</a:t>
            </a:r>
            <a:r>
              <a:rPr lang="en-US" alt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řeckého</a:t>
            </a:r>
            <a:r>
              <a:rPr lang="en-US" alt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státu</a:t>
            </a:r>
            <a:r>
              <a:rPr lang="en-US" alt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Athény</a:t>
            </a:r>
            <a:r>
              <a:rPr lang="en-US" alt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, Sparta, </a:t>
            </a:r>
            <a:r>
              <a:rPr lang="en-US" alt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Théby</a:t>
            </a:r>
            <a:r>
              <a:rPr lang="en-US" alt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alt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Korint</a:t>
            </a:r>
            <a:r>
              <a:rPr lang="en-US" alt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tj</a:t>
            </a:r>
            <a:r>
              <a:rPr lang="en-US" alt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nejznámější</a:t>
            </a:r>
            <a:r>
              <a:rPr lang="en-US" alt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antická</a:t>
            </a:r>
            <a:r>
              <a:rPr lang="en-US" alt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města</a:t>
            </a:r>
            <a:r>
              <a:rPr lang="en-US" alt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alt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památky</a:t>
            </a:r>
            <a:endParaRPr lang="en-US" alt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Athény</a:t>
            </a:r>
            <a:r>
              <a:rPr lang="en-US" alt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od r. 1833 </a:t>
            </a:r>
            <a:r>
              <a:rPr lang="en-US" alt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nové</a:t>
            </a:r>
            <a:r>
              <a:rPr lang="en-US" alt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hlavní</a:t>
            </a:r>
            <a:r>
              <a:rPr lang="en-US" alt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město</a:t>
            </a:r>
            <a:endParaRPr lang="en-US" alt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Od r. 1837 </a:t>
            </a:r>
            <a:r>
              <a:rPr lang="en-US" alt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Athénský</a:t>
            </a:r>
            <a:r>
              <a:rPr lang="en-US" alt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univerzita</a:t>
            </a:r>
            <a:r>
              <a:rPr lang="en-US" alt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alt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první</a:t>
            </a:r>
            <a:r>
              <a:rPr lang="en-US" alt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alt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Balkáně</a:t>
            </a:r>
            <a:endParaRPr lang="el-GR" alt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alt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Zrod velké myšlenky – </a:t>
            </a:r>
            <a:r>
              <a:rPr lang="el-GR" alt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Μεγάλη ιδέα</a:t>
            </a:r>
            <a:endParaRPr lang="en-US" alt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λιγγενεσί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α = znovuzrození - s</a:t>
            </a:r>
            <a:r>
              <a:rPr lang="en-US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pojení s antickým dědictvím a pocity výjimečnosti a nadřazenosti vůči ostatním obyvatelům Balkánu. 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Nikdo</a:t>
            </a:r>
            <a:r>
              <a:rPr lang="en-US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neřeší</a:t>
            </a:r>
            <a:r>
              <a:rPr lang="en-US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skutečnost</a:t>
            </a:r>
            <a:r>
              <a:rPr lang="en-US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že</a:t>
            </a:r>
            <a:r>
              <a:rPr lang="en-US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mezi</a:t>
            </a:r>
            <a:r>
              <a:rPr lang="en-US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antickým</a:t>
            </a:r>
            <a:r>
              <a:rPr lang="en-US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6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novověkým</a:t>
            </a:r>
            <a:r>
              <a:rPr lang="en-US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Řeckem</a:t>
            </a:r>
            <a:r>
              <a:rPr lang="en-US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časová</a:t>
            </a:r>
            <a:r>
              <a:rPr lang="en-US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propast</a:t>
            </a:r>
            <a:r>
              <a:rPr lang="en-US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nejméně</a:t>
            </a:r>
            <a:r>
              <a:rPr lang="en-US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dvou</a:t>
            </a:r>
            <a:r>
              <a:rPr lang="en-US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tisíciletí</a:t>
            </a:r>
            <a:r>
              <a:rPr lang="en-US" alt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369" name="Ink 14359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4369" name="Ink 14359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 descr="Greece1830EN">
            <a:extLst>
              <a:ext uri="{FF2B5EF4-FFF2-40B4-BE49-F238E27FC236}">
                <a16:creationId xmlns:a16="http://schemas.microsoft.com/office/drawing/2014/main" id="{53EB601A-F14A-9D5A-DE4B-A89E22435C9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699516"/>
            <a:ext cx="5458968" cy="545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2048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0490" name="Rectangle 2048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A370587-C0BD-A498-B09A-5E7DBBBEE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500" b="1" dirty="0">
                <a:latin typeface="Calibri" panose="020F0502020204030204" pitchFamily="34" charset="0"/>
                <a:cs typeface="Calibri" panose="020F0502020204030204" pitchFamily="34" charset="0"/>
              </a:rPr>
              <a:t>Jakob Philipp </a:t>
            </a:r>
            <a:r>
              <a:rPr lang="en-US" sz="4500" b="1" dirty="0" err="1">
                <a:latin typeface="Calibri" panose="020F0502020204030204" pitchFamily="34" charset="0"/>
                <a:cs typeface="Calibri" panose="020F0502020204030204" pitchFamily="34" charset="0"/>
              </a:rPr>
              <a:t>Fallmerayer</a:t>
            </a:r>
            <a:r>
              <a:rPr lang="en-US" sz="4500" b="1" dirty="0">
                <a:latin typeface="Calibri" panose="020F0502020204030204" pitchFamily="34" charset="0"/>
                <a:cs typeface="Calibri" panose="020F0502020204030204" pitchFamily="34" charset="0"/>
              </a:rPr>
              <a:t> (1790 – 1861) - </a:t>
            </a:r>
            <a:br>
              <a:rPr lang="en-US" sz="45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500" b="1" dirty="0"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en-US" sz="4500" b="1" dirty="0" err="1">
                <a:latin typeface="Calibri" panose="020F0502020204030204" pitchFamily="34" charset="0"/>
                <a:cs typeface="Calibri" panose="020F0502020204030204" pitchFamily="34" charset="0"/>
              </a:rPr>
              <a:t>řecký</a:t>
            </a:r>
            <a:r>
              <a:rPr lang="en-US" sz="4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500" b="1" dirty="0" err="1">
                <a:latin typeface="Calibri" panose="020F0502020204030204" pitchFamily="34" charset="0"/>
                <a:cs typeface="Calibri" panose="020F0502020204030204" pitchFamily="34" charset="0"/>
              </a:rPr>
              <a:t>antikrist</a:t>
            </a:r>
            <a:r>
              <a:rPr lang="en-US" sz="4500" b="1" dirty="0">
                <a:latin typeface="Calibri" panose="020F0502020204030204" pitchFamily="34" charset="0"/>
                <a:cs typeface="Calibri" panose="020F0502020204030204" pitchFamily="34" charset="0"/>
              </a:rPr>
              <a:t>“ </a:t>
            </a:r>
          </a:p>
        </p:txBody>
      </p:sp>
      <p:sp>
        <p:nvSpPr>
          <p:cNvPr id="20492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182E870-7103-A69E-2784-598D76DAE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274320">
              <a:lnSpc>
                <a:spcPct val="100000"/>
              </a:lnSpc>
              <a:defRPr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Jeho studie „</a:t>
            </a:r>
            <a:r>
              <a:rPr lang="cs-CZ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Geschichte</a:t>
            </a:r>
            <a:r>
              <a:rPr lang="cs-CZ" sz="2200" i="1" dirty="0">
                <a:latin typeface="Calibri" panose="020F0502020204030204" pitchFamily="34" charset="0"/>
                <a:cs typeface="Calibri" panose="020F0502020204030204" pitchFamily="34" charset="0"/>
              </a:rPr>
              <a:t> der </a:t>
            </a:r>
            <a:r>
              <a:rPr lang="cs-CZ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Halbinsel</a:t>
            </a:r>
            <a:r>
              <a:rPr lang="cs-CZ" sz="2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Morea</a:t>
            </a:r>
            <a:r>
              <a:rPr lang="cs-CZ" sz="2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während</a:t>
            </a:r>
            <a:r>
              <a:rPr lang="cs-CZ" sz="2200" i="1" dirty="0">
                <a:latin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cs-CZ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Mittelalters</a:t>
            </a:r>
            <a:r>
              <a:rPr lang="cs-CZ" sz="2200" i="1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vydána v r. 1830. </a:t>
            </a:r>
          </a:p>
          <a:p>
            <a:pPr marL="274320">
              <a:lnSpc>
                <a:spcPct val="100000"/>
              </a:lnSpc>
              <a:defRPr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Nevěří romantickým myšlenkám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Filhelénů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–</a:t>
            </a:r>
            <a:r>
              <a:rPr lang="cs-CZ" sz="2200" i="1" dirty="0">
                <a:latin typeface="Calibri" panose="020F0502020204030204" pitchFamily="34" charset="0"/>
                <a:cs typeface="Calibri" panose="020F0502020204030204" pitchFamily="34" charset="0"/>
              </a:rPr>
              <a:t>Východní otázka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a zájem Rakouska a VB o zachování Osmanské říše</a:t>
            </a:r>
          </a:p>
          <a:p>
            <a:pPr marL="274320">
              <a:lnSpc>
                <a:spcPct val="100000"/>
              </a:lnSpc>
              <a:defRPr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Řecko = „</a:t>
            </a:r>
            <a:r>
              <a:rPr lang="cs-CZ" sz="2200" i="1" dirty="0">
                <a:latin typeface="Calibri" panose="020F0502020204030204" pitchFamily="34" charset="0"/>
                <a:cs typeface="Calibri" panose="020F0502020204030204" pitchFamily="34" charset="0"/>
              </a:rPr>
              <a:t>Sloučenina Valachů, Albánců a Slovanů“</a:t>
            </a:r>
          </a:p>
          <a:p>
            <a:pPr marL="274320">
              <a:lnSpc>
                <a:spcPct val="100000"/>
              </a:lnSpc>
              <a:defRPr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cs-CZ" sz="2200" i="1" dirty="0">
                <a:latin typeface="Calibri" panose="020F0502020204030204" pitchFamily="34" charset="0"/>
                <a:cs typeface="Calibri" panose="020F0502020204030204" pitchFamily="34" charset="0"/>
              </a:rPr>
              <a:t>Rasa </a:t>
            </a:r>
            <a:r>
              <a:rPr lang="cs-CZ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Hellénů</a:t>
            </a:r>
            <a:r>
              <a:rPr lang="cs-CZ" sz="2200" i="1" dirty="0">
                <a:latin typeface="Calibri" panose="020F0502020204030204" pitchFamily="34" charset="0"/>
                <a:cs typeface="Calibri" panose="020F0502020204030204" pitchFamily="34" charset="0"/>
              </a:rPr>
              <a:t> v Evropě zcela zanikla. Fyzická krása, intelektuální nedostižitelnost, vnitřní harmonie a cit pro uměřenost, umění, soutěživost, instituce města a vesnice, nádhera sloupů a chrámů – ba dokonce i samotné jejich jméno zmizely z řeckého světa. V žilách křesťanských obyvatel současného Řecka nekoluje jediná kapka čisté </a:t>
            </a:r>
            <a:r>
              <a:rPr lang="cs-CZ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hellénské</a:t>
            </a:r>
            <a:r>
              <a:rPr lang="cs-CZ" sz="2200" i="1" dirty="0">
                <a:latin typeface="Calibri" panose="020F0502020204030204" pitchFamily="34" charset="0"/>
                <a:cs typeface="Calibri" panose="020F0502020204030204" pitchFamily="34" charset="0"/>
              </a:rPr>
              <a:t> krve." </a:t>
            </a:r>
          </a:p>
          <a:p>
            <a:pPr marL="274320">
              <a:lnSpc>
                <a:spcPct val="100000"/>
              </a:lnSpc>
              <a:defRPr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První zavádí rasová kritéria při posuzování původu Řeků</a:t>
            </a:r>
            <a:endParaRPr lang="en-US" sz="2200" dirty="0"/>
          </a:p>
          <a:p>
            <a:pPr marL="274320">
              <a:lnSpc>
                <a:spcPct val="100000"/>
              </a:lnSpc>
              <a:defRPr/>
            </a:pPr>
            <a:endParaRPr lang="en-US" sz="2200" dirty="0"/>
          </a:p>
        </p:txBody>
      </p:sp>
      <p:pic>
        <p:nvPicPr>
          <p:cNvPr id="20483" name="Zástupný symbol pro obsah 6">
            <a:extLst>
              <a:ext uri="{FF2B5EF4-FFF2-40B4-BE49-F238E27FC236}">
                <a16:creationId xmlns:a16="http://schemas.microsoft.com/office/drawing/2014/main" id="{6AD289D1-8DF9-DB08-BB84-2F166CEA905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070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23560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3563" name="Rectangle 2356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4" name="Nadpis 6">
            <a:extLst>
              <a:ext uri="{FF2B5EF4-FFF2-40B4-BE49-F238E27FC236}">
                <a16:creationId xmlns:a16="http://schemas.microsoft.com/office/drawing/2014/main" id="{FBFCCBA3-217C-8068-C669-5A571ADF9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cs-CZ" sz="4500" dirty="0">
                <a:latin typeface="Calibri" panose="020F0502020204030204" pitchFamily="34" charset="0"/>
                <a:cs typeface="Calibri" panose="020F0502020204030204" pitchFamily="34" charset="0"/>
              </a:rPr>
              <a:t>K. </a:t>
            </a:r>
            <a:r>
              <a:rPr lang="en-US" altLang="cs-CZ" sz="4500" dirty="0" err="1">
                <a:latin typeface="Calibri" panose="020F0502020204030204" pitchFamily="34" charset="0"/>
                <a:cs typeface="Calibri" panose="020F0502020204030204" pitchFamily="34" charset="0"/>
              </a:rPr>
              <a:t>Paparrigopoulos</a:t>
            </a:r>
            <a:r>
              <a:rPr lang="en-US" altLang="cs-CZ" sz="4500" dirty="0">
                <a:latin typeface="Calibri" panose="020F0502020204030204" pitchFamily="34" charset="0"/>
                <a:cs typeface="Calibri" panose="020F0502020204030204" pitchFamily="34" charset="0"/>
              </a:rPr>
              <a:t> (1815-1891) a </a:t>
            </a:r>
            <a:r>
              <a:rPr lang="en-US" altLang="cs-CZ" sz="4500" dirty="0" err="1">
                <a:latin typeface="Calibri" panose="020F0502020204030204" pitchFamily="34" charset="0"/>
                <a:cs typeface="Calibri" panose="020F0502020204030204" pitchFamily="34" charset="0"/>
              </a:rPr>
              <a:t>nepřerušená</a:t>
            </a:r>
            <a:r>
              <a:rPr lang="en-US" altLang="cs-CZ" sz="4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4500" dirty="0" err="1">
                <a:latin typeface="Calibri" panose="020F0502020204030204" pitchFamily="34" charset="0"/>
                <a:cs typeface="Calibri" panose="020F0502020204030204" pitchFamily="34" charset="0"/>
              </a:rPr>
              <a:t>kontinuita</a:t>
            </a:r>
            <a:r>
              <a:rPr lang="en-US" altLang="cs-CZ" sz="4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4500" dirty="0" err="1">
                <a:latin typeface="Calibri" panose="020F0502020204030204" pitchFamily="34" charset="0"/>
                <a:cs typeface="Calibri" panose="020F0502020204030204" pitchFamily="34" charset="0"/>
              </a:rPr>
              <a:t>řeckého</a:t>
            </a:r>
            <a:r>
              <a:rPr lang="en-US" altLang="cs-CZ" sz="4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4500" dirty="0" err="1">
                <a:latin typeface="Calibri" panose="020F0502020204030204" pitchFamily="34" charset="0"/>
                <a:cs typeface="Calibri" panose="020F0502020204030204" pitchFamily="34" charset="0"/>
              </a:rPr>
              <a:t>národa</a:t>
            </a:r>
            <a:r>
              <a:rPr lang="en-US" altLang="cs-CZ" sz="4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3565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D5AF89"/>
          </a:solidFill>
          <a:ln w="38100" cap="rnd">
            <a:solidFill>
              <a:srgbClr val="D5AF89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6" name="Zástupný symbol pro obsah 8">
            <a:extLst>
              <a:ext uri="{FF2B5EF4-FFF2-40B4-BE49-F238E27FC236}">
                <a16:creationId xmlns:a16="http://schemas.microsoft.com/office/drawing/2014/main" id="{42FE2E28-482B-4ADA-450D-29D06D6747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cs-CZ" altLang="cs-CZ" sz="2500" dirty="0">
                <a:latin typeface="Calibri" panose="020F0502020204030204" pitchFamily="34" charset="0"/>
                <a:cs typeface="Calibri" panose="020F0502020204030204" pitchFamily="34" charset="0"/>
              </a:rPr>
              <a:t>V r. 1843 vydal svou monografii „O migraci několika slovanských kmenů na Peloponésu„ - v ni vyvrací tvrzení </a:t>
            </a:r>
            <a:r>
              <a:rPr lang="cs-CZ" altLang="cs-CZ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Fallmerayera</a:t>
            </a:r>
            <a:r>
              <a:rPr lang="cs-CZ" altLang="cs-CZ" sz="2500" dirty="0">
                <a:latin typeface="Calibri" panose="020F0502020204030204" pitchFamily="34" charset="0"/>
                <a:cs typeface="Calibri" panose="020F0502020204030204" pitchFamily="34" charset="0"/>
              </a:rPr>
              <a:t>, že moderní Řekové jsou původu slovanského. </a:t>
            </a:r>
          </a:p>
          <a:p>
            <a:pPr>
              <a:lnSpc>
                <a:spcPct val="100000"/>
              </a:lnSpc>
            </a:pPr>
            <a:r>
              <a:rPr lang="cs-CZ" altLang="cs-CZ" sz="2500" dirty="0">
                <a:latin typeface="Calibri" panose="020F0502020204030204" pitchFamily="34" charset="0"/>
                <a:cs typeface="Calibri" panose="020F0502020204030204" pitchFamily="34" charset="0"/>
              </a:rPr>
              <a:t>„Dějiny řeckého národa“ (1857 až 1873). - V nich koncipuje historii Řecka od doby antiky až do současnosti jako kontinuální. </a:t>
            </a:r>
          </a:p>
          <a:p>
            <a:pPr>
              <a:lnSpc>
                <a:spcPct val="100000"/>
              </a:lnSpc>
            </a:pPr>
            <a:r>
              <a:rPr lang="cs-CZ" altLang="cs-CZ" sz="2500" dirty="0">
                <a:latin typeface="Calibri" panose="020F0502020204030204" pitchFamily="34" charset="0"/>
                <a:cs typeface="Calibri" panose="020F0502020204030204" pitchFamily="34" charset="0"/>
              </a:rPr>
              <a:t>Dvě výzvy: 1. zaplnit přesvědčivě mezeru mezi antikou a současností – 2. dokázat přítomnost antických tradic v lidových zvycích </a:t>
            </a:r>
            <a:r>
              <a:rPr lang="cs-CZ" altLang="cs-CZ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Novořeků</a:t>
            </a:r>
            <a:endParaRPr lang="cs-CZ" altLang="cs-CZ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altLang="cs-CZ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Fallmerayer</a:t>
            </a:r>
            <a:r>
              <a:rPr lang="cs-CZ" altLang="cs-CZ" sz="2500" dirty="0">
                <a:latin typeface="Calibri" panose="020F0502020204030204" pitchFamily="34" charset="0"/>
                <a:cs typeface="Calibri" panose="020F0502020204030204" pitchFamily="34" charset="0"/>
              </a:rPr>
              <a:t> nechtěně otec řeckého historismu a etnografie</a:t>
            </a:r>
          </a:p>
        </p:txBody>
      </p:sp>
      <p:pic>
        <p:nvPicPr>
          <p:cNvPr id="23555" name="Zástupný symbol pro obsah 9">
            <a:extLst>
              <a:ext uri="{FF2B5EF4-FFF2-40B4-BE49-F238E27FC236}">
                <a16:creationId xmlns:a16="http://schemas.microsoft.com/office/drawing/2014/main" id="{201800A7-91A8-4A98-A5BA-E319A5668AD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9354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69EF0406-FE3A-48F9-8E9E-28AB68F0C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Řecko v první polovině 20. století </a:t>
            </a:r>
          </a:p>
        </p:txBody>
      </p:sp>
      <p:pic>
        <p:nvPicPr>
          <p:cNvPr id="24579" name="Zástupný symbol pro obsah 4" descr="_1_~1.JPG">
            <a:extLst>
              <a:ext uri="{FF2B5EF4-FFF2-40B4-BE49-F238E27FC236}">
                <a16:creationId xmlns:a16="http://schemas.microsoft.com/office/drawing/2014/main" id="{8A0C1CF5-CE7B-4252-9AFC-96803B9D188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6988" y="1557338"/>
            <a:ext cx="3529012" cy="4525962"/>
          </a:xfrm>
        </p:spPr>
      </p:pic>
      <p:sp>
        <p:nvSpPr>
          <p:cNvPr id="24580" name="Zástupný symbol pro obsah 3">
            <a:extLst>
              <a:ext uri="{FF2B5EF4-FFF2-40B4-BE49-F238E27FC236}">
                <a16:creationId xmlns:a16="http://schemas.microsoft.com/office/drawing/2014/main" id="{692EA8C8-6096-4F5B-9FE0-A4FE64925A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altLang="en-US" sz="2400"/>
              <a:t>1912-1913 balkánské války</a:t>
            </a:r>
          </a:p>
          <a:p>
            <a:r>
              <a:rPr lang="cs-CZ" altLang="en-US" sz="2400"/>
              <a:t>1915-1916 národní rozkol </a:t>
            </a:r>
          </a:p>
          <a:p>
            <a:r>
              <a:rPr lang="cs-CZ" altLang="en-US" sz="2400"/>
              <a:t>1916-1918 vstup do I. svět. války na straně Dohody</a:t>
            </a:r>
          </a:p>
          <a:p>
            <a:r>
              <a:rPr lang="cs-CZ" altLang="en-US" sz="2400"/>
              <a:t>1920-1922 řecko-turecká válka končí porážkou Řeků.</a:t>
            </a:r>
          </a:p>
          <a:p>
            <a:r>
              <a:rPr lang="cs-CZ" altLang="en-US" sz="2400"/>
              <a:t>Maloasijská katastrofa – vypálení Smyrny. Do Řecka přichází  1,3 mil. uprchlíků. V té době se jedná o historicky  nejmasovější odsun obyvatelstva.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BD7B2D3C-02D3-4329-92D3-CF03AED60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3600" dirty="0"/>
              <a:t>40. léta: dvě války, trojí okupace, odboj a dvě občanské války </a:t>
            </a:r>
          </a:p>
        </p:txBody>
      </p:sp>
      <p:sp>
        <p:nvSpPr>
          <p:cNvPr id="25603" name="Zástupný symbol pro text 4">
            <a:extLst>
              <a:ext uri="{FF2B5EF4-FFF2-40B4-BE49-F238E27FC236}">
                <a16:creationId xmlns:a16="http://schemas.microsoft.com/office/drawing/2014/main" id="{72AB3AC2-FA2E-4410-8941-ECFFEF13AE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en-US" sz="2000" dirty="0"/>
              <a:t>Německo, Itálie a Bulharsko okupují a zbídačují Řecko.</a:t>
            </a:r>
          </a:p>
        </p:txBody>
      </p:sp>
      <p:pic>
        <p:nvPicPr>
          <p:cNvPr id="25604" name="Zástupný symbol pro obsah 8" descr="350px-Gr-triple-occupation-gr.png">
            <a:extLst>
              <a:ext uri="{FF2B5EF4-FFF2-40B4-BE49-F238E27FC236}">
                <a16:creationId xmlns:a16="http://schemas.microsoft.com/office/drawing/2014/main" id="{2FE5EC3A-6370-4548-8DCB-4B40A0D5E7B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8146" y="2276475"/>
            <a:ext cx="3334328" cy="3455988"/>
          </a:xfrm>
        </p:spPr>
      </p:pic>
      <p:sp>
        <p:nvSpPr>
          <p:cNvPr id="25605" name="Zástupný symbol pro text 6">
            <a:extLst>
              <a:ext uri="{FF2B5EF4-FFF2-40B4-BE49-F238E27FC236}">
                <a16:creationId xmlns:a16="http://schemas.microsoft.com/office/drawing/2014/main" id="{249ACFB3-50E4-4288-ABBE-5D8DA8DC11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6" y="1412876"/>
            <a:ext cx="4041775" cy="1579706"/>
          </a:xfrm>
        </p:spPr>
        <p:txBody>
          <a:bodyPr/>
          <a:lstStyle/>
          <a:p>
            <a:r>
              <a:rPr lang="cs-CZ" altLang="en-US" sz="1600" dirty="0"/>
              <a:t>Následky okupace</a:t>
            </a:r>
            <a:r>
              <a:rPr lang="cs-CZ" altLang="en-US" sz="1600" b="0" dirty="0"/>
              <a:t>: hladomorem a nemocí umírá 0,5 milionů Řeků, tj. 7% celkového obyvatelstva. Zničeno 1.700 vesnic, 1,2 milionů lidí bez domova, 60.000 řeckých židů umírá v koncentračních táborech.  Řecko totálně vydrancované nacisty.  </a:t>
            </a:r>
          </a:p>
        </p:txBody>
      </p:sp>
      <p:pic>
        <p:nvPicPr>
          <p:cNvPr id="1028" name="Picture 4" descr="Η γερμανική Κατοχή κατέστρεψε την Ελλάδα» - e-thessalia.gr">
            <a:extLst>
              <a:ext uri="{FF2B5EF4-FFF2-40B4-BE49-F238E27FC236}">
                <a16:creationId xmlns:a16="http://schemas.microsoft.com/office/drawing/2014/main" id="{704BB423-F24A-77F5-A67A-FA775C0BE60E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523" y="3288144"/>
            <a:ext cx="2857500" cy="221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D417AFA1-BD7A-CFA0-F8DE-969F0F4D0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6073" y="3288144"/>
            <a:ext cx="3260435" cy="228398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6">
            <a:extLst>
              <a:ext uri="{FF2B5EF4-FFF2-40B4-BE49-F238E27FC236}">
                <a16:creationId xmlns:a16="http://schemas.microsoft.com/office/drawing/2014/main" id="{34698325-BBA8-4AB2-B02A-69BEE7E3F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Následky občanské války</a:t>
            </a:r>
          </a:p>
        </p:txBody>
      </p:sp>
      <p:sp>
        <p:nvSpPr>
          <p:cNvPr id="26627" name="Zástupný symbol pro text 9">
            <a:extLst>
              <a:ext uri="{FF2B5EF4-FFF2-40B4-BE49-F238E27FC236}">
                <a16:creationId xmlns:a16="http://schemas.microsoft.com/office/drawing/2014/main" id="{B25DEADD-7536-43C0-A787-0FB58B00D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1341438"/>
            <a:ext cx="4040188" cy="2303462"/>
          </a:xfrm>
        </p:spPr>
        <p:txBody>
          <a:bodyPr/>
          <a:lstStyle/>
          <a:p>
            <a:r>
              <a:rPr lang="cs-CZ" altLang="en-US" sz="2000" dirty="0"/>
              <a:t>Procentová dohoda a britská intervence:</a:t>
            </a:r>
            <a:r>
              <a:rPr lang="cs-CZ" altLang="en-US" sz="2000" b="0" dirty="0"/>
              <a:t> prosinec 1944- leden 1945. Britové a royalisté (i kolaboranti) proti levicové frontě </a:t>
            </a:r>
            <a:r>
              <a:rPr lang="cs-CZ" altLang="en-US" sz="2000" b="0" dirty="0" err="1"/>
              <a:t>EAM</a:t>
            </a:r>
            <a:r>
              <a:rPr lang="cs-CZ" altLang="en-US" sz="2000" b="0" dirty="0"/>
              <a:t>. </a:t>
            </a:r>
          </a:p>
          <a:p>
            <a:r>
              <a:rPr lang="cs-CZ" altLang="en-US" sz="2000" b="0" dirty="0"/>
              <a:t>Končí porážkou levice – rozpoutání tzv. bílého teroru. </a:t>
            </a:r>
          </a:p>
        </p:txBody>
      </p:sp>
      <p:pic>
        <p:nvPicPr>
          <p:cNvPr id="26628" name="Zástupný symbol pro obsah 13" descr="eamdekem.jpg">
            <a:extLst>
              <a:ext uri="{FF2B5EF4-FFF2-40B4-BE49-F238E27FC236}">
                <a16:creationId xmlns:a16="http://schemas.microsoft.com/office/drawing/2014/main" id="{08EA9882-8230-48DD-8079-C1BFCB6C90F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50" y="3860801"/>
            <a:ext cx="3384550" cy="2881313"/>
          </a:xfrm>
        </p:spPr>
      </p:pic>
      <p:sp>
        <p:nvSpPr>
          <p:cNvPr id="26629" name="Zástupný symbol pro text 11">
            <a:extLst>
              <a:ext uri="{FF2B5EF4-FFF2-40B4-BE49-F238E27FC236}">
                <a16:creationId xmlns:a16="http://schemas.microsoft.com/office/drawing/2014/main" id="{69AE7875-683C-4B70-A32F-661AB37548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439" y="1341439"/>
            <a:ext cx="4041775" cy="2397642"/>
          </a:xfrm>
        </p:spPr>
        <p:txBody>
          <a:bodyPr/>
          <a:lstStyle/>
          <a:p>
            <a:endParaRPr lang="cs-CZ" altLang="en-US" sz="2000" dirty="0"/>
          </a:p>
          <a:p>
            <a:endParaRPr lang="cs-CZ" altLang="en-US" sz="2000" dirty="0"/>
          </a:p>
          <a:p>
            <a:endParaRPr lang="cs-CZ" altLang="en-US" sz="2000" dirty="0"/>
          </a:p>
          <a:p>
            <a:endParaRPr lang="cs-CZ" altLang="en-US" sz="2000" dirty="0"/>
          </a:p>
          <a:p>
            <a:endParaRPr lang="cs-CZ" altLang="en-US" sz="2000" dirty="0"/>
          </a:p>
          <a:p>
            <a:endParaRPr lang="cs-CZ" altLang="en-US" sz="2000" dirty="0"/>
          </a:p>
          <a:p>
            <a:endParaRPr lang="cs-CZ" altLang="en-US" sz="2000" dirty="0"/>
          </a:p>
          <a:p>
            <a:endParaRPr lang="cs-CZ" altLang="en-US" sz="2000" dirty="0"/>
          </a:p>
          <a:p>
            <a:endParaRPr lang="cs-CZ" altLang="en-US" sz="2000" dirty="0"/>
          </a:p>
          <a:p>
            <a:endParaRPr lang="cs-CZ" altLang="en-US" sz="2000" dirty="0"/>
          </a:p>
          <a:p>
            <a:endParaRPr lang="cs-CZ" altLang="en-US" sz="2000" dirty="0"/>
          </a:p>
          <a:p>
            <a:endParaRPr lang="cs-CZ" altLang="en-US" sz="2000" dirty="0"/>
          </a:p>
          <a:p>
            <a:endParaRPr lang="cs-CZ" altLang="en-US" sz="2000" dirty="0"/>
          </a:p>
          <a:p>
            <a:endParaRPr lang="cs-CZ" altLang="en-US" sz="2000" dirty="0"/>
          </a:p>
          <a:p>
            <a:endParaRPr lang="cs-CZ" altLang="en-US" sz="2000" dirty="0"/>
          </a:p>
          <a:p>
            <a:endParaRPr lang="cs-CZ" altLang="en-US" sz="2000" dirty="0"/>
          </a:p>
          <a:p>
            <a:endParaRPr lang="cs-CZ" altLang="en-US" sz="2000" dirty="0"/>
          </a:p>
          <a:p>
            <a:r>
              <a:rPr lang="cs-CZ" altLang="en-US" sz="2000" dirty="0"/>
              <a:t>Občanská válka: 1946-1949</a:t>
            </a:r>
          </a:p>
          <a:p>
            <a:r>
              <a:rPr lang="cs-CZ" altLang="en-US" sz="2000" b="0" dirty="0"/>
              <a:t>-50. 000 mrtvých z obou stran</a:t>
            </a:r>
          </a:p>
          <a:p>
            <a:pPr>
              <a:buFontTx/>
              <a:buChar char="-"/>
            </a:pPr>
            <a:r>
              <a:rPr lang="cs-CZ" altLang="en-US" sz="2000" b="0" dirty="0"/>
              <a:t>700.000 vnitřních uprchlíků </a:t>
            </a:r>
          </a:p>
          <a:p>
            <a:pPr>
              <a:buFontTx/>
              <a:buChar char="-"/>
            </a:pPr>
            <a:r>
              <a:rPr lang="cs-CZ" altLang="en-US" sz="2000" b="0" dirty="0"/>
              <a:t>100.000 levicových stoupenců utíká do socialistických zemí – 12.000 do Československa</a:t>
            </a:r>
          </a:p>
          <a:p>
            <a:endParaRPr lang="cs-CZ" altLang="en-US" sz="2000" dirty="0"/>
          </a:p>
        </p:txBody>
      </p:sp>
      <p:pic>
        <p:nvPicPr>
          <p:cNvPr id="26630" name="Zástupný symbol pro obsah 14" descr="3.jpg">
            <a:extLst>
              <a:ext uri="{FF2B5EF4-FFF2-40B4-BE49-F238E27FC236}">
                <a16:creationId xmlns:a16="http://schemas.microsoft.com/office/drawing/2014/main" id="{365B16AA-36F5-4363-8DD4-F2FAE01B6E17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9026" y="3500438"/>
            <a:ext cx="4041775" cy="309721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C989ED79-6B07-8549-2C97-AB9B592EF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625" y="228601"/>
            <a:ext cx="8534400" cy="758825"/>
          </a:xfrm>
        </p:spPr>
        <p:txBody>
          <a:bodyPr/>
          <a:lstStyle/>
          <a:p>
            <a:r>
              <a:rPr lang="cs-CZ" altLang="cs-CZ" sz="2400" dirty="0"/>
              <a:t>Počet řeckých emigrantů v SSSR a v lidově demokratických zemích podle sčítaní z r. 1950  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3C7E8010-5940-3FFF-8BA8-3D6C441F4A2A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751013" y="1773239"/>
          <a:ext cx="4341812" cy="3717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8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7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07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Země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Dospělí</a:t>
                      </a:r>
                      <a:r>
                        <a:rPr lang="cs-CZ" sz="1400" baseline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emigranti</a:t>
                      </a:r>
                      <a:endParaRPr lang="cs-CZ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Slav</a:t>
                      </a: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omakedonci</a:t>
                      </a:r>
                      <a:endParaRPr lang="cs-CZ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u="none" dirty="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800" b="1" u="none" dirty="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SSR</a:t>
                      </a:r>
                      <a:endParaRPr lang="el-GR" sz="1800" b="1" u="none" dirty="0">
                        <a:solidFill>
                          <a:srgbClr val="0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11.980</a:t>
                      </a:r>
                      <a:endParaRPr lang="cs-CZ" sz="1800">
                        <a:solidFill>
                          <a:srgbClr val="0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2.954</a:t>
                      </a:r>
                      <a:endParaRPr lang="cs-CZ" sz="1800">
                        <a:solidFill>
                          <a:srgbClr val="0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Československo</a:t>
                      </a:r>
                      <a:endParaRPr lang="el-GR" sz="1800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11.941</a:t>
                      </a:r>
                      <a:endParaRPr lang="cs-CZ" sz="1800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3.800</a:t>
                      </a:r>
                      <a:endParaRPr lang="cs-CZ" sz="1800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Pol</a:t>
                      </a:r>
                      <a:r>
                        <a:rPr lang="cs-CZ" sz="1800" dirty="0" err="1">
                          <a:solidFill>
                            <a:schemeClr val="tx1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sko</a:t>
                      </a:r>
                      <a:endParaRPr lang="el-GR" sz="1800" dirty="0">
                        <a:solidFill>
                          <a:schemeClr val="tx1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11.458</a:t>
                      </a:r>
                      <a:endParaRPr lang="cs-CZ" sz="1800" dirty="0">
                        <a:solidFill>
                          <a:schemeClr val="tx1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5.479</a:t>
                      </a:r>
                      <a:endParaRPr lang="cs-CZ" sz="1800" dirty="0">
                        <a:solidFill>
                          <a:schemeClr val="tx1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cs-CZ" sz="1800" dirty="0" err="1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umunsko</a:t>
                      </a:r>
                      <a:endParaRPr lang="el-GR" sz="1800" dirty="0">
                        <a:solidFill>
                          <a:srgbClr val="0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9.100</a:t>
                      </a:r>
                      <a:endParaRPr lang="cs-CZ" sz="1800" dirty="0">
                        <a:solidFill>
                          <a:srgbClr val="0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4.000</a:t>
                      </a:r>
                      <a:endParaRPr lang="cs-CZ" sz="1800" dirty="0">
                        <a:solidFill>
                          <a:srgbClr val="0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Maďarsko</a:t>
                      </a:r>
                      <a:r>
                        <a:rPr lang="cs-CZ" sz="1800" baseline="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l-GR" sz="1800" dirty="0">
                        <a:solidFill>
                          <a:srgbClr val="0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7.253</a:t>
                      </a:r>
                      <a:endParaRPr lang="cs-CZ" sz="1800">
                        <a:solidFill>
                          <a:srgbClr val="0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3.299</a:t>
                      </a:r>
                      <a:endParaRPr lang="cs-CZ" sz="1800" dirty="0">
                        <a:solidFill>
                          <a:srgbClr val="0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Bul</a:t>
                      </a:r>
                      <a:r>
                        <a:rPr lang="cs-CZ" sz="1800" dirty="0" err="1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harsko</a:t>
                      </a:r>
                      <a:endParaRPr lang="el-GR" sz="1800" dirty="0">
                        <a:solidFill>
                          <a:srgbClr val="0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3.071</a:t>
                      </a:r>
                      <a:endParaRPr lang="cs-CZ" sz="1800">
                        <a:solidFill>
                          <a:srgbClr val="0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  380</a:t>
                      </a:r>
                      <a:endParaRPr lang="cs-CZ" sz="1800" dirty="0">
                        <a:solidFill>
                          <a:srgbClr val="0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NDR</a:t>
                      </a:r>
                      <a:endParaRPr lang="el-GR" sz="1800" dirty="0">
                        <a:solidFill>
                          <a:srgbClr val="0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1.128</a:t>
                      </a:r>
                      <a:endParaRPr lang="cs-CZ" sz="1800">
                        <a:solidFill>
                          <a:srgbClr val="0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    0</a:t>
                      </a:r>
                      <a:endParaRPr lang="cs-CZ" sz="1800" dirty="0">
                        <a:solidFill>
                          <a:srgbClr val="0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Celkem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55.881</a:t>
                      </a:r>
                      <a:endParaRPr lang="cs-CZ" sz="1800">
                        <a:solidFill>
                          <a:srgbClr val="0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19.912</a:t>
                      </a:r>
                      <a:endParaRPr lang="cs-CZ" sz="1800" dirty="0">
                        <a:solidFill>
                          <a:srgbClr val="0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55D25839-54FE-687D-2861-ACFEDC13DBC1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40464" y="1773238"/>
          <a:ext cx="4341813" cy="3787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08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Země</a:t>
                      </a: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Děti</a:t>
                      </a:r>
                      <a:r>
                        <a:rPr lang="cs-CZ" sz="1400" baseline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cs-CZ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Slav</a:t>
                      </a: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omakedonci</a:t>
                      </a:r>
                      <a:endParaRPr lang="cs-CZ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Yugoslavia</a:t>
                      </a:r>
                      <a:endParaRPr lang="el-GR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1.857</a:t>
                      </a:r>
                      <a:endParaRPr lang="cs-CZ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1.581</a:t>
                      </a:r>
                      <a:endParaRPr lang="cs-CZ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9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Československo</a:t>
                      </a:r>
                      <a:endParaRPr lang="el-GR" sz="18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3.500</a:t>
                      </a:r>
                      <a:endParaRPr lang="cs-CZ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1.800</a:t>
                      </a:r>
                      <a:endParaRPr lang="cs-CZ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Pol</a:t>
                      </a:r>
                      <a:r>
                        <a:rPr lang="cs-CZ" sz="18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sko</a:t>
                      </a:r>
                      <a:endParaRPr lang="el-GR" sz="18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3.500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1.750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cs-CZ" sz="1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umunsko</a:t>
                      </a:r>
                      <a:endParaRPr lang="el-GR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4.256</a:t>
                      </a:r>
                      <a:endParaRPr lang="cs-CZ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2.177</a:t>
                      </a:r>
                      <a:endParaRPr lang="cs-CZ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Maďarsko</a:t>
                      </a:r>
                      <a:endParaRPr lang="el-GR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3.000</a:t>
                      </a:r>
                      <a:endParaRPr lang="cs-CZ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1.750</a:t>
                      </a:r>
                      <a:endParaRPr lang="cs-CZ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Bul</a:t>
                      </a:r>
                      <a:r>
                        <a:rPr lang="cs-CZ" sz="1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harsko</a:t>
                      </a:r>
                      <a:endParaRPr lang="el-GR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672</a:t>
                      </a:r>
                      <a:endParaRPr lang="cs-CZ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0</a:t>
                      </a:r>
                      <a:endParaRPr lang="cs-CZ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NDR</a:t>
                      </a:r>
                      <a:endParaRPr lang="el-GR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1.128</a:t>
                      </a:r>
                      <a:endParaRPr lang="cs-CZ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0</a:t>
                      </a:r>
                      <a:endParaRPr lang="cs-CZ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Celkem</a:t>
                      </a: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17.913</a:t>
                      </a:r>
                      <a:endParaRPr lang="cs-CZ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9.058</a:t>
                      </a:r>
                      <a:endParaRPr lang="cs-CZ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FAA88C-6763-42EA-B9A0-D7DB0BD48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7200"/>
              <a:t>Témata prezentací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E93B3D59-2590-0755-17F3-3E065A9985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002680"/>
              </p:ext>
            </p:extLst>
          </p:nvPr>
        </p:nvGraphicFramePr>
        <p:xfrm>
          <a:off x="572493" y="2071316"/>
          <a:ext cx="6713552" cy="411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6972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>
            <a:extLst>
              <a:ext uri="{FF2B5EF4-FFF2-40B4-BE49-F238E27FC236}">
                <a16:creationId xmlns:a16="http://schemas.microsoft.com/office/drawing/2014/main" id="{E79D2162-8A32-2FEB-1A31-FAD9A29C1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625" y="228601"/>
            <a:ext cx="8534400" cy="758825"/>
          </a:xfrm>
        </p:spPr>
        <p:txBody>
          <a:bodyPr/>
          <a:lstStyle/>
          <a:p>
            <a:r>
              <a:rPr lang="cs-CZ" altLang="cs-CZ"/>
              <a:t>Dětští emigranti (4/1948 – 8/1949)</a:t>
            </a:r>
          </a:p>
        </p:txBody>
      </p:sp>
      <p:pic>
        <p:nvPicPr>
          <p:cNvPr id="31747" name="Zástupný symbol pro obsah 4" descr="Recko009.tif">
            <a:extLst>
              <a:ext uri="{FF2B5EF4-FFF2-40B4-BE49-F238E27FC236}">
                <a16:creationId xmlns:a16="http://schemas.microsoft.com/office/drawing/2014/main" id="{4A407A69-6A94-DCB4-5966-77A896A233A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3388" y="2133600"/>
            <a:ext cx="4392612" cy="3240088"/>
          </a:xfrm>
        </p:spPr>
      </p:pic>
      <p:sp>
        <p:nvSpPr>
          <p:cNvPr id="31748" name="Zástupný symbol pro obsah 3">
            <a:extLst>
              <a:ext uri="{FF2B5EF4-FFF2-40B4-BE49-F238E27FC236}">
                <a16:creationId xmlns:a16="http://schemas.microsoft.com/office/drawing/2014/main" id="{F0F471F2-B1C7-E444-A9A0-C2D7E6149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371600"/>
            <a:ext cx="4038600" cy="4681538"/>
          </a:xfrm>
        </p:spPr>
        <p:txBody>
          <a:bodyPr/>
          <a:lstStyle/>
          <a:p>
            <a:r>
              <a:rPr lang="cs-CZ" altLang="cs-CZ" sz="2000" dirty="0"/>
              <a:t>Od dubna do léta 1949 se dostalo do Československa celkem 3.900 řeckých dětí</a:t>
            </a:r>
          </a:p>
          <a:p>
            <a:r>
              <a:rPr lang="cs-CZ" altLang="cs-CZ" sz="2000" dirty="0"/>
              <a:t>Ubytování ve více než 50 domovů pro řecké děti</a:t>
            </a:r>
          </a:p>
          <a:p>
            <a:r>
              <a:rPr lang="cs-CZ" altLang="cs-CZ" sz="2000" dirty="0"/>
              <a:t>Koncem r. 1949 celkem 5.185 řeckých dětí na území Československa</a:t>
            </a:r>
          </a:p>
          <a:p>
            <a:r>
              <a:rPr lang="cs-CZ" altLang="cs-CZ" sz="2000" dirty="0"/>
              <a:t>asi každé čtvrté dítě bylo slovanského původu. </a:t>
            </a:r>
          </a:p>
          <a:p>
            <a:r>
              <a:rPr lang="cs-CZ" altLang="cs-CZ" sz="2000" dirty="0"/>
              <a:t>Do Československa zamířila druhá největší skupina řeckých dětí po Rumunsku. </a:t>
            </a:r>
          </a:p>
          <a:p>
            <a:r>
              <a:rPr lang="cs-CZ" altLang="cs-CZ" sz="2000" dirty="0"/>
              <a:t>Striktní zachování národní identity dětí.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>
            <a:extLst>
              <a:ext uri="{FF2B5EF4-FFF2-40B4-BE49-F238E27FC236}">
                <a16:creationId xmlns:a16="http://schemas.microsoft.com/office/drawing/2014/main" id="{8E2E1392-2F74-AC41-F5C6-9CEA084BE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/>
              <a:t>Cesty z karantény do nových domovů </a:t>
            </a:r>
            <a:br>
              <a:rPr lang="cs-CZ" altLang="cs-CZ" sz="3200" b="1"/>
            </a:br>
            <a:r>
              <a:rPr lang="cs-CZ" altLang="cs-CZ" sz="3200" b="1"/>
              <a:t>Osídlovaní okresů Jeseník, Krnov a Žamberk </a:t>
            </a:r>
          </a:p>
        </p:txBody>
      </p:sp>
      <p:pic>
        <p:nvPicPr>
          <p:cNvPr id="38915" name="Zástupný symbol pro obsah 4" descr="mapacr.png">
            <a:extLst>
              <a:ext uri="{FF2B5EF4-FFF2-40B4-BE49-F238E27FC236}">
                <a16:creationId xmlns:a16="http://schemas.microsoft.com/office/drawing/2014/main" id="{484C7E31-E7AC-1772-12C3-04E7AAA5B1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0289" y="1600201"/>
            <a:ext cx="7591425" cy="45259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>
            <a:extLst>
              <a:ext uri="{FF2B5EF4-FFF2-40B4-BE49-F238E27FC236}">
                <a16:creationId xmlns:a16="http://schemas.microsoft.com/office/drawing/2014/main" id="{7929420A-99C3-ABF7-9FB2-5A7A3F37C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625" y="228601"/>
            <a:ext cx="8534400" cy="758825"/>
          </a:xfrm>
        </p:spPr>
        <p:txBody>
          <a:bodyPr/>
          <a:lstStyle/>
          <a:p>
            <a:r>
              <a:rPr lang="cs-CZ" altLang="cs-CZ" dirty="0"/>
              <a:t>Emigrace v Československu</a:t>
            </a:r>
            <a:r>
              <a:rPr lang="en-US" altLang="cs-CZ" dirty="0"/>
              <a:t> </a:t>
            </a:r>
            <a:r>
              <a:rPr lang="cs-CZ" altLang="cs-CZ" dirty="0"/>
              <a:t>v číslech</a:t>
            </a:r>
            <a:r>
              <a:rPr lang="en-US" altLang="cs-CZ" dirty="0"/>
              <a:t> </a:t>
            </a:r>
            <a:endParaRPr lang="cs-CZ" altLang="cs-CZ" dirty="0"/>
          </a:p>
        </p:txBody>
      </p:sp>
      <p:pic>
        <p:nvPicPr>
          <p:cNvPr id="53251" name="Zástupný symbol pro obsah 4" descr="foto3.jpg">
            <a:extLst>
              <a:ext uri="{FF2B5EF4-FFF2-40B4-BE49-F238E27FC236}">
                <a16:creationId xmlns:a16="http://schemas.microsoft.com/office/drawing/2014/main" id="{991C4E2E-305F-ADE4-A4D9-698B99A5268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916114"/>
            <a:ext cx="4643438" cy="3076575"/>
          </a:xfrm>
        </p:spPr>
      </p:pic>
      <p:sp>
        <p:nvSpPr>
          <p:cNvPr id="53252" name="Zástupný symbol pro obsah 3">
            <a:extLst>
              <a:ext uri="{FF2B5EF4-FFF2-40B4-BE49-F238E27FC236}">
                <a16:creationId xmlns:a16="http://schemas.microsoft.com/office/drawing/2014/main" id="{610A5E7E-0303-1708-6B55-F73D8E000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371600"/>
            <a:ext cx="4038600" cy="468153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2000"/>
              <a:t>r. </a:t>
            </a:r>
            <a:r>
              <a:rPr lang="en-US" altLang="cs-CZ" sz="2000"/>
              <a:t>1949</a:t>
            </a:r>
            <a:r>
              <a:rPr lang="cs-CZ" altLang="cs-CZ" sz="2000"/>
              <a:t>:</a:t>
            </a:r>
            <a:r>
              <a:rPr lang="en-US" altLang="cs-CZ" sz="2000"/>
              <a:t> 12.100 </a:t>
            </a:r>
            <a:r>
              <a:rPr lang="cs-CZ" altLang="cs-CZ" sz="2000"/>
              <a:t>emigrantů</a:t>
            </a:r>
            <a:r>
              <a:rPr lang="en-US" altLang="cs-CZ" sz="2000"/>
              <a:t> (7.000 </a:t>
            </a:r>
            <a:r>
              <a:rPr lang="cs-CZ" altLang="cs-CZ" sz="2000"/>
              <a:t>dospělých</a:t>
            </a:r>
            <a:r>
              <a:rPr lang="en-US" altLang="cs-CZ" sz="2000"/>
              <a:t>, 5.100 </a:t>
            </a:r>
            <a:r>
              <a:rPr lang="cs-CZ" altLang="cs-CZ" sz="2000"/>
              <a:t>dětí</a:t>
            </a:r>
            <a:r>
              <a:rPr lang="en-US" altLang="cs-CZ" sz="2000"/>
              <a:t>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2000"/>
              <a:t>r. </a:t>
            </a:r>
            <a:r>
              <a:rPr lang="en-US" altLang="cs-CZ" sz="2000"/>
              <a:t>1954</a:t>
            </a:r>
            <a:r>
              <a:rPr lang="cs-CZ" altLang="cs-CZ" sz="2000"/>
              <a:t>:</a:t>
            </a:r>
            <a:r>
              <a:rPr lang="en-US" altLang="cs-CZ" sz="2000"/>
              <a:t> </a:t>
            </a:r>
            <a:r>
              <a:rPr lang="cs-CZ" altLang="cs-CZ" sz="2000"/>
              <a:t>první masová repatriace </a:t>
            </a:r>
            <a:r>
              <a:rPr lang="en-US" altLang="cs-CZ" sz="2000"/>
              <a:t>800 emigrant</a:t>
            </a:r>
            <a:r>
              <a:rPr lang="cs-CZ" altLang="cs-CZ" sz="2000"/>
              <a:t>ů</a:t>
            </a:r>
            <a:r>
              <a:rPr lang="en-US" altLang="cs-CZ" sz="2000"/>
              <a:t> (</a:t>
            </a:r>
            <a:r>
              <a:rPr lang="cs-CZ" altLang="cs-CZ" sz="2000"/>
              <a:t>přestárlí, zajatci, děti bez rodičů</a:t>
            </a:r>
            <a:r>
              <a:rPr lang="en-US" altLang="cs-CZ" sz="2000"/>
              <a:t>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2000"/>
              <a:t>r. </a:t>
            </a:r>
            <a:r>
              <a:rPr lang="en-US" altLang="cs-CZ" sz="2000"/>
              <a:t>195</a:t>
            </a:r>
            <a:r>
              <a:rPr lang="cs-CZ" altLang="cs-CZ" sz="2000"/>
              <a:t>6:</a:t>
            </a:r>
            <a:r>
              <a:rPr lang="en-US" altLang="cs-CZ" sz="2000"/>
              <a:t> </a:t>
            </a:r>
            <a:r>
              <a:rPr lang="cs-CZ" altLang="cs-CZ" sz="2000"/>
              <a:t>příchod </a:t>
            </a:r>
            <a:r>
              <a:rPr lang="en-US" altLang="cs-CZ" sz="2000"/>
              <a:t>800 </a:t>
            </a:r>
            <a:r>
              <a:rPr lang="cs-CZ" altLang="cs-CZ" sz="2000"/>
              <a:t>řeckých </a:t>
            </a:r>
            <a:r>
              <a:rPr lang="en-US" altLang="cs-CZ" sz="2000"/>
              <a:t>emigrant</a:t>
            </a:r>
            <a:r>
              <a:rPr lang="cs-CZ" altLang="cs-CZ" sz="2000"/>
              <a:t>ů z Maďarska</a:t>
            </a:r>
            <a:r>
              <a:rPr lang="en-US" altLang="cs-CZ" sz="2000"/>
              <a:t>  </a:t>
            </a:r>
            <a:r>
              <a:rPr lang="cs-CZ" altLang="cs-CZ" sz="2000"/>
              <a:t>(</a:t>
            </a:r>
            <a:r>
              <a:rPr lang="en-US" altLang="cs-CZ" sz="2000"/>
              <a:t>Liberec a Jablonec)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2000"/>
              <a:t>r. </a:t>
            </a:r>
            <a:r>
              <a:rPr lang="en-US" altLang="cs-CZ" sz="2000"/>
              <a:t>1962</a:t>
            </a:r>
            <a:r>
              <a:rPr lang="cs-CZ" altLang="cs-CZ" sz="2000"/>
              <a:t>: dle sčítání ČSČK řeckých emigrantů je</a:t>
            </a:r>
            <a:r>
              <a:rPr lang="en-US" altLang="cs-CZ" sz="2000"/>
              <a:t> </a:t>
            </a:r>
            <a:r>
              <a:rPr lang="cs-CZ" altLang="cs-CZ" sz="2000"/>
              <a:t>víc než</a:t>
            </a:r>
            <a:r>
              <a:rPr lang="en-US" altLang="cs-CZ" sz="2000"/>
              <a:t> 13.000 </a:t>
            </a:r>
            <a:r>
              <a:rPr lang="cs-CZ" altLang="cs-CZ" sz="2000"/>
              <a:t>osob</a:t>
            </a:r>
            <a:endParaRPr lang="en-US" altLang="cs-CZ" sz="200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2000"/>
              <a:t>r. </a:t>
            </a:r>
            <a:r>
              <a:rPr lang="en-US" altLang="cs-CZ" sz="2000"/>
              <a:t>1968</a:t>
            </a:r>
            <a:r>
              <a:rPr lang="cs-CZ" altLang="cs-CZ" sz="2000"/>
              <a:t>:</a:t>
            </a:r>
            <a:r>
              <a:rPr lang="en-US" altLang="cs-CZ" sz="2000"/>
              <a:t> 1.300 Slavoma</a:t>
            </a:r>
            <a:r>
              <a:rPr lang="cs-CZ" altLang="cs-CZ" sz="2000"/>
              <a:t>kedonců  příjme pozvání Tita a odchází z ČSSR </a:t>
            </a:r>
            <a:r>
              <a:rPr lang="en-US" altLang="cs-CZ" sz="2000"/>
              <a:t> </a:t>
            </a:r>
            <a:r>
              <a:rPr lang="cs-CZ" altLang="cs-CZ" sz="2000"/>
              <a:t>do</a:t>
            </a:r>
            <a:r>
              <a:rPr lang="en-US" altLang="cs-CZ" sz="2000"/>
              <a:t> Skopj</a:t>
            </a:r>
            <a:r>
              <a:rPr lang="cs-CZ" altLang="cs-CZ" sz="2000"/>
              <a:t>e</a:t>
            </a:r>
            <a:endParaRPr lang="en-US" altLang="cs-CZ" sz="200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cs-CZ" sz="2000"/>
              <a:t>1974-1989</a:t>
            </a:r>
            <a:r>
              <a:rPr lang="cs-CZ" altLang="cs-CZ" sz="2000"/>
              <a:t>:</a:t>
            </a:r>
            <a:r>
              <a:rPr lang="en-US" altLang="cs-CZ" sz="2000"/>
              <a:t> </a:t>
            </a:r>
            <a:r>
              <a:rPr lang="cs-CZ" altLang="cs-CZ" sz="2000"/>
              <a:t> repatriace </a:t>
            </a:r>
            <a:r>
              <a:rPr lang="en-US" altLang="cs-CZ" sz="2000"/>
              <a:t>10.000 emigrant</a:t>
            </a:r>
            <a:r>
              <a:rPr lang="cs-CZ" altLang="cs-CZ" sz="2000"/>
              <a:t>ů do Řecka</a:t>
            </a:r>
            <a:r>
              <a:rPr lang="en-US" altLang="cs-CZ" sz="2000"/>
              <a:t> </a:t>
            </a:r>
            <a:endParaRPr lang="cs-CZ" altLang="cs-CZ" sz="2000"/>
          </a:p>
          <a:p>
            <a:endParaRPr lang="cs-CZ" altLang="cs-CZ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2">
            <a:extLst>
              <a:ext uri="{FF2B5EF4-FFF2-40B4-BE49-F238E27FC236}">
                <a16:creationId xmlns:a16="http://schemas.microsoft.com/office/drawing/2014/main" id="{EA86A0D5-7AB7-CAD4-4EBD-B7C1A2001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625" y="228601"/>
            <a:ext cx="8534400" cy="758825"/>
          </a:xfrm>
        </p:spPr>
        <p:txBody>
          <a:bodyPr/>
          <a:lstStyle/>
          <a:p>
            <a:r>
              <a:rPr lang="cs-CZ" altLang="cs-CZ"/>
              <a:t>Repatriace</a:t>
            </a:r>
          </a:p>
        </p:txBody>
      </p:sp>
      <p:pic>
        <p:nvPicPr>
          <p:cNvPr id="54275" name="Zástupný symbol pro obsah 5" descr="foto7.jpg">
            <a:extLst>
              <a:ext uri="{FF2B5EF4-FFF2-40B4-BE49-F238E27FC236}">
                <a16:creationId xmlns:a16="http://schemas.microsoft.com/office/drawing/2014/main" id="{8CC017C3-C4AB-B1B7-8742-C449571EB70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8050" y="1606550"/>
            <a:ext cx="3333750" cy="4211638"/>
          </a:xfrm>
        </p:spPr>
      </p:pic>
      <p:sp>
        <p:nvSpPr>
          <p:cNvPr id="54276" name="Zástupný symbol pro obsah 4">
            <a:extLst>
              <a:ext uri="{FF2B5EF4-FFF2-40B4-BE49-F238E27FC236}">
                <a16:creationId xmlns:a16="http://schemas.microsoft.com/office/drawing/2014/main" id="{880EF321-73A5-AD47-2661-34B8B91B8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371600"/>
            <a:ext cx="4038600" cy="4681538"/>
          </a:xfrm>
        </p:spPr>
        <p:txBody>
          <a:bodyPr/>
          <a:lstStyle/>
          <a:p>
            <a:r>
              <a:rPr lang="cs-CZ" altLang="cs-CZ" sz="2000"/>
              <a:t>Téměř všichni řečtí emigranti si uchovávali vědomí dočasnosti exilu a stejný pocit pěstovali i v mladších generacích. </a:t>
            </a:r>
          </a:p>
          <a:p>
            <a:r>
              <a:rPr lang="cs-CZ" altLang="cs-CZ" sz="2000"/>
              <a:t>Mezi léty 1979-1985 do Řecka vracelo každoročně asi 500 emigrantů,</a:t>
            </a:r>
          </a:p>
          <a:p>
            <a:r>
              <a:rPr lang="cs-CZ" altLang="cs-CZ" sz="2000"/>
              <a:t>V létech 1985-1989 mají počty repatriovaných klesající tendenci a pohybují se mezi 150 až 350 osobami ročně. </a:t>
            </a:r>
          </a:p>
          <a:p>
            <a:r>
              <a:rPr lang="cs-CZ" altLang="cs-CZ" sz="2000"/>
              <a:t>Celkem se vrátilo do vlasti nebo přesunulo do dalších zemí téměř 10000 řeckých emigrantů.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>
            <a:extLst>
              <a:ext uri="{FF2B5EF4-FFF2-40B4-BE49-F238E27FC236}">
                <a16:creationId xmlns:a16="http://schemas.microsoft.com/office/drawing/2014/main" id="{3E62999F-3D73-4627-0A47-8E7F54555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625" y="228601"/>
            <a:ext cx="8534400" cy="758825"/>
          </a:xfrm>
        </p:spPr>
        <p:txBody>
          <a:bodyPr/>
          <a:lstStyle/>
          <a:p>
            <a:r>
              <a:rPr lang="cs-CZ" altLang="cs-CZ"/>
              <a:t>Status řecké komunity v ČR dnes</a:t>
            </a:r>
          </a:p>
        </p:txBody>
      </p:sp>
      <p:pic>
        <p:nvPicPr>
          <p:cNvPr id="55299" name="Zástupný symbol pro obsah 4" descr="FestivalOstrava2013 020.jpg">
            <a:extLst>
              <a:ext uri="{FF2B5EF4-FFF2-40B4-BE49-F238E27FC236}">
                <a16:creationId xmlns:a16="http://schemas.microsoft.com/office/drawing/2014/main" id="{C0D5F7F6-998F-3E2F-E41E-2C8299DF739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9150" y="1371600"/>
            <a:ext cx="3511550" cy="4681538"/>
          </a:xfrm>
        </p:spPr>
      </p:pic>
      <p:sp>
        <p:nvSpPr>
          <p:cNvPr id="55300" name="Zástupný symbol pro obsah 3">
            <a:extLst>
              <a:ext uri="{FF2B5EF4-FFF2-40B4-BE49-F238E27FC236}">
                <a16:creationId xmlns:a16="http://schemas.microsoft.com/office/drawing/2014/main" id="{9699C35B-553D-6972-12FA-66965CDDD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371600"/>
            <a:ext cx="4038600" cy="4681538"/>
          </a:xfrm>
        </p:spPr>
        <p:txBody>
          <a:bodyPr/>
          <a:lstStyle/>
          <a:p>
            <a:r>
              <a:rPr lang="cs-CZ" altLang="cs-CZ" sz="1800"/>
              <a:t>Po konci studené války byl čtyřtisícové komunitě Řeků, která zůstala z rodinných nebo profesních důvodů v Česku, přiznán status národnostní menšiny. </a:t>
            </a:r>
          </a:p>
          <a:p>
            <a:r>
              <a:rPr lang="cs-CZ" altLang="cs-CZ" sz="1800"/>
              <a:t>Řecká komunita v Čechách představuje nejvýznamnější pojítko mezi Českou republikou a Řeckem. </a:t>
            </a:r>
          </a:p>
          <a:p>
            <a:r>
              <a:rPr lang="cs-CZ" altLang="cs-CZ" sz="1800"/>
              <a:t>Převážná většina českých Řeků žije ve smíšených manželstvích a již neusiluje o návrat do Řecka, které považuje spíše za vlast svých předků. </a:t>
            </a:r>
          </a:p>
          <a:p>
            <a:r>
              <a:rPr lang="cs-CZ" altLang="cs-CZ" sz="1800"/>
              <a:t>10 řeckých komunit – Asociace řeckých obcí v ČR. 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45DEEED-BE3A-4307-800A-45F555B51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5C73706-35AD-4797-B796-D806B8FE5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5006297" cy="6858000"/>
          </a:xfrm>
          <a:custGeom>
            <a:avLst/>
            <a:gdLst>
              <a:gd name="connsiteX0" fmla="*/ 5006297 w 5006297"/>
              <a:gd name="connsiteY0" fmla="*/ 0 h 6858000"/>
              <a:gd name="connsiteX1" fmla="*/ 1229608 w 5006297"/>
              <a:gd name="connsiteY1" fmla="*/ 0 h 6858000"/>
              <a:gd name="connsiteX2" fmla="*/ 1128285 w 5006297"/>
              <a:gd name="connsiteY2" fmla="*/ 156518 h 6858000"/>
              <a:gd name="connsiteX3" fmla="*/ 768782 w 5006297"/>
              <a:gd name="connsiteY3" fmla="*/ 825746 h 6858000"/>
              <a:gd name="connsiteX4" fmla="*/ 743290 w 5006297"/>
              <a:gd name="connsiteY4" fmla="*/ 860183 h 6858000"/>
              <a:gd name="connsiteX5" fmla="*/ 787138 w 5006297"/>
              <a:gd name="connsiteY5" fmla="*/ 756243 h 6858000"/>
              <a:gd name="connsiteX6" fmla="*/ 980544 w 5006297"/>
              <a:gd name="connsiteY6" fmla="*/ 339016 h 6858000"/>
              <a:gd name="connsiteX7" fmla="*/ 1161966 w 5006297"/>
              <a:gd name="connsiteY7" fmla="*/ 0 h 6858000"/>
              <a:gd name="connsiteX8" fmla="*/ 1104491 w 5006297"/>
              <a:gd name="connsiteY8" fmla="*/ 0 h 6858000"/>
              <a:gd name="connsiteX9" fmla="*/ 993044 w 5006297"/>
              <a:gd name="connsiteY9" fmla="*/ 204247 h 6858000"/>
              <a:gd name="connsiteX10" fmla="*/ 494731 w 5006297"/>
              <a:gd name="connsiteY10" fmla="*/ 1375322 h 6858000"/>
              <a:gd name="connsiteX11" fmla="*/ 46559 w 5006297"/>
              <a:gd name="connsiteY11" fmla="*/ 3329787 h 6858000"/>
              <a:gd name="connsiteX12" fmla="*/ 12272 w 5006297"/>
              <a:gd name="connsiteY12" fmla="*/ 4352595 h 6858000"/>
              <a:gd name="connsiteX13" fmla="*/ 171094 w 5006297"/>
              <a:gd name="connsiteY13" fmla="*/ 5544543 h 6858000"/>
              <a:gd name="connsiteX14" fmla="*/ 538125 w 5006297"/>
              <a:gd name="connsiteY14" fmla="*/ 6816123 h 6858000"/>
              <a:gd name="connsiteX15" fmla="*/ 555724 w 5006297"/>
              <a:gd name="connsiteY15" fmla="*/ 6858000 h 6858000"/>
              <a:gd name="connsiteX16" fmla="*/ 608303 w 5006297"/>
              <a:gd name="connsiteY16" fmla="*/ 6858000 h 6858000"/>
              <a:gd name="connsiteX17" fmla="*/ 596366 w 5006297"/>
              <a:gd name="connsiteY17" fmla="*/ 6829337 h 6858000"/>
              <a:gd name="connsiteX18" fmla="*/ 364843 w 5006297"/>
              <a:gd name="connsiteY18" fmla="*/ 6132604 h 6858000"/>
              <a:gd name="connsiteX19" fmla="*/ 213412 w 5006297"/>
              <a:gd name="connsiteY19" fmla="*/ 5505676 h 6858000"/>
              <a:gd name="connsiteX20" fmla="*/ 211628 w 5006297"/>
              <a:gd name="connsiteY20" fmla="*/ 5472254 h 6858000"/>
              <a:gd name="connsiteX21" fmla="*/ 311945 w 5006297"/>
              <a:gd name="connsiteY21" fmla="*/ 5821167 h 6858000"/>
              <a:gd name="connsiteX22" fmla="*/ 623960 w 5006297"/>
              <a:gd name="connsiteY22" fmla="*/ 6658826 h 6858000"/>
              <a:gd name="connsiteX23" fmla="*/ 717350 w 5006297"/>
              <a:gd name="connsiteY23" fmla="*/ 6858000 h 6858000"/>
              <a:gd name="connsiteX24" fmla="*/ 5006297 w 5006297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006297" h="6858000">
                <a:moveTo>
                  <a:pt x="5006297" y="0"/>
                </a:moveTo>
                <a:lnTo>
                  <a:pt x="1229608" y="0"/>
                </a:lnTo>
                <a:lnTo>
                  <a:pt x="1128285" y="156518"/>
                </a:lnTo>
                <a:cubicBezTo>
                  <a:pt x="996915" y="372642"/>
                  <a:pt x="877575" y="596029"/>
                  <a:pt x="768782" y="825746"/>
                </a:cubicBezTo>
                <a:cubicBezTo>
                  <a:pt x="763429" y="839224"/>
                  <a:pt x="754646" y="851089"/>
                  <a:pt x="743290" y="860183"/>
                </a:cubicBezTo>
                <a:cubicBezTo>
                  <a:pt x="757948" y="825621"/>
                  <a:pt x="772224" y="790805"/>
                  <a:pt x="787138" y="756243"/>
                </a:cubicBezTo>
                <a:cubicBezTo>
                  <a:pt x="848067" y="615114"/>
                  <a:pt x="912406" y="475964"/>
                  <a:pt x="980544" y="339016"/>
                </a:cubicBezTo>
                <a:lnTo>
                  <a:pt x="1161966" y="0"/>
                </a:lnTo>
                <a:lnTo>
                  <a:pt x="1104491" y="0"/>
                </a:lnTo>
                <a:lnTo>
                  <a:pt x="993044" y="204247"/>
                </a:lnTo>
                <a:cubicBezTo>
                  <a:pt x="798291" y="579761"/>
                  <a:pt x="634561" y="971401"/>
                  <a:pt x="494731" y="1375322"/>
                </a:cubicBezTo>
                <a:cubicBezTo>
                  <a:pt x="277072" y="2009491"/>
                  <a:pt x="126862" y="2664550"/>
                  <a:pt x="46559" y="3329787"/>
                </a:cubicBezTo>
                <a:cubicBezTo>
                  <a:pt x="4496" y="3670216"/>
                  <a:pt x="-14242" y="4010141"/>
                  <a:pt x="12272" y="4352595"/>
                </a:cubicBezTo>
                <a:cubicBezTo>
                  <a:pt x="43627" y="4752907"/>
                  <a:pt x="90918" y="5150814"/>
                  <a:pt x="171094" y="5544543"/>
                </a:cubicBezTo>
                <a:cubicBezTo>
                  <a:pt x="259524" y="5979227"/>
                  <a:pt x="379573" y="6403657"/>
                  <a:pt x="538125" y="6816123"/>
                </a:cubicBezTo>
                <a:lnTo>
                  <a:pt x="555724" y="6858000"/>
                </a:lnTo>
                <a:lnTo>
                  <a:pt x="608303" y="6858000"/>
                </a:lnTo>
                <a:lnTo>
                  <a:pt x="596366" y="6829337"/>
                </a:lnTo>
                <a:cubicBezTo>
                  <a:pt x="508696" y="6602484"/>
                  <a:pt x="431985" y="6369981"/>
                  <a:pt x="364843" y="6132604"/>
                </a:cubicBezTo>
                <a:cubicBezTo>
                  <a:pt x="306463" y="5925865"/>
                  <a:pt x="263378" y="5714822"/>
                  <a:pt x="213412" y="5505676"/>
                </a:cubicBezTo>
                <a:cubicBezTo>
                  <a:pt x="212231" y="5494574"/>
                  <a:pt x="211637" y="5483421"/>
                  <a:pt x="211628" y="5472254"/>
                </a:cubicBezTo>
                <a:cubicBezTo>
                  <a:pt x="248210" y="5599108"/>
                  <a:pt x="277401" y="5710897"/>
                  <a:pt x="311945" y="5821167"/>
                </a:cubicBezTo>
                <a:cubicBezTo>
                  <a:pt x="401999" y="6108329"/>
                  <a:pt x="505868" y="6387643"/>
                  <a:pt x="623960" y="6658826"/>
                </a:cubicBezTo>
                <a:lnTo>
                  <a:pt x="717350" y="6858000"/>
                </a:lnTo>
                <a:lnTo>
                  <a:pt x="5006297" y="6858000"/>
                </a:lnTo>
                <a:close/>
              </a:path>
            </a:pathLst>
          </a:custGeom>
          <a:solidFill>
            <a:schemeClr val="accent1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7399E7E-9B75-4FBC-91A2-CC5ADD126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44652"/>
            <a:ext cx="3182112" cy="55686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4100" b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Návrhy k vypracování prezentací – seminárních prací </a:t>
            </a:r>
            <a:r>
              <a:rPr lang="cs-CZ" sz="41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cs-CZ" sz="41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41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FB2ED8-777B-4D56-81D5-B65533EB8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350" y="644652"/>
            <a:ext cx="5856401" cy="5568696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Font typeface="Wingdings 2" panose="05020102010507070707" pitchFamily="18" charset="2"/>
              <a:buChar char=""/>
              <a:tabLst>
                <a:tab pos="457200" algn="l"/>
              </a:tabLst>
            </a:pP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Řecká národně-osvobozenecká revoluce a český tisk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Font typeface="Wingdings 2" panose="05020102010507070707" pitchFamily="18" charset="2"/>
              <a:buChar char=""/>
              <a:tabLst>
                <a:tab pos="457200" algn="l"/>
              </a:tabLst>
            </a:pP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Makedonská otázka od konce 19. stol. dodnes 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Font typeface="Wingdings 2" panose="05020102010507070707" pitchFamily="18" charset="2"/>
              <a:buChar char=""/>
              <a:tabLst>
                <a:tab pos="457200" algn="l"/>
              </a:tabLst>
            </a:pP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Maloasijská katastrofa a její percepce v Československu                                                   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Font typeface="Wingdings 2" panose="05020102010507070707" pitchFamily="18" charset="2"/>
              <a:buChar char=""/>
              <a:tabLst>
                <a:tab pos="457200" algn="l"/>
              </a:tabLst>
            </a:pP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Protifašistický odboj v Řecku (konkrétní organizace) 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Font typeface="Wingdings 2" panose="05020102010507070707" pitchFamily="18" charset="2"/>
              <a:buChar char=""/>
              <a:tabLst>
                <a:tab pos="457200" algn="l"/>
              </a:tabLst>
            </a:pP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Občanská válka – periodizace, aktéři, mezinárodní (československé) vměšování  </a:t>
            </a: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Font typeface="Wingdings 2" panose="05020102010507070707" pitchFamily="18" charset="2"/>
              <a:buChar char=""/>
              <a:tabLst>
                <a:tab pos="457200" algn="l"/>
              </a:tabLst>
            </a:pP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Trumanova  doktrína - USA a povalečné Řecko 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Font typeface="Wingdings 2" panose="05020102010507070707" pitchFamily="18" charset="2"/>
              <a:buChar char=""/>
              <a:tabLst>
                <a:tab pos="457200" algn="l"/>
              </a:tabLst>
            </a:pP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Řečtí emigranti v ČSR (dětská emigrace, vzdělávací systém a emigrace, emigrace v konkrétním regiónu, emigrace v české literatuře)                                                      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Font typeface="Wingdings 2" panose="05020102010507070707" pitchFamily="18" charset="2"/>
              <a:buChar char=""/>
              <a:tabLst>
                <a:tab pos="457200" algn="l"/>
              </a:tabLst>
            </a:pP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Kyperská otázka a Československo      </a:t>
            </a: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Font typeface="Wingdings 2" panose="05020102010507070707" pitchFamily="18" charset="2"/>
              <a:buChar char=""/>
              <a:tabLst>
                <a:tab pos="457200" algn="l"/>
              </a:tabLst>
            </a:pP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Řecká krize v českém tisku                                                       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775070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8E653B-2718-4DAD-B742-9A711AD0F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cs-CZ" sz="6000"/>
              <a:t>Bibliografie</a:t>
            </a: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Zástupný obsah 2">
            <a:extLst>
              <a:ext uri="{FF2B5EF4-FFF2-40B4-BE49-F238E27FC236}">
                <a16:creationId xmlns:a16="http://schemas.microsoft.com/office/drawing/2014/main" id="{EE8BE5D6-52FF-CF05-8F65-079315ABE6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165378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3547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Rectangle 19464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9467" name="Picture 19466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469" name="Straight Connector 19468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71" name="Straight Connector 19470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9473" name="Rectangle 19472">
            <a:extLst>
              <a:ext uri="{FF2B5EF4-FFF2-40B4-BE49-F238E27FC236}">
                <a16:creationId xmlns:a16="http://schemas.microsoft.com/office/drawing/2014/main" id="{1C2A4B30-77D7-4FFB-8B53-A88BD68CA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9458" name="Nadpis 3">
            <a:extLst>
              <a:ext uri="{FF2B5EF4-FFF2-40B4-BE49-F238E27FC236}">
                <a16:creationId xmlns:a16="http://schemas.microsoft.com/office/drawing/2014/main" id="{65F52154-5008-4390-AE3C-99072DF8D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19"/>
            <a:ext cx="4325112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altLang="en-US" sz="2200" dirty="0"/>
              <a:t>Řecko: </a:t>
            </a:r>
            <a:r>
              <a:rPr lang="en-US" altLang="en-US" sz="2200" dirty="0" err="1"/>
              <a:t>Země</a:t>
            </a:r>
            <a:r>
              <a:rPr lang="en-US" altLang="en-US" sz="2200" dirty="0"/>
              <a:t> </a:t>
            </a:r>
            <a:r>
              <a:rPr lang="en-US" altLang="en-US" sz="2200" dirty="0" err="1"/>
              <a:t>ostrovů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vysokých</a:t>
            </a:r>
            <a:r>
              <a:rPr lang="en-US" altLang="en-US" sz="2200" dirty="0"/>
              <a:t> </a:t>
            </a:r>
            <a:r>
              <a:rPr lang="en-US" altLang="en-US" sz="2200" dirty="0" err="1"/>
              <a:t>hor</a:t>
            </a:r>
            <a:r>
              <a:rPr lang="en-US" altLang="en-US" sz="2200" dirty="0"/>
              <a:t> a </a:t>
            </a:r>
            <a:r>
              <a:rPr lang="en-US" altLang="en-US" sz="2200" dirty="0" err="1"/>
              <a:t>nekonečných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pláží</a:t>
            </a:r>
            <a:r>
              <a:rPr lang="en-US" altLang="en-US" sz="2200" dirty="0"/>
              <a:t>… </a:t>
            </a:r>
          </a:p>
        </p:txBody>
      </p:sp>
      <p:cxnSp>
        <p:nvCxnSpPr>
          <p:cNvPr id="19475" name="Straight Connector 19474">
            <a:extLst>
              <a:ext uri="{FF2B5EF4-FFF2-40B4-BE49-F238E27FC236}">
                <a16:creationId xmlns:a16="http://schemas.microsoft.com/office/drawing/2014/main" id="{373AAE2E-5D6B-4952-A4BB-546C49F8D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432511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477" name="Rectangle 19476">
            <a:extLst>
              <a:ext uri="{FF2B5EF4-FFF2-40B4-BE49-F238E27FC236}">
                <a16:creationId xmlns:a16="http://schemas.microsoft.com/office/drawing/2014/main" id="{01E4D783-AD45-49E7-B6C7-BBACB8290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9460" name="Zástupný symbol pro obsah 5">
            <a:extLst>
              <a:ext uri="{FF2B5EF4-FFF2-40B4-BE49-F238E27FC236}">
                <a16:creationId xmlns:a16="http://schemas.microsoft.com/office/drawing/2014/main" id="{CCB34399-FD64-5A2E-17DA-57ADAF18C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1579" y="2015732"/>
            <a:ext cx="4325113" cy="4074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en-US" sz="1700"/>
              <a:t>Rozloha Řecka (131 940 km</a:t>
            </a:r>
            <a:r>
              <a:rPr lang="en-US" altLang="en-US" sz="1700" baseline="30000"/>
              <a:t>2</a:t>
            </a:r>
            <a:r>
              <a:rPr lang="en-US" altLang="en-US" sz="1700"/>
              <a:t>) ho řadí na 94. místo na světě a na 14. místo v Evropě. </a:t>
            </a:r>
          </a:p>
          <a:p>
            <a:pPr>
              <a:lnSpc>
                <a:spcPct val="110000"/>
              </a:lnSpc>
            </a:pPr>
            <a:r>
              <a:rPr lang="en-US" altLang="en-US" sz="1700"/>
              <a:t>19,07 % jeho rozlohy připadá na ostrovy (celkem 2.500), z nichž jednoznačně dominantní roli hraje Kréta, 5. největší ostrov Středomoří.</a:t>
            </a:r>
          </a:p>
          <a:p>
            <a:pPr>
              <a:lnSpc>
                <a:spcPct val="110000"/>
              </a:lnSpc>
            </a:pPr>
            <a:r>
              <a:rPr lang="en-US" altLang="en-US" sz="1700"/>
              <a:t> Délka řeckého pobřeží je 15 021 kilometrů, což představuje 37% délky pobřeží celé Evropy (11 000 kilometrů pobřeží však připadá na řecké ostrovy). V Řecku neexistuje ani jeden bod, který by byl od moře dál než 150 km.</a:t>
            </a:r>
          </a:p>
          <a:p>
            <a:pPr>
              <a:lnSpc>
                <a:spcPct val="110000"/>
              </a:lnSpc>
            </a:pPr>
            <a:endParaRPr lang="en-US" altLang="en-US" sz="1700"/>
          </a:p>
        </p:txBody>
      </p:sp>
      <p:pic>
        <p:nvPicPr>
          <p:cNvPr id="19459" name="Zástupný symbol pro obsah 6">
            <a:extLst>
              <a:ext uri="{FF2B5EF4-FFF2-40B4-BE49-F238E27FC236}">
                <a16:creationId xmlns:a16="http://schemas.microsoft.com/office/drawing/2014/main" id="{D6EDBEB6-D093-9D71-51F6-E38DA14755E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733" y="1499621"/>
            <a:ext cx="4637119" cy="38951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1EFB7586-4AE4-4891-A00D-318D39491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/>
              <a:t>Řecká populace</a:t>
            </a:r>
          </a:p>
        </p:txBody>
      </p:sp>
      <p:pic>
        <p:nvPicPr>
          <p:cNvPr id="23555" name="Zástupný symbol pro obsah 4">
            <a:extLst>
              <a:ext uri="{FF2B5EF4-FFF2-40B4-BE49-F238E27FC236}">
                <a16:creationId xmlns:a16="http://schemas.microsoft.com/office/drawing/2014/main" id="{CBB21A4D-6087-C7D8-3884-779951AD8E7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0" r="-4" b="-4"/>
          <a:stretch/>
        </p:blipFill>
        <p:spPr>
          <a:xfrm>
            <a:off x="1635739" y="2174242"/>
            <a:ext cx="4613872" cy="3124351"/>
          </a:xfrm>
          <a:prstGeom prst="rect">
            <a:avLst/>
          </a:prstGeom>
        </p:spPr>
      </p:pic>
      <p:sp>
        <p:nvSpPr>
          <p:cNvPr id="23556" name="Zástupný symbol pro obsah 3">
            <a:extLst>
              <a:ext uri="{FF2B5EF4-FFF2-40B4-BE49-F238E27FC236}">
                <a16:creationId xmlns:a16="http://schemas.microsoft.com/office/drawing/2014/main" id="{7C077617-F93A-C865-0848-52F47B14D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03337" y="2015734"/>
            <a:ext cx="4158849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en-US" sz="1600"/>
              <a:t>Při sčítání lidu v roce 2021 mělo Řecko 10,64 milionů obyvatel. </a:t>
            </a:r>
          </a:p>
          <a:p>
            <a:pPr>
              <a:lnSpc>
                <a:spcPct val="110000"/>
              </a:lnSpc>
            </a:pPr>
            <a:r>
              <a:rPr lang="en-US" altLang="en-US" sz="1600"/>
              <a:t>Stejné demografické potíže jako ostatní vyspělé země: počet dětí na jednu dospělou ženu v Řecku je na úrovni pouhých 1,28 (v celé EU 1,48). </a:t>
            </a:r>
          </a:p>
          <a:p>
            <a:pPr>
              <a:lnSpc>
                <a:spcPct val="110000"/>
              </a:lnSpc>
            </a:pPr>
            <a:r>
              <a:rPr lang="en-US" altLang="en-US" sz="1600"/>
              <a:t>Průměrný věk i odhadovaná střední délka života se výrazně prodloužily: 80,1 / u mužů odhadována na 77,4 let a u žen dokonce na 82,9 let. Tato čísla z nejvyšších v Evropě.</a:t>
            </a:r>
          </a:p>
          <a:p>
            <a:pPr>
              <a:lnSpc>
                <a:spcPct val="110000"/>
              </a:lnSpc>
            </a:pPr>
            <a:r>
              <a:rPr lang="en-US" altLang="en-US" sz="1600"/>
              <a:t>Zdravý způsob řecké životosprávy.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4">
            <a:extLst>
              <a:ext uri="{FF2B5EF4-FFF2-40B4-BE49-F238E27FC236}">
                <a16:creationId xmlns:a16="http://schemas.microsoft.com/office/drawing/2014/main" id="{BE3F7A01-C206-32E5-C34E-4AF2A4FCD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030" y="804520"/>
            <a:ext cx="3520367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sz="2200"/>
              <a:t>Rozložení obyvatelstva - Athény</a:t>
            </a:r>
          </a:p>
        </p:txBody>
      </p:sp>
      <p:pic>
        <p:nvPicPr>
          <p:cNvPr id="24579" name="Zástupný symbol pro obsah 10">
            <a:extLst>
              <a:ext uri="{FF2B5EF4-FFF2-40B4-BE49-F238E27FC236}">
                <a16:creationId xmlns:a16="http://schemas.microsoft.com/office/drawing/2014/main" id="{EAC525C0-3D34-C666-3014-A98C4159D16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" r="-2" b="-2"/>
          <a:stretch/>
        </p:blipFill>
        <p:spPr>
          <a:xfrm>
            <a:off x="1271223" y="1116345"/>
            <a:ext cx="4825148" cy="3866172"/>
          </a:xfrm>
          <a:prstGeom prst="rect">
            <a:avLst/>
          </a:prstGeom>
        </p:spPr>
      </p:pic>
      <p:sp>
        <p:nvSpPr>
          <p:cNvPr id="24580" name="Zástupný symbol pro obsah 9">
            <a:extLst>
              <a:ext uri="{FF2B5EF4-FFF2-40B4-BE49-F238E27FC236}">
                <a16:creationId xmlns:a16="http://schemas.microsoft.com/office/drawing/2014/main" id="{B052DB81-378B-BF5D-9D99-E474F6901B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18029" y="2015732"/>
            <a:ext cx="3520368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en-US" sz="1100"/>
              <a:t>- 70% Řeků žije ve městech.</a:t>
            </a:r>
          </a:p>
          <a:p>
            <a:pPr>
              <a:lnSpc>
                <a:spcPct val="110000"/>
              </a:lnSpc>
            </a:pPr>
            <a:r>
              <a:rPr lang="en-US" altLang="en-US" sz="1100"/>
              <a:t>- 1,5 milionu Řeků žije na ostrovech</a:t>
            </a:r>
          </a:p>
          <a:p>
            <a:pPr>
              <a:lnSpc>
                <a:spcPct val="110000"/>
              </a:lnSpc>
            </a:pPr>
            <a:r>
              <a:rPr lang="en-US" altLang="en-US" sz="1100"/>
              <a:t>- Téměř každý druhý Řek žije v </a:t>
            </a:r>
            <a:r>
              <a:rPr lang="en-US" altLang="en-US" sz="1100" b="1"/>
              <a:t>Athénách</a:t>
            </a:r>
            <a:r>
              <a:rPr lang="en-US" altLang="en-US" sz="1100"/>
              <a:t>, které mají skoro 5 milionů obyvatel.</a:t>
            </a:r>
          </a:p>
          <a:p>
            <a:pPr>
              <a:lnSpc>
                <a:spcPct val="110000"/>
              </a:lnSpc>
            </a:pPr>
            <a:r>
              <a:rPr lang="en-US" altLang="en-US" sz="1100" b="1" i="1"/>
              <a:t>Hlavní město Řecka od r. 1833 (10 000 obyvatel) </a:t>
            </a:r>
          </a:p>
          <a:p>
            <a:pPr>
              <a:lnSpc>
                <a:spcPct val="110000"/>
              </a:lnSpc>
            </a:pPr>
            <a:r>
              <a:rPr lang="en-US" altLang="en-US" sz="1100" b="1" i="1"/>
              <a:t>r. 1896 první novodobé Olympijské hry (120.000 obyvatel).</a:t>
            </a:r>
          </a:p>
          <a:p>
            <a:pPr>
              <a:lnSpc>
                <a:spcPct val="110000"/>
              </a:lnSpc>
            </a:pPr>
            <a:r>
              <a:rPr lang="en-US" altLang="en-US" sz="1100" b="1" i="1"/>
              <a:t>r. 1922 Maloasijská katastrofa (400.000 obyvatel)</a:t>
            </a:r>
          </a:p>
          <a:p>
            <a:pPr>
              <a:lnSpc>
                <a:spcPct val="110000"/>
              </a:lnSpc>
            </a:pPr>
            <a:r>
              <a:rPr lang="en-US" altLang="en-US" sz="1100" b="1" i="1"/>
              <a:t>r. 1949, konec války (1,4 mil. obyvatel)</a:t>
            </a:r>
          </a:p>
          <a:p>
            <a:pPr>
              <a:lnSpc>
                <a:spcPct val="110000"/>
              </a:lnSpc>
            </a:pPr>
            <a:r>
              <a:rPr lang="en-US" altLang="en-US" sz="1100" b="1"/>
              <a:t>Thessaloniki</a:t>
            </a:r>
            <a:r>
              <a:rPr lang="en-US" altLang="en-US" sz="1100"/>
              <a:t> (Soluň) 1,2 mil.</a:t>
            </a:r>
          </a:p>
          <a:p>
            <a:pPr>
              <a:lnSpc>
                <a:spcPct val="110000"/>
              </a:lnSpc>
            </a:pPr>
            <a:r>
              <a:rPr lang="en-US" altLang="en-US" sz="1100" b="1"/>
              <a:t>Řecká diaspora</a:t>
            </a:r>
            <a:r>
              <a:rPr lang="en-US" altLang="en-US" sz="1100"/>
              <a:t>: 4-5 milionů ve 180 zemích</a:t>
            </a:r>
          </a:p>
          <a:p>
            <a:pPr>
              <a:lnSpc>
                <a:spcPct val="110000"/>
              </a:lnSpc>
            </a:pPr>
            <a:endParaRPr lang="en-US" altLang="en-US"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AA7E3E17-139A-4327-A0AC-348AFAB45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Řecká ortodoxní církev</a:t>
            </a:r>
          </a:p>
        </p:txBody>
      </p:sp>
      <p:pic>
        <p:nvPicPr>
          <p:cNvPr id="20483" name="Zástupný symbol pro obsah 4" descr="Agiasmos Theofaneiwn.jpg">
            <a:extLst>
              <a:ext uri="{FF2B5EF4-FFF2-40B4-BE49-F238E27FC236}">
                <a16:creationId xmlns:a16="http://schemas.microsoft.com/office/drawing/2014/main" id="{EC77EB5A-311B-4700-98E6-D4FDA22398C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4826" y="2060575"/>
            <a:ext cx="4392613" cy="3455988"/>
          </a:xfrm>
        </p:spPr>
      </p:pic>
      <p:sp>
        <p:nvSpPr>
          <p:cNvPr id="20484" name="Zástupný symbol pro obsah 3">
            <a:extLst>
              <a:ext uri="{FF2B5EF4-FFF2-40B4-BE49-F238E27FC236}">
                <a16:creationId xmlns:a16="http://schemas.microsoft.com/office/drawing/2014/main" id="{7859FD76-848E-4FCC-9CC2-984518F48B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altLang="en-US" sz="1800"/>
              <a:t>Sehrála velmi významnou roli v těžkých dobách útlaku Řecka, kdy sjednocovala obyvatelstvo a udržovala národní uvědomění Řeků.</a:t>
            </a:r>
          </a:p>
          <a:p>
            <a:r>
              <a:rPr lang="cs-CZ" altLang="en-US" sz="1800"/>
              <a:t> 95% řeckého obyvatelstva se hlásí k této církvi. V Řecku dále najdete muslimy, protestanty, katolíky a židy.</a:t>
            </a:r>
          </a:p>
          <a:p>
            <a:r>
              <a:rPr lang="cs-CZ" altLang="en-US" sz="1800"/>
              <a:t>Řecká ortodoxní církev je nezávislá a od r. 1850 její hlavou je metropolita athénský. </a:t>
            </a:r>
          </a:p>
          <a:p>
            <a:r>
              <a:rPr lang="cs-CZ" altLang="en-US" sz="1800"/>
              <a:t>V Řecku naleznete také malý mnišský stát Athos, který se nalézá na Chalkidiki a kam mají zakázaný vstup ženy.</a:t>
            </a:r>
          </a:p>
          <a:p>
            <a:r>
              <a:rPr lang="cs-CZ" altLang="en-US" sz="1800"/>
              <a:t>Ortodoxní náboženství nenásilnou formou proniká do všech oblastí společenského života.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A2CEC25A-E97F-432E-AFE7-06567EE8F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Ελληνικά- </a:t>
            </a:r>
            <a:r>
              <a:rPr lang="cs-CZ" altLang="en-US"/>
              <a:t>řečtina: jazyk bez příbuzných…</a:t>
            </a:r>
          </a:p>
        </p:txBody>
      </p:sp>
      <p:sp>
        <p:nvSpPr>
          <p:cNvPr id="21507" name="Zástupný symbol pro obsah 4">
            <a:extLst>
              <a:ext uri="{FF2B5EF4-FFF2-40B4-BE49-F238E27FC236}">
                <a16:creationId xmlns:a16="http://schemas.microsoft.com/office/drawing/2014/main" id="{E87D0473-E036-4149-92D0-E53FF77F0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708525"/>
          </a:xfrm>
        </p:spPr>
        <p:txBody>
          <a:bodyPr/>
          <a:lstStyle/>
          <a:p>
            <a:r>
              <a:rPr lang="cs-CZ" altLang="en-US" sz="2400"/>
              <a:t>Řekové mají nejdelší písemné zaznamenání historických dějů, tzv. </a:t>
            </a:r>
            <a:r>
              <a:rPr lang="cs-CZ" altLang="en-US" sz="2400" i="1"/>
              <a:t>lineární písmo B</a:t>
            </a:r>
            <a:r>
              <a:rPr lang="cs-CZ" altLang="en-US" sz="2400"/>
              <a:t> – mykénské nápisy z 2. tisíciletí před n. l. </a:t>
            </a:r>
          </a:p>
          <a:p>
            <a:r>
              <a:rPr lang="cs-CZ" altLang="en-US" sz="2400"/>
              <a:t>Řecky byly napsány nejstarší památky evropské kultury: Homérovy eposy </a:t>
            </a:r>
            <a:r>
              <a:rPr lang="cs-CZ" altLang="en-US" sz="2400" b="1"/>
              <a:t>Ilias</a:t>
            </a:r>
            <a:r>
              <a:rPr lang="cs-CZ" altLang="en-US" sz="2400"/>
              <a:t> a </a:t>
            </a:r>
            <a:r>
              <a:rPr lang="cs-CZ" altLang="en-US" sz="2400" b="1"/>
              <a:t>Odyssea.</a:t>
            </a:r>
          </a:p>
          <a:p>
            <a:r>
              <a:rPr lang="cs-CZ" altLang="en-US" sz="2400"/>
              <a:t>V helénistickém období (3. stol. př.n.l. – 1 stol. n.l.) řečtina (koiné) se stane </a:t>
            </a:r>
            <a:r>
              <a:rPr lang="cs-CZ" altLang="en-US" sz="2400" i="1"/>
              <a:t>angličtinou</a:t>
            </a:r>
            <a:r>
              <a:rPr lang="cs-CZ" altLang="en-US" sz="2400"/>
              <a:t> své doby. Nejvýznamnější památkou tohoto období je </a:t>
            </a:r>
            <a:r>
              <a:rPr lang="cs-CZ" altLang="en-US" sz="2400" b="1"/>
              <a:t>Nový zákon.</a:t>
            </a:r>
          </a:p>
          <a:p>
            <a:r>
              <a:rPr lang="cs-CZ" altLang="en-US" sz="2400"/>
              <a:t>Problém dvojjazyčnosti (tzv. diglossie) trápí Řeky až do r. 1975</a:t>
            </a:r>
            <a:endParaRPr lang="cs-CZ" altLang="en-US" sz="2400" i="1"/>
          </a:p>
          <a:p>
            <a:r>
              <a:rPr lang="cs-CZ" altLang="en-US" sz="2400"/>
              <a:t>Novořečtinou mluví cca 15 milionů lidí – oficiálním jazykem Řecka, Kypru a tím pádem i EU. </a:t>
            </a:r>
          </a:p>
          <a:p>
            <a:endParaRPr lang="cs-CZ" altLang="en-US" sz="2000"/>
          </a:p>
        </p:txBody>
      </p:sp>
    </p:spTree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Συλλογη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TM10001114[[fn=Συλλογη]]</Template>
  <TotalTime>954</TotalTime>
  <Words>1842</Words>
  <Application>Microsoft Office PowerPoint</Application>
  <PresentationFormat>Ευρεία οθόνη</PresentationFormat>
  <Paragraphs>212</Paragraphs>
  <Slides>24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10</vt:i4>
      </vt:variant>
      <vt:variant>
        <vt:lpstr>Θέμα</vt:lpstr>
      </vt:variant>
      <vt:variant>
        <vt:i4>4</vt:i4>
      </vt:variant>
      <vt:variant>
        <vt:lpstr>Τίτλοι διαφανειών</vt:lpstr>
      </vt:variant>
      <vt:variant>
        <vt:i4>24</vt:i4>
      </vt:variant>
    </vt:vector>
  </HeadingPairs>
  <TitlesOfParts>
    <vt:vector size="38" baseType="lpstr">
      <vt:lpstr>Arial</vt:lpstr>
      <vt:lpstr>Arial Black</vt:lpstr>
      <vt:lpstr>Calibri</vt:lpstr>
      <vt:lpstr>Georgia</vt:lpstr>
      <vt:lpstr>Gill Sans MT</vt:lpstr>
      <vt:lpstr>The Hand Bold</vt:lpstr>
      <vt:lpstr>The Serif Hand Black</vt:lpstr>
      <vt:lpstr>Times New Roman</vt:lpstr>
      <vt:lpstr>Wingdings</vt:lpstr>
      <vt:lpstr>Wingdings 2</vt:lpstr>
      <vt:lpstr>SketchyVTI</vt:lpstr>
      <vt:lpstr>Συλλογη</vt:lpstr>
      <vt:lpstr>Motiv sady Office</vt:lpstr>
      <vt:lpstr>Civic</vt:lpstr>
      <vt:lpstr>Konstantinos Tsivos ŘECKO V PROMĚNÁCH ČASU</vt:lpstr>
      <vt:lpstr>Témata prezentací</vt:lpstr>
      <vt:lpstr>Návrhy k vypracování prezentací – seminárních prací   </vt:lpstr>
      <vt:lpstr>Bibliografie</vt:lpstr>
      <vt:lpstr>Řecko: Země ostrovů, vysokých hor a nekonečných pláží… </vt:lpstr>
      <vt:lpstr>Řecká populace</vt:lpstr>
      <vt:lpstr>Rozložení obyvatelstva - Athény</vt:lpstr>
      <vt:lpstr>Řecká ortodoxní církev</vt:lpstr>
      <vt:lpstr>Ελληνικά- řečtina: jazyk bez příbuzných…</vt:lpstr>
      <vt:lpstr>Otázka historické kontinuity </vt:lpstr>
      <vt:lpstr>Založení novořeckého státu…</vt:lpstr>
      <vt:lpstr>Filhelénové a jejich role při vytváření národní identity Řeků</vt:lpstr>
      <vt:lpstr>VZKŘÍŠENÍ NÁRODA </vt:lpstr>
      <vt:lpstr>Jakob Philipp Fallmerayer (1790 – 1861) -  „řecký antikrist“ </vt:lpstr>
      <vt:lpstr>K. Paparrigopoulos (1815-1891) a nepřerušená kontinuita řeckého národa </vt:lpstr>
      <vt:lpstr>Řecko v první polovině 20. století </vt:lpstr>
      <vt:lpstr>40. léta: dvě války, trojí okupace, odboj a dvě občanské války </vt:lpstr>
      <vt:lpstr>Následky občanské války</vt:lpstr>
      <vt:lpstr>Počet řeckých emigrantů v SSSR a v lidově demokratických zemích podle sčítaní z r. 1950  </vt:lpstr>
      <vt:lpstr>Dětští emigranti (4/1948 – 8/1949)</vt:lpstr>
      <vt:lpstr>Cesty z karantény do nových domovů  Osídlovaní okresů Jeseník, Krnov a Žamberk </vt:lpstr>
      <vt:lpstr>Emigrace v Československu v číslech </vt:lpstr>
      <vt:lpstr>Repatriace</vt:lpstr>
      <vt:lpstr>Status řecké komunity v ČR dnes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Konstantinos Tsivos Otázka (dis)kontinuity řeckých dějin v novodobé řecké historiografie</dc:title>
  <dc:creator>Konstantinos</dc:creator>
  <cp:lastModifiedBy>Tsivos, Konstantinos</cp:lastModifiedBy>
  <cp:revision>5</cp:revision>
  <dcterms:created xsi:type="dcterms:W3CDTF">2024-03-31T17:20:43Z</dcterms:created>
  <dcterms:modified xsi:type="dcterms:W3CDTF">2024-09-15T11:56:08Z</dcterms:modified>
</cp:coreProperties>
</file>