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7" r:id="rId11"/>
    <p:sldId id="268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67D52-A3F8-4FE8-B74F-6A44AC3C6AB0}" v="3" dt="2023-11-06T22:47:3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ia Arefeva" userId="367ab82e-5afa-4d50-95de-4218a4f27d91" providerId="ADAL" clId="{D9D67D52-A3F8-4FE8-B74F-6A44AC3C6AB0}"/>
    <pc:docChg chg="custSel addSld modSld sldOrd">
      <pc:chgData name="Anastasiia Arefeva" userId="367ab82e-5afa-4d50-95de-4218a4f27d91" providerId="ADAL" clId="{D9D67D52-A3F8-4FE8-B74F-6A44AC3C6AB0}" dt="2023-11-08T11:57:03.265" v="278" actId="1076"/>
      <pc:docMkLst>
        <pc:docMk/>
      </pc:docMkLst>
      <pc:sldChg chg="modSp mod">
        <pc:chgData name="Anastasiia Arefeva" userId="367ab82e-5afa-4d50-95de-4218a4f27d91" providerId="ADAL" clId="{D9D67D52-A3F8-4FE8-B74F-6A44AC3C6AB0}" dt="2023-11-08T11:56:34.578" v="268" actId="27636"/>
        <pc:sldMkLst>
          <pc:docMk/>
          <pc:sldMk cId="539689164" sldId="257"/>
        </pc:sldMkLst>
        <pc:spChg chg="mod">
          <ac:chgData name="Anastasiia Arefeva" userId="367ab82e-5afa-4d50-95de-4218a4f27d91" providerId="ADAL" clId="{D9D67D52-A3F8-4FE8-B74F-6A44AC3C6AB0}" dt="2023-11-08T11:56:34.578" v="268" actId="27636"/>
          <ac:spMkLst>
            <pc:docMk/>
            <pc:sldMk cId="539689164" sldId="257"/>
            <ac:spMk id="3" creationId="{4930AE42-F6A5-2F3E-155D-5FCE76E380F5}"/>
          </ac:spMkLst>
        </pc:spChg>
      </pc:sldChg>
      <pc:sldChg chg="modSp mod">
        <pc:chgData name="Anastasiia Arefeva" userId="367ab82e-5afa-4d50-95de-4218a4f27d91" providerId="ADAL" clId="{D9D67D52-A3F8-4FE8-B74F-6A44AC3C6AB0}" dt="2023-11-08T11:56:41.636" v="271" actId="14100"/>
        <pc:sldMkLst>
          <pc:docMk/>
          <pc:sldMk cId="3583029330" sldId="258"/>
        </pc:sldMkLst>
        <pc:spChg chg="mod">
          <ac:chgData name="Anastasiia Arefeva" userId="367ab82e-5afa-4d50-95de-4218a4f27d91" providerId="ADAL" clId="{D9D67D52-A3F8-4FE8-B74F-6A44AC3C6AB0}" dt="2023-11-08T11:56:41.636" v="271" actId="14100"/>
          <ac:spMkLst>
            <pc:docMk/>
            <pc:sldMk cId="3583029330" sldId="258"/>
            <ac:spMk id="3" creationId="{26D238A2-EC97-CC49-E594-EBAE3960EFCB}"/>
          </ac:spMkLst>
        </pc:spChg>
      </pc:sldChg>
      <pc:sldChg chg="modSp mod">
        <pc:chgData name="Anastasiia Arefeva" userId="367ab82e-5afa-4d50-95de-4218a4f27d91" providerId="ADAL" clId="{D9D67D52-A3F8-4FE8-B74F-6A44AC3C6AB0}" dt="2023-11-08T11:56:44.500" v="272" actId="14100"/>
        <pc:sldMkLst>
          <pc:docMk/>
          <pc:sldMk cId="825042756" sldId="259"/>
        </pc:sldMkLst>
        <pc:spChg chg="mod">
          <ac:chgData name="Anastasiia Arefeva" userId="367ab82e-5afa-4d50-95de-4218a4f27d91" providerId="ADAL" clId="{D9D67D52-A3F8-4FE8-B74F-6A44AC3C6AB0}" dt="2023-11-08T11:56:44.500" v="272" actId="14100"/>
          <ac:spMkLst>
            <pc:docMk/>
            <pc:sldMk cId="825042756" sldId="259"/>
            <ac:spMk id="3078" creationId="{81D0E4E1-B49A-FA4E-1096-B378D6DBFF3E}"/>
          </ac:spMkLst>
        </pc:spChg>
      </pc:sldChg>
      <pc:sldChg chg="modSp mod">
        <pc:chgData name="Anastasiia Arefeva" userId="367ab82e-5afa-4d50-95de-4218a4f27d91" providerId="ADAL" clId="{D9D67D52-A3F8-4FE8-B74F-6A44AC3C6AB0}" dt="2023-11-08T11:56:49.835" v="274" actId="14100"/>
        <pc:sldMkLst>
          <pc:docMk/>
          <pc:sldMk cId="2720088603" sldId="260"/>
        </pc:sldMkLst>
        <pc:spChg chg="mod">
          <ac:chgData name="Anastasiia Arefeva" userId="367ab82e-5afa-4d50-95de-4218a4f27d91" providerId="ADAL" clId="{D9D67D52-A3F8-4FE8-B74F-6A44AC3C6AB0}" dt="2023-11-08T11:56:49.835" v="274" actId="14100"/>
          <ac:spMkLst>
            <pc:docMk/>
            <pc:sldMk cId="2720088603" sldId="260"/>
            <ac:spMk id="4102" creationId="{D751E6DF-1E13-AE37-5250-E6FCD310D8B7}"/>
          </ac:spMkLst>
        </pc:spChg>
      </pc:sldChg>
      <pc:sldChg chg="modSp mod">
        <pc:chgData name="Anastasiia Arefeva" userId="367ab82e-5afa-4d50-95de-4218a4f27d91" providerId="ADAL" clId="{D9D67D52-A3F8-4FE8-B74F-6A44AC3C6AB0}" dt="2023-11-08T11:56:47.465" v="273" actId="14100"/>
        <pc:sldMkLst>
          <pc:docMk/>
          <pc:sldMk cId="1856755575" sldId="261"/>
        </pc:sldMkLst>
        <pc:spChg chg="mod">
          <ac:chgData name="Anastasiia Arefeva" userId="367ab82e-5afa-4d50-95de-4218a4f27d91" providerId="ADAL" clId="{D9D67D52-A3F8-4FE8-B74F-6A44AC3C6AB0}" dt="2023-11-08T11:56:47.465" v="273" actId="14100"/>
          <ac:spMkLst>
            <pc:docMk/>
            <pc:sldMk cId="1856755575" sldId="261"/>
            <ac:spMk id="5126" creationId="{851ACD8E-4D77-CDA0-8FB5-1826DC9797E4}"/>
          </ac:spMkLst>
        </pc:spChg>
      </pc:sldChg>
      <pc:sldChg chg="modSp mod">
        <pc:chgData name="Anastasiia Arefeva" userId="367ab82e-5afa-4d50-95de-4218a4f27d91" providerId="ADAL" clId="{D9D67D52-A3F8-4FE8-B74F-6A44AC3C6AB0}" dt="2023-11-08T11:56:54.138" v="275" actId="14100"/>
        <pc:sldMkLst>
          <pc:docMk/>
          <pc:sldMk cId="747413675" sldId="262"/>
        </pc:sldMkLst>
        <pc:spChg chg="mod">
          <ac:chgData name="Anastasiia Arefeva" userId="367ab82e-5afa-4d50-95de-4218a4f27d91" providerId="ADAL" clId="{D9D67D52-A3F8-4FE8-B74F-6A44AC3C6AB0}" dt="2023-11-08T11:56:54.138" v="275" actId="14100"/>
          <ac:spMkLst>
            <pc:docMk/>
            <pc:sldMk cId="747413675" sldId="262"/>
            <ac:spMk id="6150" creationId="{62DD01CE-FF22-B84E-712A-5DC7CF939795}"/>
          </ac:spMkLst>
        </pc:spChg>
      </pc:sldChg>
      <pc:sldChg chg="modSp mod">
        <pc:chgData name="Anastasiia Arefeva" userId="367ab82e-5afa-4d50-95de-4218a4f27d91" providerId="ADAL" clId="{D9D67D52-A3F8-4FE8-B74F-6A44AC3C6AB0}" dt="2023-11-08T11:56:56.915" v="276" actId="14100"/>
        <pc:sldMkLst>
          <pc:docMk/>
          <pc:sldMk cId="1825967447" sldId="263"/>
        </pc:sldMkLst>
        <pc:spChg chg="mod">
          <ac:chgData name="Anastasiia Arefeva" userId="367ab82e-5afa-4d50-95de-4218a4f27d91" providerId="ADAL" clId="{D9D67D52-A3F8-4FE8-B74F-6A44AC3C6AB0}" dt="2023-11-08T11:56:56.915" v="276" actId="14100"/>
          <ac:spMkLst>
            <pc:docMk/>
            <pc:sldMk cId="1825967447" sldId="263"/>
            <ac:spMk id="3" creationId="{FBF5EBEB-17B2-4A8E-E0E4-D969CE915533}"/>
          </ac:spMkLst>
        </pc:spChg>
      </pc:sldChg>
      <pc:sldChg chg="addSp modSp new mod ord setBg">
        <pc:chgData name="Anastasiia Arefeva" userId="367ab82e-5afa-4d50-95de-4218a4f27d91" providerId="ADAL" clId="{D9D67D52-A3F8-4FE8-B74F-6A44AC3C6AB0}" dt="2023-11-08T11:57:03.265" v="278" actId="1076"/>
        <pc:sldMkLst>
          <pc:docMk/>
          <pc:sldMk cId="1654547763" sldId="267"/>
        </pc:sldMkLst>
        <pc:spChg chg="mod">
          <ac:chgData name="Anastasiia Arefeva" userId="367ab82e-5afa-4d50-95de-4218a4f27d91" providerId="ADAL" clId="{D9D67D52-A3F8-4FE8-B74F-6A44AC3C6AB0}" dt="2023-11-06T22:44:02.233" v="2" actId="26606"/>
          <ac:spMkLst>
            <pc:docMk/>
            <pc:sldMk cId="1654547763" sldId="267"/>
            <ac:spMk id="2" creationId="{B729277E-3861-1475-7295-0BD2BCB2C96A}"/>
          </ac:spMkLst>
        </pc:spChg>
        <pc:spChg chg="mod">
          <ac:chgData name="Anastasiia Arefeva" userId="367ab82e-5afa-4d50-95de-4218a4f27d91" providerId="ADAL" clId="{D9D67D52-A3F8-4FE8-B74F-6A44AC3C6AB0}" dt="2023-11-08T11:57:03.265" v="278" actId="1076"/>
          <ac:spMkLst>
            <pc:docMk/>
            <pc:sldMk cId="1654547763" sldId="267"/>
            <ac:spMk id="3" creationId="{57C68094-768F-F3A0-9078-DEF66D73B306}"/>
          </ac:spMkLst>
        </pc:spChg>
        <pc:spChg chg="add">
          <ac:chgData name="Anastasiia Arefeva" userId="367ab82e-5afa-4d50-95de-4218a4f27d91" providerId="ADAL" clId="{D9D67D52-A3F8-4FE8-B74F-6A44AC3C6AB0}" dt="2023-11-06T22:44:02.233" v="2" actId="26606"/>
          <ac:spMkLst>
            <pc:docMk/>
            <pc:sldMk cId="1654547763" sldId="267"/>
            <ac:spMk id="1031" creationId="{D1D34770-47A8-402C-AF23-2B653F2D88C1}"/>
          </ac:spMkLst>
        </pc:spChg>
        <pc:picChg chg="add mod">
          <ac:chgData name="Anastasiia Arefeva" userId="367ab82e-5afa-4d50-95de-4218a4f27d91" providerId="ADAL" clId="{D9D67D52-A3F8-4FE8-B74F-6A44AC3C6AB0}" dt="2023-11-06T22:44:02.233" v="2" actId="26606"/>
          <ac:picMkLst>
            <pc:docMk/>
            <pc:sldMk cId="1654547763" sldId="267"/>
            <ac:picMk id="1026" creationId="{19A7B6A2-5BA5-3117-9342-9D0133F3C490}"/>
          </ac:picMkLst>
        </pc:picChg>
      </pc:sldChg>
      <pc:sldChg chg="addSp modSp new mod ord setBg">
        <pc:chgData name="Anastasiia Arefeva" userId="367ab82e-5afa-4d50-95de-4218a4f27d91" providerId="ADAL" clId="{D9D67D52-A3F8-4FE8-B74F-6A44AC3C6AB0}" dt="2023-11-08T11:56:10.655" v="266" actId="207"/>
        <pc:sldMkLst>
          <pc:docMk/>
          <pc:sldMk cId="2428826485" sldId="268"/>
        </pc:sldMkLst>
        <pc:spChg chg="mod">
          <ac:chgData name="Anastasiia Arefeva" userId="367ab82e-5afa-4d50-95de-4218a4f27d91" providerId="ADAL" clId="{D9D67D52-A3F8-4FE8-B74F-6A44AC3C6AB0}" dt="2023-11-06T22:46:34.808" v="57" actId="26606"/>
          <ac:spMkLst>
            <pc:docMk/>
            <pc:sldMk cId="2428826485" sldId="268"/>
            <ac:spMk id="2" creationId="{9385602F-6ADC-0509-EBC4-DD3D12006733}"/>
          </ac:spMkLst>
        </pc:spChg>
        <pc:spChg chg="mod">
          <ac:chgData name="Anastasiia Arefeva" userId="367ab82e-5afa-4d50-95de-4218a4f27d91" providerId="ADAL" clId="{D9D67D52-A3F8-4FE8-B74F-6A44AC3C6AB0}" dt="2023-11-08T11:56:10.655" v="266" actId="207"/>
          <ac:spMkLst>
            <pc:docMk/>
            <pc:sldMk cId="2428826485" sldId="268"/>
            <ac:spMk id="3" creationId="{0A8E56AC-997B-1DB0-B46D-C1EB3EC4EC6C}"/>
          </ac:spMkLst>
        </pc:spChg>
        <pc:spChg chg="add">
          <ac:chgData name="Anastasiia Arefeva" userId="367ab82e-5afa-4d50-95de-4218a4f27d91" providerId="ADAL" clId="{D9D67D52-A3F8-4FE8-B74F-6A44AC3C6AB0}" dt="2023-11-06T22:46:34.808" v="57" actId="26606"/>
          <ac:spMkLst>
            <pc:docMk/>
            <pc:sldMk cId="2428826485" sldId="268"/>
            <ac:spMk id="2055" creationId="{99192C51-B764-4A9B-9587-5EF8B628B8D9}"/>
          </ac:spMkLst>
        </pc:spChg>
        <pc:picChg chg="add mod">
          <ac:chgData name="Anastasiia Arefeva" userId="367ab82e-5afa-4d50-95de-4218a4f27d91" providerId="ADAL" clId="{D9D67D52-A3F8-4FE8-B74F-6A44AC3C6AB0}" dt="2023-11-06T22:46:34.808" v="57" actId="26606"/>
          <ac:picMkLst>
            <pc:docMk/>
            <pc:sldMk cId="2428826485" sldId="268"/>
            <ac:picMk id="2050" creationId="{2F52F68C-8DE0-4EA1-C7B7-9AB3BAE59F59}"/>
          </ac:picMkLst>
        </pc:picChg>
      </pc:sldChg>
      <pc:sldChg chg="addSp modSp new mod ord setBg">
        <pc:chgData name="Anastasiia Arefeva" userId="367ab82e-5afa-4d50-95de-4218a4f27d91" providerId="ADAL" clId="{D9D67D52-A3F8-4FE8-B74F-6A44AC3C6AB0}" dt="2023-11-08T11:56:04.391" v="263"/>
        <pc:sldMkLst>
          <pc:docMk/>
          <pc:sldMk cId="2613168035" sldId="269"/>
        </pc:sldMkLst>
        <pc:spChg chg="mod">
          <ac:chgData name="Anastasiia Arefeva" userId="367ab82e-5afa-4d50-95de-4218a4f27d91" providerId="ADAL" clId="{D9D67D52-A3F8-4FE8-B74F-6A44AC3C6AB0}" dt="2023-11-06T22:47:41.293" v="137" actId="26606"/>
          <ac:spMkLst>
            <pc:docMk/>
            <pc:sldMk cId="2613168035" sldId="269"/>
            <ac:spMk id="2" creationId="{3E5EDA7D-E448-43F6-E98F-02F7FE4D33E3}"/>
          </ac:spMkLst>
        </pc:spChg>
        <pc:spChg chg="mod">
          <ac:chgData name="Anastasiia Arefeva" userId="367ab82e-5afa-4d50-95de-4218a4f27d91" providerId="ADAL" clId="{D9D67D52-A3F8-4FE8-B74F-6A44AC3C6AB0}" dt="2023-11-08T11:56:01.156" v="261" actId="255"/>
          <ac:spMkLst>
            <pc:docMk/>
            <pc:sldMk cId="2613168035" sldId="269"/>
            <ac:spMk id="3" creationId="{493FF88E-3C0F-F8F6-AE22-7BD3504ED2EF}"/>
          </ac:spMkLst>
        </pc:spChg>
        <pc:spChg chg="add">
          <ac:chgData name="Anastasiia Arefeva" userId="367ab82e-5afa-4d50-95de-4218a4f27d91" providerId="ADAL" clId="{D9D67D52-A3F8-4FE8-B74F-6A44AC3C6AB0}" dt="2023-11-06T22:47:41.293" v="137" actId="26606"/>
          <ac:spMkLst>
            <pc:docMk/>
            <pc:sldMk cId="2613168035" sldId="269"/>
            <ac:spMk id="3079" creationId="{99192C51-B764-4A9B-9587-5EF8B628B8D9}"/>
          </ac:spMkLst>
        </pc:spChg>
        <pc:picChg chg="add mod">
          <ac:chgData name="Anastasiia Arefeva" userId="367ab82e-5afa-4d50-95de-4218a4f27d91" providerId="ADAL" clId="{D9D67D52-A3F8-4FE8-B74F-6A44AC3C6AB0}" dt="2023-11-06T22:47:41.293" v="137" actId="26606"/>
          <ac:picMkLst>
            <pc:docMk/>
            <pc:sldMk cId="2613168035" sldId="269"/>
            <ac:picMk id="3074" creationId="{2B4490F4-A0D7-CF17-E578-439C136082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FC8E-651D-7ACA-54E6-F4FAD1C58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05613D-7A63-8690-9455-690D5FE4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DBF6E-8A0A-93EB-D601-172E4802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D6CF5-9111-3AE2-D3ED-5B1A378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E7F77-637B-60DF-D532-4AF7CBF6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8523C-5760-11DE-E589-041CC804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F81D51-45A1-7E8E-E82D-785F22160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3F441-CD1D-F1D4-407B-11D3AE68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2AFC9-78E7-97D5-82EC-C22C546F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5FD74-B028-D9A8-6B4E-CCC8BA6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93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24C70-CBD5-1000-88E8-84B9B71B3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CD885-98D8-2996-F188-55AD9118C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E86BE-E0CF-66A8-5150-5674450A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2240D-10F9-1E60-A94F-AB693AE3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C0816-42E5-4A63-1024-4DDE5DCB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8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FEE0-72A5-9858-E714-3ABFEDD8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5FB55-3E7E-2D11-DB2C-902F14F0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0558B-F625-50A0-78DA-CD190718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6AA8D1-57C6-6A3F-A538-3ED542DC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05702-69E2-6184-C4EA-E8999B63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01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026CD-7954-E5E2-2577-9EC80FA4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C5D6B-B6A9-39B4-13B8-55C9727FB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A8B45-EC75-16B6-35C3-6FCF5D0A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B9868-A2CF-30DC-4A3B-F6F9F0AB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2CA32-BD2C-2F11-6F54-84F1BA79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8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3A893-4222-F23B-AD1C-285A4416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5B25F-854A-88C8-8332-24FE3C0E6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55A750-68D8-5FA4-8C9A-61C362D04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7C963-7C05-AC5F-0ABE-9BDA1F9B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4280C6-8AEE-4386-EF4C-529C51E4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3FD55C-D6C6-A8C0-8F58-531F1CA4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5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2A803-9A33-CC2B-0BD0-2FB23B21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E7A87-4709-E59E-A88E-1382B686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797452-0544-1708-2128-1154B0CAF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AF3839-15CE-40B3-8278-DD7C2F892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2333E9-82EF-283C-1688-6BA82D6F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1E218A-6394-7C2E-D1AC-C6C9B767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E65EDE-D5A6-1944-6F30-4A4728BF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D411E5-770A-6B49-EA90-B4AB838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5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14635-CD7F-C31E-4E55-E6A14353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2A3A4E-CA63-84BF-AFD9-381CC23A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BCBF21-8A7C-DF16-CC8E-7F1FEFA0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FD2288-202B-5149-58D5-B62865EA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8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BDC206-DB2A-A6D3-4C45-A411B6C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1BE088-5EB1-342F-3CC7-3B1EC970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A8866-579D-F60C-0BC0-96CCF430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85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07B30-756C-0DFB-D070-7099852A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9509E-B775-5701-F236-BB69F5D7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29226-D093-7D53-3CC4-78CDF1BD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D10B14-A3F7-4222-F53E-08A78B14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D2DB4-39C7-07DC-7B2E-9D33A823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61917C-EA72-77B6-F50F-73C8F210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46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8732F-7747-44A8-819E-A3333393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9403DE-2552-3EE4-2913-0EBC1B318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4FD2C-0B61-C52A-95E0-F2731C83B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865BC2-F10D-321D-E964-1C983F1F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4CAE0-2B3D-B063-9A55-41C3D9C9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43381A-4863-F6FA-E8FC-A41D3F0C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4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A971-3481-5C45-9AFB-028303B4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cs-C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F5E302-CDE4-004E-07D2-30470A3F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cs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20AEC-2069-3687-857E-97382E62E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0D19-D561-4C23-B0E7-11146D479DE2}" type="datetimeFigureOut">
              <a:rPr lang="cs-CZ" smtClean="0"/>
              <a:t>12.11.2023</a:t>
            </a:fld>
            <a:endParaRPr lang="cs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71CC7-2520-3AF6-E1BA-C0647B83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DFA5C-9B61-EF7F-153F-3A974176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AEEA-E1D8-498C-8AB6-1B62B821DC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0AE42-F6A5-2F3E-155D-5FCE76E38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332654"/>
            <a:ext cx="5461483" cy="37788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600" b="1" dirty="0">
                <a:latin typeface="Bahnschrift SemiLight Condensed" panose="020B0502040204020203" pitchFamily="34" charset="0"/>
              </a:rPr>
              <a:t>Икра, бутерброд с икрой</a:t>
            </a:r>
          </a:p>
          <a:p>
            <a:pPr marL="0" indent="0">
              <a:buNone/>
            </a:pPr>
            <a:r>
              <a:rPr lang="ru-RU" sz="3600" b="1" dirty="0">
                <a:latin typeface="Bahnschrift SemiLight Condensed" panose="020B0502040204020203" pitchFamily="34" charset="0"/>
              </a:rPr>
              <a:t>Маринованные огурцы</a:t>
            </a:r>
          </a:p>
          <a:p>
            <a:pPr marL="0" indent="0">
              <a:buNone/>
            </a:pPr>
            <a:r>
              <a:rPr lang="ru-RU" sz="3600" b="1" dirty="0">
                <a:latin typeface="Bahnschrift SemiLight Condensed" panose="020B0502040204020203" pitchFamily="34" charset="0"/>
              </a:rPr>
              <a:t>Пельмени </a:t>
            </a:r>
          </a:p>
          <a:p>
            <a:pPr marL="0" indent="0">
              <a:buNone/>
            </a:pPr>
            <a:r>
              <a:rPr lang="ru-RU" sz="3600" b="1" dirty="0">
                <a:latin typeface="Bahnschrift SemiLight Condensed" panose="020B0502040204020203" pitchFamily="34" charset="0"/>
              </a:rPr>
              <a:t>Селёдка</a:t>
            </a:r>
          </a:p>
          <a:p>
            <a:pPr marL="0" indent="0">
              <a:buNone/>
            </a:pPr>
            <a:r>
              <a:rPr lang="ru-RU" sz="3600" b="1" dirty="0">
                <a:latin typeface="Bahnschrift SemiLight Condensed" panose="020B0502040204020203" pitchFamily="34" charset="0"/>
              </a:rPr>
              <a:t>Ржаной хлеб</a:t>
            </a:r>
            <a:br>
              <a:rPr lang="ru-RU" b="1" dirty="0"/>
            </a:br>
            <a:r>
              <a:rPr lang="ru-RU" b="1" dirty="0"/>
              <a:t>                                                  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B869D-0D8C-AA28-3541-C5C7F27CD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r="-3" b="2398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1156553-76B6-C901-3D06-D13759ED4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673" y="266700"/>
            <a:ext cx="4456652" cy="62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C5A23-ABF0-8140-843B-4970DC4E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023C4-9155-1BE1-7C06-7F631002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C01D144-8F96-E96F-5EE7-CE8385E4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0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6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238A2-EC97-CC49-E594-EBAE3960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405065"/>
            <a:ext cx="5741403" cy="39864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Ватрушки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Сухари с изюмом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Блины (с вареньем, со сметаной) 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Тульский пряник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Крендель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726C09-E58A-8DF0-5F5B-971831DF2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81D0E4E1-B49A-FA4E-1096-B378D6DB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5638766" cy="36598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Мёд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Сырники с изюмом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Сушки</a:t>
            </a:r>
          </a:p>
          <a:p>
            <a:pPr marL="0" indent="0">
              <a:buNone/>
            </a:pPr>
            <a:r>
              <a:rPr lang="ru-RU" sz="3200" b="1" dirty="0">
                <a:latin typeface="Bahnschrift SemiLight Condensed" panose="020B0502040204020203" pitchFamily="34" charset="0"/>
              </a:rPr>
              <a:t>Самовар (чай из самовара) </a:t>
            </a:r>
            <a:endParaRPr lang="en-US" sz="3200" b="1" dirty="0">
              <a:latin typeface="Bahnschrift SemiLight Condensed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F92FE2-A2EC-7800-0DB9-CAC736EF1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751E6DF-1E13-AE37-5250-E6FCD310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405066"/>
            <a:ext cx="5956007" cy="39210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Абрикосы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Яблоки 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Сливы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Груши</a:t>
            </a:r>
            <a:endParaRPr lang="en-US" sz="4000" dirty="0">
              <a:latin typeface="Bahnschrift SemiLight Condensed" panose="020B0502040204020203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A1DAE0-DA49-B25D-26E4-7B2DBDB1F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8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62DD01CE-FF22-B84E-712A-5DC7CF93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166327"/>
            <a:ext cx="5974668" cy="52438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Самовар 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Ромашки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Баранки 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Баян 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Сушки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Балалайка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Матрёшка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Валенки</a:t>
            </a:r>
          </a:p>
          <a:p>
            <a:pPr marL="0" indent="0">
              <a:buNone/>
            </a:pPr>
            <a:r>
              <a:rPr lang="ru-RU" sz="3200" dirty="0">
                <a:latin typeface="Bahnschrift SemiLight Condensed" panose="020B0502040204020203" pitchFamily="34" charset="0"/>
              </a:rPr>
              <a:t>Венок из одуванчиков </a:t>
            </a:r>
            <a:endParaRPr lang="en-US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C478EF5-3B18-3096-9733-F51C2856D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1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5EBEB-17B2-4A8E-E0E4-D969CE91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2405066"/>
            <a:ext cx="5685419" cy="37438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Коньки</a:t>
            </a:r>
          </a:p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Снеговик</a:t>
            </a:r>
          </a:p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Снежки (игра в снежки) </a:t>
            </a:r>
          </a:p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Санки</a:t>
            </a:r>
          </a:p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Бенгальские огни</a:t>
            </a:r>
          </a:p>
          <a:p>
            <a:pPr marL="0" indent="0">
              <a:buNone/>
            </a:pPr>
            <a:r>
              <a:rPr lang="ru-RU" sz="3600" dirty="0">
                <a:latin typeface="Bahnschrift SemiLight Condensed" panose="020B0502040204020203" pitchFamily="34" charset="0"/>
              </a:rPr>
              <a:t>Хлопушка</a:t>
            </a:r>
            <a:endParaRPr lang="cs-CZ" sz="3600" dirty="0">
              <a:latin typeface="Bahnschrift SemiLight Condensed" panose="020B0502040204020203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2C9E669-5E2F-1C6C-B439-A1588EC9D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" r="2" b="33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6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9277E-3861-1475-7295-0BD2BCB2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68094-768F-F3A0-9078-DEF66D73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78" y="2125148"/>
            <a:ext cx="6359711" cy="445293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Сгущённое молоко (сгущёнка)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Вареная сгущёнка 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Пломбир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A7B6A2-5BA5-3117-9342-9D0133F3C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4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5602F-6ADC-0509-EBC4-DD3D1200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E56AC-997B-1DB0-B46D-C1EB3EC4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948472"/>
            <a:ext cx="5052075" cy="39095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endParaRPr lang="ru-RU" sz="4000" dirty="0"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Торт «Птичье молоко»</a:t>
            </a:r>
          </a:p>
          <a:p>
            <a:pPr marL="0" indent="0">
              <a:buNone/>
            </a:pPr>
            <a:r>
              <a:rPr lang="ru-RU" sz="4000" dirty="0">
                <a:latin typeface="Bahnschrift SemiLight Condensed" panose="020B0502040204020203" pitchFamily="34" charset="0"/>
              </a:rPr>
              <a:t>Конфеты «Птичье молоко»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52F68C-8DE0-4EA1-C7B7-9AB3BAE59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r="4976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2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EDA7D-E448-43F6-E98F-02F7FE4D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FF88E-3C0F-F8F6-AE22-7BD3504E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Bahnschrift SemiLight Condensed" panose="020B0502040204020203" pitchFamily="34" charset="0"/>
              </a:rPr>
              <a:t>Зефир</a:t>
            </a:r>
            <a:endParaRPr lang="cs-CZ" sz="4400" dirty="0">
              <a:latin typeface="Bahnschrift SemiLight Condensed" panose="020B0502040204020203" pitchFamily="34" charset="0"/>
            </a:endParaRPr>
          </a:p>
        </p:txBody>
      </p:sp>
      <p:pic>
        <p:nvPicPr>
          <p:cNvPr id="3074" name="Picture 2" descr="a painting of tea and pastries on a table">
            <a:extLst>
              <a:ext uri="{FF2B5EF4-FFF2-40B4-BE49-F238E27FC236}">
                <a16:creationId xmlns:a16="http://schemas.microsoft.com/office/drawing/2014/main" id="{2B4490F4-A0D7-CF17-E578-439C13608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2461" b="-1"/>
          <a:stretch/>
        </p:blipFill>
        <p:spPr bwMode="auto">
          <a:xfrm>
            <a:off x="6189155" y="10"/>
            <a:ext cx="60028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68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2" ma:contentTypeDescription="Vytvoří nový dokument" ma:contentTypeScope="" ma:versionID="bbc4c0afa78d69401326884c51cf0810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a0b44e7bf8c3b9fb3766bb13fb6cc65e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4F344F-E44C-4813-869A-338DECF1A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170554-6CD8-411B-838F-ED23E4104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69CD1-F867-4739-94D6-1154AD3364BA}">
  <ds:schemaRefs>
    <ds:schemaRef ds:uri="2b2ac763-2a82-42d3-894b-8c19e4f57a2a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45fb4870-e8c9-4f9e-95f4-cc79c406e0f1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SemiLight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Anastasiia Arefeva</dc:creator>
  <cp:lastModifiedBy>Anastasiia Arefeva</cp:lastModifiedBy>
  <cp:revision>2</cp:revision>
  <dcterms:created xsi:type="dcterms:W3CDTF">2023-11-06T21:56:11Z</dcterms:created>
  <dcterms:modified xsi:type="dcterms:W3CDTF">2023-11-12T20:37:59Z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