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stasiia Ar" userId="32cb20641c14f393" providerId="LiveId" clId="{B92887DF-7871-45C5-A43E-DC665412A650}"/>
    <pc:docChg chg="custSel modSld">
      <pc:chgData name="Anastasiia Ar" userId="32cb20641c14f393" providerId="LiveId" clId="{B92887DF-7871-45C5-A43E-DC665412A650}" dt="2023-10-04T20:40:18.394" v="34" actId="478"/>
      <pc:docMkLst>
        <pc:docMk/>
      </pc:docMkLst>
      <pc:sldChg chg="delSp modSp mod">
        <pc:chgData name="Anastasiia Ar" userId="32cb20641c14f393" providerId="LiveId" clId="{B92887DF-7871-45C5-A43E-DC665412A650}" dt="2023-10-04T20:39:00.857" v="2" actId="478"/>
        <pc:sldMkLst>
          <pc:docMk/>
          <pc:sldMk cId="1564900812" sldId="257"/>
        </pc:sldMkLst>
        <pc:spChg chg="del mod">
          <ac:chgData name="Anastasiia Ar" userId="32cb20641c14f393" providerId="LiveId" clId="{B92887DF-7871-45C5-A43E-DC665412A650}" dt="2023-10-04T20:38:58.772" v="1" actId="478"/>
          <ac:spMkLst>
            <pc:docMk/>
            <pc:sldMk cId="1564900812" sldId="257"/>
            <ac:spMk id="2" creationId="{CE835F92-DE25-51A3-8489-324AFD8593ED}"/>
          </ac:spMkLst>
        </pc:spChg>
        <pc:spChg chg="del">
          <ac:chgData name="Anastasiia Ar" userId="32cb20641c14f393" providerId="LiveId" clId="{B92887DF-7871-45C5-A43E-DC665412A650}" dt="2023-10-04T20:39:00.857" v="2" actId="478"/>
          <ac:spMkLst>
            <pc:docMk/>
            <pc:sldMk cId="1564900812" sldId="257"/>
            <ac:spMk id="3" creationId="{6D5FD4A8-0D2C-EE38-D266-10921951D1C2}"/>
          </ac:spMkLst>
        </pc:spChg>
      </pc:sldChg>
      <pc:sldChg chg="delSp modSp mod">
        <pc:chgData name="Anastasiia Ar" userId="32cb20641c14f393" providerId="LiveId" clId="{B92887DF-7871-45C5-A43E-DC665412A650}" dt="2023-10-04T20:39:12.694" v="8" actId="478"/>
        <pc:sldMkLst>
          <pc:docMk/>
          <pc:sldMk cId="3489696934" sldId="258"/>
        </pc:sldMkLst>
        <pc:spChg chg="del mod">
          <ac:chgData name="Anastasiia Ar" userId="32cb20641c14f393" providerId="LiveId" clId="{B92887DF-7871-45C5-A43E-DC665412A650}" dt="2023-10-04T20:39:10.831" v="7" actId="478"/>
          <ac:spMkLst>
            <pc:docMk/>
            <pc:sldMk cId="3489696934" sldId="258"/>
            <ac:spMk id="2" creationId="{C486AACE-DF39-46EE-0105-228558A1B295}"/>
          </ac:spMkLst>
        </pc:spChg>
        <pc:spChg chg="del">
          <ac:chgData name="Anastasiia Ar" userId="32cb20641c14f393" providerId="LiveId" clId="{B92887DF-7871-45C5-A43E-DC665412A650}" dt="2023-10-04T20:39:12.694" v="8" actId="478"/>
          <ac:spMkLst>
            <pc:docMk/>
            <pc:sldMk cId="3489696934" sldId="258"/>
            <ac:spMk id="3" creationId="{DA826FF0-34BF-EDC0-58A4-246CABC6C380}"/>
          </ac:spMkLst>
        </pc:spChg>
      </pc:sldChg>
      <pc:sldChg chg="delSp modSp mod">
        <pc:chgData name="Anastasiia Ar" userId="32cb20641c14f393" providerId="LiveId" clId="{B92887DF-7871-45C5-A43E-DC665412A650}" dt="2023-10-04T20:39:21.198" v="11" actId="478"/>
        <pc:sldMkLst>
          <pc:docMk/>
          <pc:sldMk cId="3693822773" sldId="259"/>
        </pc:sldMkLst>
        <pc:spChg chg="del mod">
          <ac:chgData name="Anastasiia Ar" userId="32cb20641c14f393" providerId="LiveId" clId="{B92887DF-7871-45C5-A43E-DC665412A650}" dt="2023-10-04T20:39:19.455" v="10" actId="478"/>
          <ac:spMkLst>
            <pc:docMk/>
            <pc:sldMk cId="3693822773" sldId="259"/>
            <ac:spMk id="2" creationId="{1D3D54B6-F2DF-E1F5-0044-DED4DB0D01F3}"/>
          </ac:spMkLst>
        </pc:spChg>
        <pc:spChg chg="del">
          <ac:chgData name="Anastasiia Ar" userId="32cb20641c14f393" providerId="LiveId" clId="{B92887DF-7871-45C5-A43E-DC665412A650}" dt="2023-10-04T20:39:21.198" v="11" actId="478"/>
          <ac:spMkLst>
            <pc:docMk/>
            <pc:sldMk cId="3693822773" sldId="259"/>
            <ac:spMk id="3" creationId="{6299A903-12BC-10C2-FF69-0A368441FCE9}"/>
          </ac:spMkLst>
        </pc:spChg>
      </pc:sldChg>
      <pc:sldChg chg="delSp modSp mod">
        <pc:chgData name="Anastasiia Ar" userId="32cb20641c14f393" providerId="LiveId" clId="{B92887DF-7871-45C5-A43E-DC665412A650}" dt="2023-10-04T20:39:27.511" v="14" actId="478"/>
        <pc:sldMkLst>
          <pc:docMk/>
          <pc:sldMk cId="1146044362" sldId="260"/>
        </pc:sldMkLst>
        <pc:spChg chg="del mod">
          <ac:chgData name="Anastasiia Ar" userId="32cb20641c14f393" providerId="LiveId" clId="{B92887DF-7871-45C5-A43E-DC665412A650}" dt="2023-10-04T20:39:27.511" v="14" actId="478"/>
          <ac:spMkLst>
            <pc:docMk/>
            <pc:sldMk cId="1146044362" sldId="260"/>
            <ac:spMk id="2" creationId="{5F65C1EE-2822-83B4-871C-8BA1E894417A}"/>
          </ac:spMkLst>
        </pc:spChg>
        <pc:spChg chg="del">
          <ac:chgData name="Anastasiia Ar" userId="32cb20641c14f393" providerId="LiveId" clId="{B92887DF-7871-45C5-A43E-DC665412A650}" dt="2023-10-04T20:39:25.365" v="12" actId="478"/>
          <ac:spMkLst>
            <pc:docMk/>
            <pc:sldMk cId="1146044362" sldId="260"/>
            <ac:spMk id="3" creationId="{001CFBC2-B476-EBE2-4442-6969EF65BE25}"/>
          </ac:spMkLst>
        </pc:spChg>
      </pc:sldChg>
      <pc:sldChg chg="delSp modSp mod">
        <pc:chgData name="Anastasiia Ar" userId="32cb20641c14f393" providerId="LiveId" clId="{B92887DF-7871-45C5-A43E-DC665412A650}" dt="2023-10-04T20:39:33.460" v="17" actId="478"/>
        <pc:sldMkLst>
          <pc:docMk/>
          <pc:sldMk cId="3019440847" sldId="261"/>
        </pc:sldMkLst>
        <pc:spChg chg="del mod">
          <ac:chgData name="Anastasiia Ar" userId="32cb20641c14f393" providerId="LiveId" clId="{B92887DF-7871-45C5-A43E-DC665412A650}" dt="2023-10-04T20:39:31.065" v="16" actId="478"/>
          <ac:spMkLst>
            <pc:docMk/>
            <pc:sldMk cId="3019440847" sldId="261"/>
            <ac:spMk id="2" creationId="{8D69329A-5606-2690-C3C0-1A75BD307637}"/>
          </ac:spMkLst>
        </pc:spChg>
        <pc:spChg chg="del">
          <ac:chgData name="Anastasiia Ar" userId="32cb20641c14f393" providerId="LiveId" clId="{B92887DF-7871-45C5-A43E-DC665412A650}" dt="2023-10-04T20:39:33.460" v="17" actId="478"/>
          <ac:spMkLst>
            <pc:docMk/>
            <pc:sldMk cId="3019440847" sldId="261"/>
            <ac:spMk id="3" creationId="{3688E227-625F-3EA6-1287-AC102F7B723F}"/>
          </ac:spMkLst>
        </pc:spChg>
      </pc:sldChg>
      <pc:sldChg chg="delSp modSp mod">
        <pc:chgData name="Anastasiia Ar" userId="32cb20641c14f393" providerId="LiveId" clId="{B92887DF-7871-45C5-A43E-DC665412A650}" dt="2023-10-04T20:39:42.416" v="20" actId="478"/>
        <pc:sldMkLst>
          <pc:docMk/>
          <pc:sldMk cId="1267336601" sldId="262"/>
        </pc:sldMkLst>
        <pc:spChg chg="del mod">
          <ac:chgData name="Anastasiia Ar" userId="32cb20641c14f393" providerId="LiveId" clId="{B92887DF-7871-45C5-A43E-DC665412A650}" dt="2023-10-04T20:39:42.416" v="20" actId="478"/>
          <ac:spMkLst>
            <pc:docMk/>
            <pc:sldMk cId="1267336601" sldId="262"/>
            <ac:spMk id="2" creationId="{69617976-8480-CF86-85A7-21D5325A417D}"/>
          </ac:spMkLst>
        </pc:spChg>
        <pc:spChg chg="del">
          <ac:chgData name="Anastasiia Ar" userId="32cb20641c14f393" providerId="LiveId" clId="{B92887DF-7871-45C5-A43E-DC665412A650}" dt="2023-10-04T20:39:39.540" v="18" actId="478"/>
          <ac:spMkLst>
            <pc:docMk/>
            <pc:sldMk cId="1267336601" sldId="262"/>
            <ac:spMk id="3" creationId="{78D9510B-17BA-C7FF-0B7E-F198386509B5}"/>
          </ac:spMkLst>
        </pc:spChg>
      </pc:sldChg>
      <pc:sldChg chg="delSp modSp mod">
        <pc:chgData name="Anastasiia Ar" userId="32cb20641c14f393" providerId="LiveId" clId="{B92887DF-7871-45C5-A43E-DC665412A650}" dt="2023-10-04T20:39:50.878" v="23" actId="478"/>
        <pc:sldMkLst>
          <pc:docMk/>
          <pc:sldMk cId="2949944055" sldId="263"/>
        </pc:sldMkLst>
        <pc:spChg chg="del mod">
          <ac:chgData name="Anastasiia Ar" userId="32cb20641c14f393" providerId="LiveId" clId="{B92887DF-7871-45C5-A43E-DC665412A650}" dt="2023-10-04T20:39:50.878" v="23" actId="478"/>
          <ac:spMkLst>
            <pc:docMk/>
            <pc:sldMk cId="2949944055" sldId="263"/>
            <ac:spMk id="2" creationId="{24A417F5-65E3-AAC6-36A2-8C1F9552D53F}"/>
          </ac:spMkLst>
        </pc:spChg>
        <pc:spChg chg="del">
          <ac:chgData name="Anastasiia Ar" userId="32cb20641c14f393" providerId="LiveId" clId="{B92887DF-7871-45C5-A43E-DC665412A650}" dt="2023-10-04T20:39:48.812" v="21" actId="478"/>
          <ac:spMkLst>
            <pc:docMk/>
            <pc:sldMk cId="2949944055" sldId="263"/>
            <ac:spMk id="3" creationId="{8024E779-5F39-5D6A-2DA9-11F20C7F06FF}"/>
          </ac:spMkLst>
        </pc:spChg>
      </pc:sldChg>
      <pc:sldChg chg="delSp modSp mod">
        <pc:chgData name="Anastasiia Ar" userId="32cb20641c14f393" providerId="LiveId" clId="{B92887DF-7871-45C5-A43E-DC665412A650}" dt="2023-10-04T20:39:59.410" v="26" actId="478"/>
        <pc:sldMkLst>
          <pc:docMk/>
          <pc:sldMk cId="3537870947" sldId="264"/>
        </pc:sldMkLst>
        <pc:spChg chg="del mod">
          <ac:chgData name="Anastasiia Ar" userId="32cb20641c14f393" providerId="LiveId" clId="{B92887DF-7871-45C5-A43E-DC665412A650}" dt="2023-10-04T20:39:55.889" v="25" actId="478"/>
          <ac:spMkLst>
            <pc:docMk/>
            <pc:sldMk cId="3537870947" sldId="264"/>
            <ac:spMk id="2" creationId="{FD1EB312-C5BE-0B94-2E75-A1BABE30B6C8}"/>
          </ac:spMkLst>
        </pc:spChg>
        <pc:spChg chg="del">
          <ac:chgData name="Anastasiia Ar" userId="32cb20641c14f393" providerId="LiveId" clId="{B92887DF-7871-45C5-A43E-DC665412A650}" dt="2023-10-04T20:39:59.410" v="26" actId="478"/>
          <ac:spMkLst>
            <pc:docMk/>
            <pc:sldMk cId="3537870947" sldId="264"/>
            <ac:spMk id="3" creationId="{CEDCFA34-F839-0596-09EF-3596D3456BCC}"/>
          </ac:spMkLst>
        </pc:spChg>
      </pc:sldChg>
      <pc:sldChg chg="delSp modSp mod">
        <pc:chgData name="Anastasiia Ar" userId="32cb20641c14f393" providerId="LiveId" clId="{B92887DF-7871-45C5-A43E-DC665412A650}" dt="2023-10-04T20:40:05.393" v="29" actId="478"/>
        <pc:sldMkLst>
          <pc:docMk/>
          <pc:sldMk cId="2168106517" sldId="265"/>
        </pc:sldMkLst>
        <pc:spChg chg="del mod">
          <ac:chgData name="Anastasiia Ar" userId="32cb20641c14f393" providerId="LiveId" clId="{B92887DF-7871-45C5-A43E-DC665412A650}" dt="2023-10-04T20:40:05.393" v="29" actId="478"/>
          <ac:spMkLst>
            <pc:docMk/>
            <pc:sldMk cId="2168106517" sldId="265"/>
            <ac:spMk id="2" creationId="{B915A5FB-604A-933D-99B9-22B372F457F2}"/>
          </ac:spMkLst>
        </pc:spChg>
        <pc:spChg chg="del">
          <ac:chgData name="Anastasiia Ar" userId="32cb20641c14f393" providerId="LiveId" clId="{B92887DF-7871-45C5-A43E-DC665412A650}" dt="2023-10-04T20:40:03.294" v="27" actId="478"/>
          <ac:spMkLst>
            <pc:docMk/>
            <pc:sldMk cId="2168106517" sldId="265"/>
            <ac:spMk id="3" creationId="{CB2AC1C4-13EF-E3AF-2834-6745723033BE}"/>
          </ac:spMkLst>
        </pc:spChg>
      </pc:sldChg>
      <pc:sldChg chg="delSp modSp mod">
        <pc:chgData name="Anastasiia Ar" userId="32cb20641c14f393" providerId="LiveId" clId="{B92887DF-7871-45C5-A43E-DC665412A650}" dt="2023-10-04T20:40:11.080" v="32" actId="478"/>
        <pc:sldMkLst>
          <pc:docMk/>
          <pc:sldMk cId="727060208" sldId="266"/>
        </pc:sldMkLst>
        <pc:spChg chg="del mod">
          <ac:chgData name="Anastasiia Ar" userId="32cb20641c14f393" providerId="LiveId" clId="{B92887DF-7871-45C5-A43E-DC665412A650}" dt="2023-10-04T20:40:11.080" v="32" actId="478"/>
          <ac:spMkLst>
            <pc:docMk/>
            <pc:sldMk cId="727060208" sldId="266"/>
            <ac:spMk id="2" creationId="{4F45D448-7248-BDCD-FD14-3721E04A339B}"/>
          </ac:spMkLst>
        </pc:spChg>
        <pc:spChg chg="del">
          <ac:chgData name="Anastasiia Ar" userId="32cb20641c14f393" providerId="LiveId" clId="{B92887DF-7871-45C5-A43E-DC665412A650}" dt="2023-10-04T20:40:09.170" v="30" actId="478"/>
          <ac:spMkLst>
            <pc:docMk/>
            <pc:sldMk cId="727060208" sldId="266"/>
            <ac:spMk id="3" creationId="{BCD3E7EF-E8AB-FA09-E4E9-E3386E1EEBD1}"/>
          </ac:spMkLst>
        </pc:spChg>
      </pc:sldChg>
      <pc:sldChg chg="delSp mod">
        <pc:chgData name="Anastasiia Ar" userId="32cb20641c14f393" providerId="LiveId" clId="{B92887DF-7871-45C5-A43E-DC665412A650}" dt="2023-10-04T20:40:18.394" v="34" actId="478"/>
        <pc:sldMkLst>
          <pc:docMk/>
          <pc:sldMk cId="1764137604" sldId="267"/>
        </pc:sldMkLst>
        <pc:spChg chg="del">
          <ac:chgData name="Anastasiia Ar" userId="32cb20641c14f393" providerId="LiveId" clId="{B92887DF-7871-45C5-A43E-DC665412A650}" dt="2023-10-04T20:40:18.394" v="34" actId="478"/>
          <ac:spMkLst>
            <pc:docMk/>
            <pc:sldMk cId="1764137604" sldId="267"/>
            <ac:spMk id="2" creationId="{776044FB-347C-B251-B857-205C2D0722B2}"/>
          </ac:spMkLst>
        </pc:spChg>
        <pc:spChg chg="del">
          <ac:chgData name="Anastasiia Ar" userId="32cb20641c14f393" providerId="LiveId" clId="{B92887DF-7871-45C5-A43E-DC665412A650}" dt="2023-10-04T20:40:15.355" v="33" actId="478"/>
          <ac:spMkLst>
            <pc:docMk/>
            <pc:sldMk cId="1764137604" sldId="267"/>
            <ac:spMk id="3" creationId="{80E941C9-CC6F-CA60-6AC0-B8142FE07200}"/>
          </ac:spMkLst>
        </pc:spChg>
      </pc:sldChg>
      <pc:sldChg chg="delSp modSp mod">
        <pc:chgData name="Anastasiia Ar" userId="32cb20641c14f393" providerId="LiveId" clId="{B92887DF-7871-45C5-A43E-DC665412A650}" dt="2023-10-04T20:39:06.791" v="5" actId="478"/>
        <pc:sldMkLst>
          <pc:docMk/>
          <pc:sldMk cId="1314860381" sldId="268"/>
        </pc:sldMkLst>
        <pc:spChg chg="del mod">
          <ac:chgData name="Anastasiia Ar" userId="32cb20641c14f393" providerId="LiveId" clId="{B92887DF-7871-45C5-A43E-DC665412A650}" dt="2023-10-04T20:39:06.791" v="5" actId="478"/>
          <ac:spMkLst>
            <pc:docMk/>
            <pc:sldMk cId="1314860381" sldId="268"/>
            <ac:spMk id="2" creationId="{E14F50C2-9788-94B4-5B7F-02837060DFC8}"/>
          </ac:spMkLst>
        </pc:spChg>
        <pc:spChg chg="del">
          <ac:chgData name="Anastasiia Ar" userId="32cb20641c14f393" providerId="LiveId" clId="{B92887DF-7871-45C5-A43E-DC665412A650}" dt="2023-10-04T20:39:04.552" v="3" actId="478"/>
          <ac:spMkLst>
            <pc:docMk/>
            <pc:sldMk cId="1314860381" sldId="268"/>
            <ac:spMk id="3" creationId="{6E925EF9-22F5-7E68-D23F-4603F3D086E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99AA4B-489E-E0FF-E26D-B2F62A212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B7C740C-6108-49C3-169F-1EDFEBCABD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cs-C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829469-1EBF-CD3C-EEAD-055CF7667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F54A-3E34-44B5-A480-8F997791D40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346C0B-C483-1889-89C9-C56C3348D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06E641-0D14-D092-E23C-B676119AF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C6A-37A1-4179-BAE0-685EEFD5A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269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F92476-489E-A01E-2A5C-7794C2519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A8A62A2-6C90-F2E8-BC50-8B8F1F4D8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A7674D-B7C8-B7C5-0022-9D1D48498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F54A-3E34-44B5-A480-8F997791D40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23C415-5F31-01F3-584A-393C4FEE5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58EBD5-BA26-4F00-B4A4-8375E209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C6A-37A1-4179-BAE0-685EEFD5A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647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D0651C1-13D9-32A1-19C5-4E089DBE41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57761D4-A970-69AC-AB58-7F8AD062E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3FF69F-3D1F-142A-BC45-D9F4D5918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F54A-3E34-44B5-A480-8F997791D40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E02E8F-BB86-FE9A-C4D3-203A16EC3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E242DE-F9AB-B62A-14FF-45F791514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C6A-37A1-4179-BAE0-685EEFD5A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091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178E7E-C9CE-D917-D12C-4486BB964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B2F359-A83A-70BD-C962-66F1CF5D5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08B5E9-3E5C-B1A9-D2BC-299A28162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F54A-3E34-44B5-A480-8F997791D40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A0DB40-B89B-6253-760F-DB3C5E18F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BB5028-1F37-5F42-DC41-9A7EA4FAD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C6A-37A1-4179-BAE0-685EEFD5A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472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45965C-87F1-A518-5CDB-9E29303BC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D9D659-B356-9BE6-E526-9A6EF5CF9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F28292-30DE-FBE4-76FD-04729A652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F54A-3E34-44B5-A480-8F997791D40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EC3650-2F45-4C70-404C-6E555A866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0DFAB9-383F-F509-2471-0B3FBE91A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C6A-37A1-4179-BAE0-685EEFD5A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73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525417-4672-6477-931F-520AC6D15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74C51D-5226-4B0E-3884-D715E1D86E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D5FE3E-B2A8-7581-2E8E-63B683C94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46B5BF-446A-B9FC-E704-3C80253F8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F54A-3E34-44B5-A480-8F997791D40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9698F1-7EF0-1100-E449-02A294392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AC6700C-A1C7-3C3D-7513-655F5B721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C6A-37A1-4179-BAE0-685EEFD5A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39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9105D0-2C62-70BA-6D0A-9CB4FFE35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5EC4BF-A5F1-A490-0DFE-85BC4A7CE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B09C476-5A53-E0A4-27A9-EC22E37A8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2F5406B-64FB-729C-CACE-48E434D6A4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62CCFF7-CA7A-86D7-036C-2EA668ED16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0F45A3A-2B0A-9E94-BFC6-8E3D3DFE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F54A-3E34-44B5-A480-8F997791D40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3C21A08-2788-6C5F-E589-194F348CC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56B0B96-3D5C-F4F9-C0BE-24F73A751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C6A-37A1-4179-BAE0-685EEFD5A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4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A10A5F-0DD3-44DC-B945-60EEA6D8C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9DAEAA7-A101-CE98-25CF-A3731A1B8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F54A-3E34-44B5-A480-8F997791D40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824B7FB-7891-AAA3-68C6-6D30D0A91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804158-FB5E-3001-D2D5-2FE5A3684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C6A-37A1-4179-BAE0-685EEFD5A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62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CDB26AE-EC31-1415-BC8F-6D96015AB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F54A-3E34-44B5-A480-8F997791D40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508E615-5210-6DB0-18E0-468D57B3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F9C45FE-8640-6F1C-AACD-1379B6A7C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C6A-37A1-4179-BAE0-685EEFD5A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22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BE61CB-8C31-4EEE-541C-9D93B14B3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560985-C073-F54D-0A3C-FE4A5A427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D56DA7-3FEC-2965-E69A-572B69C86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316863-31F3-44AB-C279-DBD5F1C2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F54A-3E34-44B5-A480-8F997791D40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1243590-3484-6448-C194-5D00741D1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1E3BCA-C0B8-105E-8FB5-8F9C2FDF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C6A-37A1-4179-BAE0-685EEFD5A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55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08CC54-5CE4-7F61-2477-817BD31AC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9F0A11B-08B4-1BE6-CC2E-5E42F87AA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5FA099-909D-4790-7A83-4053EC508B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173F8B-37C9-D21B-5897-93B37D8AB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F54A-3E34-44B5-A480-8F997791D40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220F00-7E20-30AA-0690-95B1A452D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671669-32D1-A2FF-20B5-4BC01E5A3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C6A-37A1-4179-BAE0-685EEFD5A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34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96250A-2BE4-B1EF-480D-27B33DC8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69EA2-EB8B-52C6-8159-1B03515C5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9FA35-B673-4F49-5E67-09C6809BF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0F54A-3E34-44B5-A480-8F997791D40A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565BFF-C972-BAC8-1AB9-82BFB3069B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A4FC88-7C68-CB27-46C0-3FE4575B6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77C6A-37A1-4179-BAE0-685EEFD5A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8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9" name="Rectangle 1331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A609EF18-7EA4-C4A4-3960-519E40210E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9" t="9091" r="16571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1" name="Rectangle 1332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545B2E-5501-FDC7-2DCD-471B4660C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endParaRPr lang="cs-CZ" sz="480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651460C-D3DA-B071-2094-F939A7E9B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ru-RU" sz="1700" b="0" i="0" dirty="0">
                <a:effectLst/>
                <a:latin typeface="Inter var"/>
              </a:rPr>
              <a:t>«Веселый чешско-русский словарь в картинках»</a:t>
            </a:r>
          </a:p>
          <a:p>
            <a:pPr algn="l"/>
            <a:r>
              <a:rPr lang="ru-RU" sz="1700" b="0" i="0" dirty="0">
                <a:effectLst/>
                <a:latin typeface="Inter var"/>
              </a:rPr>
              <a:t>Авторы: Максим и Анастасия </a:t>
            </a:r>
            <a:r>
              <a:rPr lang="ru-RU" sz="1700" b="0" i="0" dirty="0" err="1">
                <a:effectLst/>
                <a:latin typeface="Inter var"/>
              </a:rPr>
              <a:t>Янбековы</a:t>
            </a:r>
            <a:endParaRPr lang="cs-CZ" sz="1700" dirty="0"/>
          </a:p>
        </p:txBody>
      </p:sp>
      <p:sp>
        <p:nvSpPr>
          <p:cNvPr id="13323" name="Rectangle 133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325" name="Rectangle 133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395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B76B5D84-2214-CDB8-2DD1-5EF46B33A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92869"/>
            <a:ext cx="8505825" cy="637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870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4EAC4C16-DDD7-8F0E-A989-45A79ED2B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254793"/>
            <a:ext cx="7985126" cy="5988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106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CB36BCBC-26B2-7F45-8D7D-A28FE6093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1" y="1"/>
            <a:ext cx="8496299" cy="6372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060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66899A40-B352-3DB1-5230-93E16AE2B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99" y="285750"/>
            <a:ext cx="8124825" cy="609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13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C5133EB-EA8A-6D8B-CEF6-DD464E6F4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469" y="221603"/>
            <a:ext cx="8848530" cy="6636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490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>
            <a:extLst>
              <a:ext uri="{FF2B5EF4-FFF2-40B4-BE49-F238E27FC236}">
                <a16:creationId xmlns:a16="http://schemas.microsoft.com/office/drawing/2014/main" id="{6947A2AE-B3C8-CA05-A1EE-E06774442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171" y="365125"/>
            <a:ext cx="8197658" cy="612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86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Веселый чешский язык ">
            <a:extLst>
              <a:ext uri="{FF2B5EF4-FFF2-40B4-BE49-F238E27FC236}">
                <a16:creationId xmlns:a16="http://schemas.microsoft.com/office/drawing/2014/main" id="{057D8DC7-3490-65A3-A6A1-9D48D33F1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025" y="190500"/>
            <a:ext cx="9032225" cy="617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69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Веселый чешский язык ">
            <a:extLst>
              <a:ext uri="{FF2B5EF4-FFF2-40B4-BE49-F238E27FC236}">
                <a16:creationId xmlns:a16="http://schemas.microsoft.com/office/drawing/2014/main" id="{9A7ABC99-4322-7004-1B1A-450587F9E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36" y="209550"/>
            <a:ext cx="9749289" cy="666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82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Веселый чешский язык ">
            <a:extLst>
              <a:ext uri="{FF2B5EF4-FFF2-40B4-BE49-F238E27FC236}">
                <a16:creationId xmlns:a16="http://schemas.microsoft.com/office/drawing/2014/main" id="{61807899-F732-1C82-11CA-FA0FD6229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253" y="209550"/>
            <a:ext cx="9215572" cy="656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044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20526857-C8C5-BADC-423D-916CA008E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23045"/>
            <a:ext cx="8359773" cy="626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440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5387BE8E-5DB7-4C8F-E6C2-D447EB1B6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92869"/>
            <a:ext cx="8601075" cy="645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336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96FFABC2-4FE5-F49F-DA94-F7F71BAE1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1451"/>
            <a:ext cx="8648700" cy="6486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9440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</Words>
  <Application>Microsoft Office PowerPoint</Application>
  <PresentationFormat>Широкоэкранный</PresentationFormat>
  <Paragraphs>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Inter var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Anastasiia Ar</dc:creator>
  <cp:lastModifiedBy>Anastasiia Ar</cp:lastModifiedBy>
  <cp:revision>1</cp:revision>
  <dcterms:created xsi:type="dcterms:W3CDTF">2023-10-03T15:38:17Z</dcterms:created>
  <dcterms:modified xsi:type="dcterms:W3CDTF">2023-10-04T20:40:21Z</dcterms:modified>
</cp:coreProperties>
</file>