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91" r:id="rId3"/>
    <p:sldId id="293" r:id="rId4"/>
    <p:sldId id="294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360202-7EE3-4C0A-B166-05A26F4EB5A7}" v="5" dt="2024-09-30T18:39:42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52360202-7EE3-4C0A-B166-05A26F4EB5A7}"/>
    <pc:docChg chg="addSld delSld modSld">
      <pc:chgData name="Michal Varchol" userId="17b5eb1e964ec638" providerId="LiveId" clId="{52360202-7EE3-4C0A-B166-05A26F4EB5A7}" dt="2024-09-30T18:39:42.796" v="6"/>
      <pc:docMkLst>
        <pc:docMk/>
      </pc:docMkLst>
      <pc:sldChg chg="del">
        <pc:chgData name="Michal Varchol" userId="17b5eb1e964ec638" providerId="LiveId" clId="{52360202-7EE3-4C0A-B166-05A26F4EB5A7}" dt="2024-09-30T18:07:23.075" v="1" actId="47"/>
        <pc:sldMkLst>
          <pc:docMk/>
          <pc:sldMk cId="3615338632" sldId="256"/>
        </pc:sldMkLst>
      </pc:sldChg>
      <pc:sldChg chg="add">
        <pc:chgData name="Michal Varchol" userId="17b5eb1e964ec638" providerId="LiveId" clId="{52360202-7EE3-4C0A-B166-05A26F4EB5A7}" dt="2024-09-30T18:07:21.025" v="0"/>
        <pc:sldMkLst>
          <pc:docMk/>
          <pc:sldMk cId="3612274300" sldId="257"/>
        </pc:sldMkLst>
      </pc:sldChg>
      <pc:sldChg chg="add">
        <pc:chgData name="Michal Varchol" userId="17b5eb1e964ec638" providerId="LiveId" clId="{52360202-7EE3-4C0A-B166-05A26F4EB5A7}" dt="2024-09-30T18:38:09.295" v="2"/>
        <pc:sldMkLst>
          <pc:docMk/>
          <pc:sldMk cId="866218325" sldId="291"/>
        </pc:sldMkLst>
      </pc:sldChg>
      <pc:sldChg chg="add del">
        <pc:chgData name="Michal Varchol" userId="17b5eb1e964ec638" providerId="LiveId" clId="{52360202-7EE3-4C0A-B166-05A26F4EB5A7}" dt="2024-09-30T18:39:39.312" v="5" actId="47"/>
        <pc:sldMkLst>
          <pc:docMk/>
          <pc:sldMk cId="1401315276" sldId="292"/>
        </pc:sldMkLst>
      </pc:sldChg>
      <pc:sldChg chg="add">
        <pc:chgData name="Michal Varchol" userId="17b5eb1e964ec638" providerId="LiveId" clId="{52360202-7EE3-4C0A-B166-05A26F4EB5A7}" dt="2024-09-30T18:38:57.668" v="4"/>
        <pc:sldMkLst>
          <pc:docMk/>
          <pc:sldMk cId="2787344951" sldId="293"/>
        </pc:sldMkLst>
      </pc:sldChg>
      <pc:sldChg chg="add">
        <pc:chgData name="Michal Varchol" userId="17b5eb1e964ec638" providerId="LiveId" clId="{52360202-7EE3-4C0A-B166-05A26F4EB5A7}" dt="2024-09-30T18:39:42.796" v="6"/>
        <pc:sldMkLst>
          <pc:docMk/>
          <pc:sldMk cId="2158356855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902FB-13FD-4C8C-9410-67725EF77310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6BF4D-9E4F-4AC9-B109-687C6CF85D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445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142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8115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859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1CC82-9C55-15BF-87AC-73462BD9D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282ED3-563A-E13D-4584-520648405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45739E4-A3E4-7F71-1C36-35E1F9C0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08F3BB3-4A9F-BA61-1857-2822AAF27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DAAC1DD-B013-E60F-0E62-B20371534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997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3894E-95FC-AB12-4236-13E9A8E76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357B22B-38BA-2A39-781D-8E42884C0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AAC81F1-6862-EF6E-7BBF-6A541440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C9C3973-D286-7DFF-8C20-41E9E3CDF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978715-EBAE-2FD2-D13C-5AC20925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332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21FCB6BA-9775-927E-58F7-6ED738708B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E90CF18-0441-562D-F78D-291BC161F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6465D8A-A3DD-C031-FF1F-BD4423479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F3A120B-F808-DE17-8173-E9CF661B7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2482908-C3F6-912B-D69C-72B0177E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014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3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A5908-9466-1FC2-5702-626224952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888835-5C90-EBD9-73BD-911E0D851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B3C7ED-3353-47C9-6FE9-E9279D0FB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7AFF873-2FBD-EFE7-1E2B-90455D41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C928F17-45B6-1F87-7078-33240CE3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645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D05DA-3D25-8BF7-05F2-A4CF46C27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CCB56F-4BAE-167B-4A60-E77E82855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C1F32C0-3AF3-533A-63AE-6A85C4703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CAEC140-A8D2-A74C-4D12-C2D95796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D85CE95-C871-A1D2-D8DC-4453BC1B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4984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E3EF9-B840-6C81-E72C-77F1DD133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14E624-6B41-E444-0E08-914EEC912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3F90F3E-DC3A-EB7D-9A73-903AA15FD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B77BEE9-19CF-DA33-7198-9C896833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C1AB95B-BE0A-B30D-9AF2-A9476025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69FE12F-22F0-D944-008D-08A0A974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661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040A9-9DAA-AEA5-6A82-7D7C9973D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BBC1E4-B9B6-51F7-C908-4F8A23A7E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2302343-21E4-61D5-4A7A-06DF5099C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733C40-2BD2-DE59-6EA9-5DC74FE0E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781A3F1-265D-CA51-9CCC-394B14211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2A66CF5-8DB0-F534-FE42-96E28717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C039DFCE-C785-8EF7-E3EE-741E60C0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6AA10E0-272C-8F2E-6625-F57BC466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434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CAEBC-B7EB-B0F6-0ADC-58E04E80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C6D513D-F0C8-C345-2BFF-5B43E2819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2C201BF-89A4-A314-610E-6DCCBD7C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88725C3-C251-DC35-C154-6CB4FD9E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979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2D9FA191-3BA6-D153-AC8F-741B236F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8D84A4B-6872-72BC-F540-53B9BD5D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BCF7F9F-0063-535B-FDCF-B9D91E841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98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70141-800E-B52B-9154-FA757A2BA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4EF56D-7A3B-4887-F7DD-690C75398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9E2633-82AB-B4E2-8980-651428BAF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92D3A4D-CAA4-34A8-F90E-58C707DE3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165EA18-7696-7752-1C84-2F4455CA2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202C503-D193-10AF-CA34-908969F8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641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87D72-D7E0-DF84-8EFF-E1B4E8E4E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A32A84A-51D7-0A3C-B677-70C93B0B2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A56A09-3787-2D74-BD9B-3F886BBA1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FE21C69-5DAB-AC6D-07D4-865021CD3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EF53C44-CAEC-DD11-CFE5-E00B3454E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6CCB69A-E024-E0D3-5093-3092772E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612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399A351-DC19-6D28-6E94-42E5B55A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498639-7D49-0F4A-CD4C-F1109099B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C061A1-5414-65BE-CE56-893252124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AC43CC-95B1-427F-8807-9546D7111471}" type="datetimeFigureOut">
              <a:rPr lang="sk-SK" smtClean="0"/>
              <a:t>30. 9. 2024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6365332-FE72-FEF2-5814-FDBEC6C1F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21E2C6D-EEFB-F48D-14E6-64E216CD5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C95705-7F5C-4008-8AA4-720DFF9AA8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990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2</a:t>
            </a: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DES VERBES DU PREMIER GROUPE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slovesá 1. triedy</a:t>
            </a:r>
            <a:r>
              <a:rPr lang="sk-SK" sz="3000" dirty="0">
                <a:latin typeface="Abadi" panose="020B0604020104020204" pitchFamily="34" charset="0"/>
              </a:rPr>
              <a:t> sú slovesá, ktorých koncovka v infinitíve končí na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-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(90% slovies)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</a:t>
            </a:r>
            <a:r>
              <a:rPr lang="sk-SK" sz="3000" b="1" i="1" dirty="0" err="1">
                <a:latin typeface="Abadi" panose="020B0604020104020204" pitchFamily="34" charset="0"/>
              </a:rPr>
              <a:t>parl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(hovoriť), </a:t>
            </a:r>
            <a:r>
              <a:rPr lang="sk-SK" sz="3000" b="1" i="1" dirty="0" err="1">
                <a:latin typeface="Abadi" panose="020B0604020104020204" pitchFamily="34" charset="0"/>
              </a:rPr>
              <a:t>aim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(mať rád), </a:t>
            </a:r>
            <a:r>
              <a:rPr lang="sk-SK" sz="3000" b="1" i="1" dirty="0" err="1">
                <a:latin typeface="Abadi" panose="020B0604020104020204" pitchFamily="34" charset="0"/>
              </a:rPr>
              <a:t>oubli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(zabudnúť), </a:t>
            </a:r>
            <a:r>
              <a:rPr lang="sk-SK" sz="3000" b="1" i="1" dirty="0" err="1">
                <a:latin typeface="Abadi" panose="020B0604020104020204" pitchFamily="34" charset="0"/>
              </a:rPr>
              <a:t>commenc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(začať), </a:t>
            </a:r>
            <a:r>
              <a:rPr lang="sk-SK" sz="3000" b="1" i="1" dirty="0" err="1">
                <a:latin typeface="Abadi" panose="020B0604020104020204" pitchFamily="34" charset="0"/>
              </a:rPr>
              <a:t>regard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(pozerať), </a:t>
            </a:r>
            <a:r>
              <a:rPr lang="sk-SK" sz="3000" b="1" i="1" dirty="0" err="1">
                <a:latin typeface="Abadi" panose="020B0604020104020204" pitchFamily="34" charset="0"/>
              </a:rPr>
              <a:t>écout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(počúvať), </a:t>
            </a:r>
            <a:r>
              <a:rPr lang="sk-SK" sz="3000" b="1" i="1" dirty="0" err="1">
                <a:latin typeface="Abadi" panose="020B0604020104020204" pitchFamily="34" charset="0"/>
              </a:rPr>
              <a:t>mang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(jesť), </a:t>
            </a:r>
            <a:r>
              <a:rPr lang="sk-SK" sz="3000" b="1" i="1" dirty="0" err="1">
                <a:latin typeface="Abadi" panose="020B0604020104020204" pitchFamily="34" charset="0"/>
              </a:rPr>
              <a:t>chant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(spievať), </a:t>
            </a:r>
            <a:r>
              <a:rPr lang="sk-SK" sz="3000" b="1" i="1" dirty="0" err="1">
                <a:latin typeface="Abadi" panose="020B0604020104020204" pitchFamily="34" charset="0"/>
              </a:rPr>
              <a:t>dans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er</a:t>
            </a:r>
            <a:r>
              <a:rPr lang="sk-SK" sz="3000" i="1" dirty="0">
                <a:latin typeface="Abadi" panose="020B0604020104020204" pitchFamily="34" charset="0"/>
              </a:rPr>
              <a:t> (tancovať) ...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FF0000"/>
                </a:solidFill>
                <a:latin typeface="Abadi" panose="020B0604020104020204" pitchFamily="34" charset="0"/>
              </a:rPr>
              <a:t>OKREM </a:t>
            </a:r>
            <a:r>
              <a:rPr lang="sk-SK" sz="3000" dirty="0">
                <a:latin typeface="Abadi" panose="020B0604020104020204" pitchFamily="34" charset="0"/>
              </a:rPr>
              <a:t>slovesa </a:t>
            </a:r>
            <a:r>
              <a:rPr lang="sk-SK" sz="3000" b="1" i="1" dirty="0" err="1">
                <a:latin typeface="Abadi" panose="020B0604020104020204" pitchFamily="34" charset="0"/>
              </a:rPr>
              <a:t>aller</a:t>
            </a:r>
            <a:r>
              <a:rPr lang="sk-SK" sz="3000" i="1" dirty="0">
                <a:latin typeface="Abadi" panose="020B0604020104020204" pitchFamily="34" charset="0"/>
              </a:rPr>
              <a:t> (ísť)</a:t>
            </a:r>
            <a:r>
              <a:rPr lang="sk-SK" sz="3000" dirty="0">
                <a:latin typeface="Abadi" panose="020B0604020104020204" pitchFamily="34" charset="0"/>
              </a:rPr>
              <a:t>, ktoré sa časuje nepravidelne 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621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DU VERBE </a:t>
            </a:r>
            <a:b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«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PARLER </a:t>
            </a: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»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(</a:t>
            </a:r>
            <a:r>
              <a:rPr lang="sk-SK" sz="4000" i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Présent</a:t>
            </a:r>
            <a:r>
              <a:rPr lang="sk-SK" sz="4000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= prítomný čas)</a:t>
            </a:r>
            <a:endParaRPr lang="fr-FR" sz="4000" b="1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dirty="0">
                <a:latin typeface="Abadi" panose="020B0604020104020204" pitchFamily="34" charset="0"/>
              </a:rPr>
              <a:t>základ slovesa (</a:t>
            </a:r>
            <a:r>
              <a:rPr lang="sk-SK" sz="3000" b="1" dirty="0" err="1">
                <a:latin typeface="Abadi" panose="020B0604020104020204" pitchFamily="34" charset="0"/>
              </a:rPr>
              <a:t>parl</a:t>
            </a:r>
            <a:r>
              <a:rPr lang="sk-SK" sz="3000" b="1" dirty="0">
                <a:latin typeface="Abadi" panose="020B0604020104020204" pitchFamily="34" charset="0"/>
              </a:rPr>
              <a:t>) + koncovky</a:t>
            </a:r>
          </a:p>
          <a:p>
            <a:pPr marL="0" indent="0">
              <a:buNone/>
            </a:pPr>
            <a:endParaRPr lang="sk-SK" sz="30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jednotné č.					množné č.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4000" b="1" dirty="0">
                <a:latin typeface="Abadi" panose="020B0604020104020204" pitchFamily="34" charset="0"/>
              </a:rPr>
              <a:t> </a:t>
            </a:r>
            <a:r>
              <a:rPr lang="sk-SK" sz="4000" dirty="0">
                <a:latin typeface="Abadi" panose="020B0604020104020204" pitchFamily="34" charset="0"/>
              </a:rPr>
              <a:t>je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-e</a:t>
            </a:r>
            <a:r>
              <a:rPr lang="sk-SK" sz="4000" dirty="0">
                <a:latin typeface="Abadi" panose="020B0604020104020204" pitchFamily="34" charset="0"/>
              </a:rPr>
              <a:t>		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nous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-ons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4000" dirty="0">
                <a:latin typeface="Abadi" panose="020B0604020104020204" pitchFamily="34" charset="0"/>
              </a:rPr>
              <a:t> tu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-es</a:t>
            </a:r>
            <a:r>
              <a:rPr lang="sk-SK" sz="4000" dirty="0">
                <a:latin typeface="Abadi" panose="020B0604020104020204" pitchFamily="34" charset="0"/>
              </a:rPr>
              <a:t>		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vous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-ez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il</a:t>
            </a:r>
            <a:r>
              <a:rPr lang="sk-SK" sz="4000" dirty="0">
                <a:latin typeface="Abadi" panose="020B0604020104020204" pitchFamily="34" charset="0"/>
              </a:rPr>
              <a:t>/</a:t>
            </a:r>
            <a:r>
              <a:rPr lang="sk-SK" sz="4000" dirty="0" err="1">
                <a:latin typeface="Abadi" panose="020B0604020104020204" pitchFamily="34" charset="0"/>
              </a:rPr>
              <a:t>elle</a:t>
            </a:r>
            <a:r>
              <a:rPr lang="sk-SK" sz="4000" dirty="0">
                <a:latin typeface="Abadi" panose="020B0604020104020204" pitchFamily="34" charset="0"/>
              </a:rPr>
              <a:t>/on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-e</a:t>
            </a:r>
            <a:r>
              <a:rPr lang="sk-SK" sz="4000" dirty="0">
                <a:latin typeface="Abadi" panose="020B0604020104020204" pitchFamily="34" charset="0"/>
              </a:rPr>
              <a:t>		</a:t>
            </a:r>
            <a:r>
              <a:rPr lang="sk-SK" sz="4000" b="1" dirty="0">
                <a:solidFill>
                  <a:srgbClr val="0000FF"/>
                </a:solidFill>
                <a:latin typeface="Abadi" panose="020B0604020104020204" pitchFamily="34" charset="0"/>
              </a:rPr>
              <a:t>3</a:t>
            </a:r>
            <a:r>
              <a:rPr lang="sk-SK" sz="4000" dirty="0">
                <a:solidFill>
                  <a:srgbClr val="0000FF"/>
                </a:solidFill>
                <a:latin typeface="Abadi" panose="020B0604020104020204" pitchFamily="34" charset="0"/>
              </a:rPr>
              <a:t>.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ils</a:t>
            </a:r>
            <a:r>
              <a:rPr lang="sk-SK" sz="4000" dirty="0">
                <a:latin typeface="Abadi" panose="020B0604020104020204" pitchFamily="34" charset="0"/>
              </a:rPr>
              <a:t>/</a:t>
            </a:r>
            <a:r>
              <a:rPr lang="sk-SK" sz="4000" dirty="0" err="1">
                <a:latin typeface="Abadi" panose="020B0604020104020204" pitchFamily="34" charset="0"/>
              </a:rPr>
              <a:t>elles</a:t>
            </a:r>
            <a:r>
              <a:rPr lang="sk-SK" sz="4000" dirty="0">
                <a:latin typeface="Abadi" panose="020B0604020104020204" pitchFamily="34" charset="0"/>
              </a:rPr>
              <a:t> </a:t>
            </a:r>
            <a:r>
              <a:rPr lang="sk-SK" sz="4000" dirty="0" err="1">
                <a:latin typeface="Abadi" panose="020B0604020104020204" pitchFamily="34" charset="0"/>
              </a:rPr>
              <a:t>parl</a:t>
            </a:r>
            <a:r>
              <a:rPr lang="sk-SK" sz="4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-ent</a:t>
            </a:r>
            <a:endParaRPr lang="sk-SK" sz="4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8734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791"/>
            <a:ext cx="10515600" cy="5592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REGARDER</a:t>
            </a: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jedn. č.					množ. č.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je </a:t>
            </a:r>
            <a:r>
              <a:rPr lang="sk-SK" sz="3000" dirty="0" err="1">
                <a:latin typeface="Abadi" panose="020B0604020104020204" pitchFamily="34" charset="0"/>
              </a:rPr>
              <a:t>regard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nous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regard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ons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tu </a:t>
            </a:r>
            <a:r>
              <a:rPr lang="sk-SK" sz="3000" dirty="0" err="1">
                <a:latin typeface="Abadi" panose="020B0604020104020204" pitchFamily="34" charset="0"/>
              </a:rPr>
              <a:t>regard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es</a:t>
            </a: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regard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ez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</a:t>
            </a:r>
            <a:r>
              <a:rPr lang="sk-SK" sz="3000" dirty="0">
                <a:latin typeface="Abadi" panose="020B0604020104020204" pitchFamily="34" charset="0"/>
              </a:rPr>
              <a:t>/on </a:t>
            </a:r>
            <a:r>
              <a:rPr lang="sk-SK" sz="3000" dirty="0" err="1">
                <a:latin typeface="Abadi" panose="020B0604020104020204" pitchFamily="34" charset="0"/>
              </a:rPr>
              <a:t>regard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ils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regard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ent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CHANTER</a:t>
            </a: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jedn. č.					množ. č.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je </a:t>
            </a:r>
            <a:r>
              <a:rPr lang="sk-SK" sz="3000" dirty="0" err="1">
                <a:latin typeface="Abadi" panose="020B0604020104020204" pitchFamily="34" charset="0"/>
              </a:rPr>
              <a:t>chant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nous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chant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ons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tu </a:t>
            </a:r>
            <a:r>
              <a:rPr lang="sk-SK" sz="3000" dirty="0" err="1">
                <a:latin typeface="Abadi" panose="020B0604020104020204" pitchFamily="34" charset="0"/>
              </a:rPr>
              <a:t>chant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es</a:t>
            </a: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chant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ez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</a:t>
            </a:r>
            <a:r>
              <a:rPr lang="sk-SK" sz="3000" dirty="0">
                <a:latin typeface="Abadi" panose="020B0604020104020204" pitchFamily="34" charset="0"/>
              </a:rPr>
              <a:t>/on </a:t>
            </a:r>
            <a:r>
              <a:rPr lang="sk-SK" sz="3000" dirty="0" err="1">
                <a:latin typeface="Abadi" panose="020B0604020104020204" pitchFamily="34" charset="0"/>
              </a:rPr>
              <a:t>chant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ils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chant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ent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8356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302</Words>
  <Application>Microsoft Office PowerPoint</Application>
  <PresentationFormat>Širokouhlá</PresentationFormat>
  <Paragraphs>34</Paragraphs>
  <Slides>4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0" baseType="lpstr">
      <vt:lpstr>Abadi</vt:lpstr>
      <vt:lpstr>Aptos</vt:lpstr>
      <vt:lpstr>Aptos Display</vt:lpstr>
      <vt:lpstr>Arial</vt:lpstr>
      <vt:lpstr>Arial Black</vt:lpstr>
      <vt:lpstr>Motív Office</vt:lpstr>
      <vt:lpstr>Prezentácia programu PowerPoint</vt:lpstr>
      <vt:lpstr>CONJUGAISON DES VERBES DU PREMIER GROUPE</vt:lpstr>
      <vt:lpstr>CONJUGAISON DU VERBE  « PARLER » (Présent = prítomný čas)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2024-09-30T18:04:29Z</dcterms:created>
  <dcterms:modified xsi:type="dcterms:W3CDTF">2024-09-30T18:39:48Z</dcterms:modified>
</cp:coreProperties>
</file>