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309" r:id="rId3"/>
    <p:sldId id="317" r:id="rId4"/>
    <p:sldId id="311" r:id="rId5"/>
    <p:sldId id="329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FF99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8180AD-6BE4-426D-BAE6-A2617E844D5E}" v="8" dt="2024-10-08T23:06:40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C68180AD-6BE4-426D-BAE6-A2617E844D5E}"/>
    <pc:docChg chg="custSel addSld delSld modSld">
      <pc:chgData name="Michal Varchol" userId="17b5eb1e964ec638" providerId="LiveId" clId="{C68180AD-6BE4-426D-BAE6-A2617E844D5E}" dt="2024-10-08T23:12:35.617" v="51" actId="20577"/>
      <pc:docMkLst>
        <pc:docMk/>
      </pc:docMkLst>
      <pc:sldChg chg="del">
        <pc:chgData name="Michal Varchol" userId="17b5eb1e964ec638" providerId="LiveId" clId="{C68180AD-6BE4-426D-BAE6-A2617E844D5E}" dt="2024-10-06T23:38:27.835" v="1" actId="47"/>
        <pc:sldMkLst>
          <pc:docMk/>
          <pc:sldMk cId="3595075843" sldId="256"/>
        </pc:sldMkLst>
      </pc:sldChg>
      <pc:sldChg chg="add">
        <pc:chgData name="Michal Varchol" userId="17b5eb1e964ec638" providerId="LiveId" clId="{C68180AD-6BE4-426D-BAE6-A2617E844D5E}" dt="2024-10-06T23:38:25.689" v="0"/>
        <pc:sldMkLst>
          <pc:docMk/>
          <pc:sldMk cId="3612274300" sldId="257"/>
        </pc:sldMkLst>
      </pc:sldChg>
      <pc:sldChg chg="add">
        <pc:chgData name="Michal Varchol" userId="17b5eb1e964ec638" providerId="LiveId" clId="{C68180AD-6BE4-426D-BAE6-A2617E844D5E}" dt="2024-10-06T23:38:47.637" v="2"/>
        <pc:sldMkLst>
          <pc:docMk/>
          <pc:sldMk cId="1619394955" sldId="309"/>
        </pc:sldMkLst>
      </pc:sldChg>
      <pc:sldChg chg="modSp add mod">
        <pc:chgData name="Michal Varchol" userId="17b5eb1e964ec638" providerId="LiveId" clId="{C68180AD-6BE4-426D-BAE6-A2617E844D5E}" dt="2024-10-06T23:44:45.395" v="14" actId="207"/>
        <pc:sldMkLst>
          <pc:docMk/>
          <pc:sldMk cId="2329717973" sldId="311"/>
        </pc:sldMkLst>
        <pc:graphicFrameChg chg="modGraphic">
          <ac:chgData name="Michal Varchol" userId="17b5eb1e964ec638" providerId="LiveId" clId="{C68180AD-6BE4-426D-BAE6-A2617E844D5E}" dt="2024-10-06T23:44:45.395" v="14" actId="207"/>
          <ac:graphicFrameMkLst>
            <pc:docMk/>
            <pc:sldMk cId="2329717973" sldId="311"/>
            <ac:graphicFrameMk id="6" creationId="{4309F92B-83F9-9012-A435-7C28A13DDDC7}"/>
          </ac:graphicFrameMkLst>
        </pc:graphicFrameChg>
      </pc:sldChg>
      <pc:sldChg chg="modSp add del mod">
        <pc:chgData name="Michal Varchol" userId="17b5eb1e964ec638" providerId="LiveId" clId="{C68180AD-6BE4-426D-BAE6-A2617E844D5E}" dt="2024-10-06T23:41:40.151" v="8" actId="207"/>
        <pc:sldMkLst>
          <pc:docMk/>
          <pc:sldMk cId="2948709701" sldId="317"/>
        </pc:sldMkLst>
        <pc:graphicFrameChg chg="modGraphic">
          <ac:chgData name="Michal Varchol" userId="17b5eb1e964ec638" providerId="LiveId" clId="{C68180AD-6BE4-426D-BAE6-A2617E844D5E}" dt="2024-10-06T23:41:40.151" v="8" actId="207"/>
          <ac:graphicFrameMkLst>
            <pc:docMk/>
            <pc:sldMk cId="2948709701" sldId="317"/>
            <ac:graphicFrameMk id="2" creationId="{99D30CF6-D7AC-35AF-9A2D-0E61044E679D}"/>
          </ac:graphicFrameMkLst>
        </pc:graphicFrameChg>
      </pc:sldChg>
      <pc:sldChg chg="add del">
        <pc:chgData name="Michal Varchol" userId="17b5eb1e964ec638" providerId="LiveId" clId="{C68180AD-6BE4-426D-BAE6-A2617E844D5E}" dt="2024-10-08T23:06:38.842" v="16" actId="47"/>
        <pc:sldMkLst>
          <pc:docMk/>
          <pc:sldMk cId="1009297599" sldId="328"/>
        </pc:sldMkLst>
      </pc:sldChg>
      <pc:sldChg chg="modSp add mod">
        <pc:chgData name="Michal Varchol" userId="17b5eb1e964ec638" providerId="LiveId" clId="{C68180AD-6BE4-426D-BAE6-A2617E844D5E}" dt="2024-10-08T23:12:35.617" v="51" actId="20577"/>
        <pc:sldMkLst>
          <pc:docMk/>
          <pc:sldMk cId="2197355280" sldId="329"/>
        </pc:sldMkLst>
        <pc:spChg chg="mod">
          <ac:chgData name="Michal Varchol" userId="17b5eb1e964ec638" providerId="LiveId" clId="{C68180AD-6BE4-426D-BAE6-A2617E844D5E}" dt="2024-10-08T23:12:35.617" v="51" actId="20577"/>
          <ac:spMkLst>
            <pc:docMk/>
            <pc:sldMk cId="2197355280" sldId="329"/>
            <ac:spMk id="4" creationId="{21965258-6846-1C71-40CD-B3203C995D6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00B58-0C56-48F6-B986-91F6BA9F0E38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D48C3-7059-472C-8CD0-BACC0F7BD76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1846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4789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9466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4789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1716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6481C-D4CA-DD9B-F538-5D4E7A8DD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19D5AE-47AB-FE66-099E-D18DD3BE3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92412A9-2972-FDA0-F428-2247B9FCD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13D4-9752-4C96-AB23-23BE228B3745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2EAE746-C072-175F-A97D-0372D2A8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BC5FB0F-A67B-C74F-805D-4414D57D8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A40D-7E7E-4DD1-BAEA-1D3E9F8C9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587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99C444-53A8-F41C-60CF-CE821C4D9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0A30A652-D6B5-BC2E-2823-279469021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2155FA0-A364-3A10-F768-9AE549FC8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13D4-9752-4C96-AB23-23BE228B3745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74B63C2-91F3-5A8A-DE90-F4A689ED0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7AE0E32-400E-9E52-D88F-7255084AC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A40D-7E7E-4DD1-BAEA-1D3E9F8C9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8011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145427C-1FD2-2DC8-F17E-3BF3943E10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304AFBF-3A5B-453F-E2C6-6F01E295B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2758577-0972-C6E4-1BA5-D9802F797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13D4-9752-4C96-AB23-23BE228B3745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7638D72-E391-D72C-7E32-3E8CCCA58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4B34218-29B5-0971-0935-8CE4280DB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A40D-7E7E-4DD1-BAEA-1D3E9F8C9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9551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94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84B8B-C4D2-EC68-73E9-94DCF1776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7A29F65-8AAA-6183-D3C8-55AAD4CD2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B2D3FBF-0FE6-D84E-D00C-48107EC1A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13D4-9752-4C96-AB23-23BE228B3745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6FC8FA8-DC7B-BB6B-EAB9-1F460D91A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11CB44F-1242-2A4A-C6DD-AA519AB05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A40D-7E7E-4DD1-BAEA-1D3E9F8C9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533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4BE84-0AEF-704E-EC47-C97EAA1FB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ADD7D6-693B-8CF7-F9D1-ABF4239A3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98AAE38-F3DA-774B-F74E-E62C73231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13D4-9752-4C96-AB23-23BE228B3745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4E32DB2-E674-A979-0D3C-1E3C1D3BB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977E59B-0D0A-7464-2955-6BD4321C1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A40D-7E7E-4DD1-BAEA-1D3E9F8C9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720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82EEF-8ECD-9D4D-9BBA-30E15321A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9F0F769-62B9-D2CF-8D99-E0F9C928E9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1FE14CC7-6110-BE5A-68C3-49DE234C0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9B07241-1408-5A39-86C0-4FDB117A9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13D4-9752-4C96-AB23-23BE228B3745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1657FA6-A941-F70C-D3C4-EF16125EC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B2AEDE9-1B9C-9C06-552E-F4EBB57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A40D-7E7E-4DD1-BAEA-1D3E9F8C9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066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4C7462-7316-8AB6-8B8E-F9096D6BB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A79084-9374-0A3C-3C95-5B52AC21C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1A76E86-1D87-C267-DCF5-3B845EF30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C8D8E23-A5B3-9335-2FB0-6CD90C45FF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3FCBF216-2DF5-F624-F11F-841A94568D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C3F4732-94FC-FD58-F445-BA7C9AB4C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13D4-9752-4C96-AB23-23BE228B3745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6C12FAB5-1336-398E-A231-B914BE37D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12FD2CC-0384-B5C2-330D-7D3A8B7EC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A40D-7E7E-4DD1-BAEA-1D3E9F8C9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55441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3FDFF-BC99-DB0A-C157-6475E8688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179370F0-DF44-2B3F-38E7-6C2C02885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13D4-9752-4C96-AB23-23BE228B3745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BCBF33EB-4FFC-157C-45FA-69342E4E7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C56F2CC5-0DDB-C116-F1F4-39480A6BB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A40D-7E7E-4DD1-BAEA-1D3E9F8C9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312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C57185B0-9269-7D77-0101-1ED9B5545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13D4-9752-4C96-AB23-23BE228B3745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FE7D0474-E776-E5A4-BA52-5BEFD093F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D896582B-6B52-22A6-DB4F-150CAA67A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A40D-7E7E-4DD1-BAEA-1D3E9F8C9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2974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716D-36D6-12F9-3AD1-564CD3520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9FD662D-E39B-F0F9-6909-11F350A5A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018C633-291C-316A-A8B9-45C5E4C50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AA95978-1AB7-A59E-0434-E8C47B314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13D4-9752-4C96-AB23-23BE228B3745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4C6E055-A033-17D2-482E-BE10456F9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415A74C-17C6-F8A6-A897-04471FD49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A40D-7E7E-4DD1-BAEA-1D3E9F8C9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565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51CCF-67F9-0F56-00A4-316A5A4ED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8AEEAF85-01C5-80BC-4501-487D6A22B4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5E4986-A799-9412-16C0-F76F9866B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53D5EB9-2FEA-6A57-7C7E-8D36AE05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13D4-9752-4C96-AB23-23BE228B3745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07C95E2-C461-2F77-803F-49B3A4575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A17FD69-4E0F-E63A-F411-58E96655F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A40D-7E7E-4DD1-BAEA-1D3E9F8C9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875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230632A-1198-DE69-C9B4-A87883D90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3C36EC-EC34-62DC-2734-676179CA1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CE0584E-ADDB-DFC8-9753-EAC1CE1F40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9613D4-9752-4C96-AB23-23BE228B3745}" type="datetimeFigureOut">
              <a:rPr lang="sk-SK" smtClean="0"/>
              <a:t>7. 10. 2024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5FC187B-9F4C-4C9F-E1F3-7ACA18428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E0B0183-134B-DB82-8E77-189714C0DA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E4A40D-7E7E-4DD1-BAEA-1D3E9F8C979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741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ROM1BFR01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fr-FR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PROFESSION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000" dirty="0">
                <a:latin typeface="Abadi" panose="020B0604020104020204" pitchFamily="34" charset="0"/>
              </a:rPr>
              <a:t>pri povolaniach </a:t>
            </a:r>
            <a:r>
              <a:rPr lang="sk-SK" sz="3000" b="1" u="sng" dirty="0">
                <a:solidFill>
                  <a:srgbClr val="C00000"/>
                </a:solidFill>
                <a:latin typeface="Abadi" panose="020B0604020104020204" pitchFamily="34" charset="0"/>
              </a:rPr>
              <a:t>nepoužívame člen</a:t>
            </a:r>
            <a:r>
              <a:rPr lang="sk-SK" sz="3000" dirty="0">
                <a:latin typeface="Abadi" panose="020B0604020104020204" pitchFamily="34" charset="0"/>
              </a:rPr>
              <a:t>, ktorý inak sprevádza podstatné mená,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výnimkou je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c‘est</a:t>
            </a:r>
            <a:r>
              <a:rPr lang="sk-SK" sz="3000" dirty="0">
                <a:latin typeface="Abadi" panose="020B0604020104020204" pitchFamily="34" charset="0"/>
              </a:rPr>
              <a:t>, po ktorom nasleduje člen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Vous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travaillez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comme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directrice</a:t>
            </a:r>
            <a:r>
              <a:rPr lang="sk-SK" sz="3000" i="1" dirty="0">
                <a:latin typeface="Abadi" panose="020B0604020104020204" pitchFamily="34" charset="0"/>
              </a:rPr>
              <a:t> ?</a:t>
            </a:r>
          </a:p>
          <a:p>
            <a:pPr marL="0" indent="0">
              <a:buNone/>
            </a:pPr>
            <a:r>
              <a:rPr lang="sk-SK" sz="3000" i="1" dirty="0" err="1">
                <a:latin typeface="Abadi" panose="020B0604020104020204" pitchFamily="34" charset="0"/>
              </a:rPr>
              <a:t>Non</a:t>
            </a:r>
            <a:r>
              <a:rPr lang="sk-SK" sz="3000" i="1" dirty="0">
                <a:latin typeface="Abadi" panose="020B0604020104020204" pitchFamily="34" charset="0"/>
              </a:rPr>
              <a:t>, je </a:t>
            </a:r>
            <a:r>
              <a:rPr lang="sk-SK" sz="3000" i="1" dirty="0" err="1">
                <a:latin typeface="Abadi" panose="020B0604020104020204" pitchFamily="34" charset="0"/>
              </a:rPr>
              <a:t>suis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professeur</a:t>
            </a:r>
            <a:r>
              <a:rPr lang="sk-SK" sz="3000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sz="3000" i="1" dirty="0" err="1">
                <a:solidFill>
                  <a:srgbClr val="0000FF"/>
                </a:solidFill>
                <a:latin typeface="Abadi" panose="020B0604020104020204" pitchFamily="34" charset="0"/>
              </a:rPr>
              <a:t>C‘est</a:t>
            </a:r>
            <a:r>
              <a:rPr lang="sk-SK" sz="3000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b="1" i="1" u="sng" dirty="0" err="1">
                <a:latin typeface="Abadi" panose="020B0604020104020204" pitchFamily="34" charset="0"/>
              </a:rPr>
              <a:t>un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économiste</a:t>
            </a:r>
            <a:r>
              <a:rPr lang="sk-SK" sz="3000" i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19394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767"/>
            <a:ext cx="10515600" cy="54191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2" name="Tabuľka 4">
            <a:extLst>
              <a:ext uri="{FF2B5EF4-FFF2-40B4-BE49-F238E27FC236}">
                <a16:creationId xmlns:a16="http://schemas.microsoft.com/office/drawing/2014/main" id="{99D30CF6-D7AC-35AF-9A2D-0E61044E6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107147"/>
              </p:ext>
            </p:extLst>
          </p:nvPr>
        </p:nvGraphicFramePr>
        <p:xfrm>
          <a:off x="768282" y="833234"/>
          <a:ext cx="11078634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4278">
                  <a:extLst>
                    <a:ext uri="{9D8B030D-6E8A-4147-A177-3AD203B41FA5}">
                      <a16:colId xmlns:a16="http://schemas.microsoft.com/office/drawing/2014/main" val="3971970439"/>
                    </a:ext>
                  </a:extLst>
                </a:gridCol>
                <a:gridCol w="5334356">
                  <a:extLst>
                    <a:ext uri="{9D8B030D-6E8A-4147-A177-3AD203B41FA5}">
                      <a16:colId xmlns:a16="http://schemas.microsoft.com/office/drawing/2014/main" val="3418634831"/>
                    </a:ext>
                  </a:extLst>
                </a:gridCol>
              </a:tblGrid>
              <a:tr h="518372">
                <a:tc>
                  <a:txBody>
                    <a:bodyPr/>
                    <a:lstStyle/>
                    <a:p>
                      <a:r>
                        <a:rPr lang="sk-SK" sz="32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enseignant</a:t>
                      </a:r>
                      <a:r>
                        <a:rPr lang="sk-SK" sz="32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32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32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enseignant</a:t>
                      </a:r>
                      <a:r>
                        <a:rPr lang="sk-SK" sz="3200" b="1" u="sng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</a:t>
                      </a:r>
                      <a:endParaRPr lang="fr-FR" sz="3200" b="1" u="sng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vyučujúci/vyučujúca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240447"/>
                  </a:ext>
                </a:extLst>
              </a:tr>
              <a:tr h="518372">
                <a:tc>
                  <a:txBody>
                    <a:bodyPr/>
                    <a:lstStyle/>
                    <a:p>
                      <a:r>
                        <a:rPr lang="sk-SK" sz="320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étudiant</a:t>
                      </a:r>
                      <a:r>
                        <a:rPr lang="sk-SK" sz="32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320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32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étudiant</a:t>
                      </a:r>
                      <a:r>
                        <a:rPr lang="sk-SK" sz="3200" b="1" u="sng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</a:t>
                      </a:r>
                      <a:endParaRPr lang="fr-FR" sz="32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študent/študentka</a:t>
                      </a:r>
                      <a:endParaRPr lang="fr-FR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386045"/>
                  </a:ext>
                </a:extLst>
              </a:tr>
              <a:tr h="518372">
                <a:tc>
                  <a:txBody>
                    <a:bodyPr/>
                    <a:lstStyle/>
                    <a:p>
                      <a:r>
                        <a:rPr lang="sk-SK" sz="32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(e) </a:t>
                      </a:r>
                      <a:r>
                        <a:rPr lang="sk-SK" sz="32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journaliste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novinár/novinárka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62956"/>
                  </a:ext>
                </a:extLst>
              </a:tr>
              <a:tr h="518372">
                <a:tc>
                  <a:txBody>
                    <a:bodyPr/>
                    <a:lstStyle/>
                    <a:p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b="0" dirty="0">
                          <a:latin typeface="Abadi" panose="020B0604020104020204" pitchFamily="34" charset="0"/>
                        </a:rPr>
                        <a:t>(e) </a:t>
                      </a:r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chimiste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latin typeface="Abadi" panose="020B0604020104020204" pitchFamily="34" charset="0"/>
                        </a:rPr>
                        <a:t>chemik/chemička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68206"/>
                  </a:ext>
                </a:extLst>
              </a:tr>
              <a:tr h="518372">
                <a:tc>
                  <a:txBody>
                    <a:bodyPr/>
                    <a:lstStyle/>
                    <a:p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b="0" dirty="0">
                          <a:latin typeface="Abadi" panose="020B0604020104020204" pitchFamily="34" charset="0"/>
                        </a:rPr>
                        <a:t>(e) </a:t>
                      </a:r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astronaute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latin typeface="Abadi" panose="020B0604020104020204" pitchFamily="34" charset="0"/>
                        </a:rPr>
                        <a:t>astronaut/astronautka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605527"/>
                  </a:ext>
                </a:extLst>
              </a:tr>
              <a:tr h="518372">
                <a:tc>
                  <a:txBody>
                    <a:bodyPr/>
                    <a:lstStyle/>
                    <a:p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b="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professeur</a:t>
                      </a:r>
                      <a:r>
                        <a:rPr lang="sk-SK" sz="3200" b="0" dirty="0">
                          <a:latin typeface="Abadi" panose="020B0604020104020204" pitchFamily="34" charset="0"/>
                        </a:rPr>
                        <a:t>	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latin typeface="Abadi" panose="020B0604020104020204" pitchFamily="34" charset="0"/>
                        </a:rPr>
                        <a:t>profesor/profesorka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437192"/>
                  </a:ext>
                </a:extLst>
              </a:tr>
              <a:tr h="518372">
                <a:tc>
                  <a:txBody>
                    <a:bodyPr/>
                    <a:lstStyle/>
                    <a:p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b="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mannequin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latin typeface="Abadi" panose="020B0604020104020204" pitchFamily="34" charset="0"/>
                        </a:rPr>
                        <a:t>model/modelka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04728"/>
                  </a:ext>
                </a:extLst>
              </a:tr>
              <a:tr h="487778">
                <a:tc>
                  <a:txBody>
                    <a:bodyPr/>
                    <a:lstStyle/>
                    <a:p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b="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médecin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latin typeface="Abadi" panose="020B0604020104020204" pitchFamily="34" charset="0"/>
                        </a:rPr>
                        <a:t>lekár/lekárka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662368"/>
                  </a:ext>
                </a:extLst>
              </a:tr>
              <a:tr h="518372">
                <a:tc>
                  <a:txBody>
                    <a:bodyPr/>
                    <a:lstStyle/>
                    <a:p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3200" b="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3200" b="0" dirty="0" err="1">
                          <a:latin typeface="Abadi" panose="020B0604020104020204" pitchFamily="34" charset="0"/>
                        </a:rPr>
                        <a:t>écrivain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3200" b="0" dirty="0">
                          <a:latin typeface="Abadi" panose="020B0604020104020204" pitchFamily="34" charset="0"/>
                        </a:rPr>
                        <a:t>spisovateľ/spisovateľka</a:t>
                      </a:r>
                      <a:endParaRPr lang="fr-FR" sz="3200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785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8709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4309F92B-83F9-9012-A435-7C28A13DDD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72725"/>
              </p:ext>
            </p:extLst>
          </p:nvPr>
        </p:nvGraphicFramePr>
        <p:xfrm>
          <a:off x="1023634" y="719666"/>
          <a:ext cx="10772126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6063">
                  <a:extLst>
                    <a:ext uri="{9D8B030D-6E8A-4147-A177-3AD203B41FA5}">
                      <a16:colId xmlns:a16="http://schemas.microsoft.com/office/drawing/2014/main" val="3215322971"/>
                    </a:ext>
                  </a:extLst>
                </a:gridCol>
                <a:gridCol w="5386063">
                  <a:extLst>
                    <a:ext uri="{9D8B030D-6E8A-4147-A177-3AD203B41FA5}">
                      <a16:colId xmlns:a16="http://schemas.microsoft.com/office/drawing/2014/main" val="19534071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sz="2800" b="0" u="none" dirty="0" err="1">
                          <a:solidFill>
                            <a:schemeClr val="tx1"/>
                          </a:solidFill>
                        </a:rPr>
                        <a:t>un</a:t>
                      </a:r>
                      <a:r>
                        <a:rPr lang="sk-SK" sz="2800" b="0" u="none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800" b="0" u="none" dirty="0" err="1">
                          <a:solidFill>
                            <a:schemeClr val="tx1"/>
                          </a:solidFill>
                        </a:rPr>
                        <a:t>dans</a:t>
                      </a:r>
                      <a:r>
                        <a:rPr lang="sk-SK" sz="2800" b="1" u="sng" dirty="0" err="1">
                          <a:solidFill>
                            <a:schemeClr val="tx1"/>
                          </a:solidFill>
                        </a:rPr>
                        <a:t>eur</a:t>
                      </a:r>
                      <a:r>
                        <a:rPr lang="sk-SK" sz="2800" b="0" u="none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sk-SK" sz="2800" b="0" u="none" dirty="0" err="1">
                          <a:solidFill>
                            <a:schemeClr val="tx1"/>
                          </a:solidFill>
                        </a:rPr>
                        <a:t>une</a:t>
                      </a:r>
                      <a:r>
                        <a:rPr lang="sk-SK" sz="2800" b="0" u="none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800" b="0" u="none" dirty="0" err="1">
                          <a:solidFill>
                            <a:schemeClr val="tx1"/>
                          </a:solidFill>
                        </a:rPr>
                        <a:t>dans</a:t>
                      </a:r>
                      <a:r>
                        <a:rPr lang="sk-SK" sz="2800" b="1" u="sng" dirty="0" err="1">
                          <a:solidFill>
                            <a:schemeClr val="tx1"/>
                          </a:solidFill>
                        </a:rPr>
                        <a:t>euse</a:t>
                      </a:r>
                      <a:endParaRPr lang="fr-FR" sz="28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b="0" dirty="0">
                          <a:solidFill>
                            <a:schemeClr val="tx1"/>
                          </a:solidFill>
                        </a:rPr>
                        <a:t>tanečník/tanečníčka</a:t>
                      </a:r>
                      <a:endParaRPr lang="fr-FR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475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8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chant</a:t>
                      </a:r>
                      <a:r>
                        <a:rPr lang="sk-SK" sz="2800" b="1" u="sng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eur</a:t>
                      </a:r>
                      <a:r>
                        <a:rPr lang="sk-SK" sz="28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28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8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chant</a:t>
                      </a:r>
                      <a:r>
                        <a:rPr lang="sk-SK" sz="2800" b="1" u="sng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euse</a:t>
                      </a:r>
                      <a:endParaRPr lang="fr-FR" sz="28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spevák/speváčka</a:t>
                      </a:r>
                      <a:endParaRPr lang="fr-FR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28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joueur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joueuse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>
                          <a:latin typeface="Abadi" panose="020B0604020104020204" pitchFamily="34" charset="0"/>
                        </a:rPr>
                        <a:t>hráč/hráčka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7467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boulang</a:t>
                      </a:r>
                      <a:r>
                        <a:rPr lang="sk-SK" sz="2800" b="1" u="sng" dirty="0" err="1">
                          <a:latin typeface="Abadi" panose="020B0604020104020204" pitchFamily="34" charset="0"/>
                        </a:rPr>
                        <a:t>er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boulang</a:t>
                      </a:r>
                      <a:r>
                        <a:rPr lang="sk-SK" sz="2800" b="1" u="sng" dirty="0" err="1">
                          <a:latin typeface="Abadi" panose="020B0604020104020204" pitchFamily="34" charset="0"/>
                        </a:rPr>
                        <a:t>ère</a:t>
                      </a:r>
                      <a:endParaRPr lang="fr-FR" sz="28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>
                          <a:latin typeface="Abadi" panose="020B0604020104020204" pitchFamily="34" charset="0"/>
                        </a:rPr>
                        <a:t>pekár/pekárka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977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infirmier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infirmière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>
                          <a:latin typeface="Abadi" panose="020B0604020104020204" pitchFamily="34" charset="0"/>
                        </a:rPr>
                        <a:t>ošetrovateľ/zdravotná sestra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54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ac</a:t>
                      </a:r>
                      <a:r>
                        <a:rPr lang="sk-SK" sz="2800" b="1" u="sng" dirty="0" err="1">
                          <a:latin typeface="Abadi" panose="020B0604020104020204" pitchFamily="34" charset="0"/>
                        </a:rPr>
                        <a:t>teur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ac</a:t>
                      </a:r>
                      <a:r>
                        <a:rPr lang="sk-SK" sz="2800" b="1" u="sng" dirty="0" err="1">
                          <a:latin typeface="Abadi" panose="020B0604020104020204" pitchFamily="34" charset="0"/>
                        </a:rPr>
                        <a:t>trice</a:t>
                      </a:r>
                      <a:endParaRPr lang="fr-FR" sz="28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>
                          <a:latin typeface="Abadi" panose="020B0604020104020204" pitchFamily="34" charset="0"/>
                        </a:rPr>
                        <a:t>herec/herečka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402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agriculteur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agricultrice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>
                          <a:latin typeface="Abadi" panose="020B0604020104020204" pitchFamily="34" charset="0"/>
                        </a:rPr>
                        <a:t>poľnohospodár/ka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01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directeur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directrice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2800" dirty="0">
                          <a:latin typeface="Abadi" panose="020B0604020104020204" pitchFamily="34" charset="0"/>
                        </a:rPr>
                        <a:t>riaditeľ/riaditeľka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969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solidFill>
                            <a:schemeClr val="tx1"/>
                          </a:solidFill>
                        </a:rPr>
                        <a:t>un</a:t>
                      </a:r>
                      <a:r>
                        <a:rPr lang="sk-SK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800" dirty="0" err="1">
                          <a:solidFill>
                            <a:schemeClr val="tx1"/>
                          </a:solidFill>
                        </a:rPr>
                        <a:t>technic</a:t>
                      </a:r>
                      <a:r>
                        <a:rPr lang="sk-SK" sz="2800" b="1" u="sng" dirty="0" err="1">
                          <a:solidFill>
                            <a:schemeClr val="tx1"/>
                          </a:solidFill>
                        </a:rPr>
                        <a:t>ien</a:t>
                      </a:r>
                      <a:r>
                        <a:rPr lang="sk-SK" sz="2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sk-SK" sz="2800" dirty="0" err="1">
                          <a:solidFill>
                            <a:schemeClr val="tx1"/>
                          </a:solidFill>
                        </a:rPr>
                        <a:t>une</a:t>
                      </a:r>
                      <a:r>
                        <a:rPr lang="sk-SK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800" dirty="0" err="1">
                          <a:solidFill>
                            <a:schemeClr val="tx1"/>
                          </a:solidFill>
                        </a:rPr>
                        <a:t>technic</a:t>
                      </a:r>
                      <a:r>
                        <a:rPr lang="sk-SK" sz="2800" b="1" u="sng" dirty="0" err="1">
                          <a:solidFill>
                            <a:schemeClr val="tx1"/>
                          </a:solidFill>
                        </a:rPr>
                        <a:t>ienne</a:t>
                      </a:r>
                      <a:endParaRPr lang="fr-FR" sz="28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dirty="0">
                          <a:latin typeface="Abadi" panose="020B0604020104020204" pitchFamily="34" charset="0"/>
                        </a:rPr>
                        <a:t>technik/technička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073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solidFill>
                            <a:schemeClr val="tx1"/>
                          </a:solidFill>
                        </a:rPr>
                        <a:t>un</a:t>
                      </a:r>
                      <a:r>
                        <a:rPr lang="sk-SK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800" dirty="0" err="1">
                          <a:solidFill>
                            <a:schemeClr val="tx1"/>
                          </a:solidFill>
                        </a:rPr>
                        <a:t>chirurgien</a:t>
                      </a:r>
                      <a:r>
                        <a:rPr lang="sk-SK" sz="28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sk-SK" sz="2800" dirty="0" err="1">
                          <a:solidFill>
                            <a:schemeClr val="tx1"/>
                          </a:solidFill>
                        </a:rPr>
                        <a:t>une</a:t>
                      </a:r>
                      <a:r>
                        <a:rPr lang="sk-SK" sz="2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k-SK" sz="2800" dirty="0" err="1">
                          <a:solidFill>
                            <a:schemeClr val="tx1"/>
                          </a:solidFill>
                        </a:rPr>
                        <a:t>chirurgienne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dirty="0">
                          <a:latin typeface="Abadi" panose="020B0604020104020204" pitchFamily="34" charset="0"/>
                        </a:rPr>
                        <a:t>chirurg/chirurgička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058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lyc</a:t>
                      </a:r>
                      <a:r>
                        <a:rPr lang="sk-SK" sz="2800" b="1" u="sng" dirty="0" err="1">
                          <a:latin typeface="Abadi" panose="020B0604020104020204" pitchFamily="34" charset="0"/>
                        </a:rPr>
                        <a:t>éen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/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une</a:t>
                      </a:r>
                      <a:r>
                        <a:rPr lang="sk-SK" sz="2800" dirty="0">
                          <a:latin typeface="Abadi" panose="020B0604020104020204" pitchFamily="34" charset="0"/>
                        </a:rPr>
                        <a:t> </a:t>
                      </a:r>
                      <a:r>
                        <a:rPr lang="sk-SK" sz="2800" dirty="0" err="1">
                          <a:latin typeface="Abadi" panose="020B0604020104020204" pitchFamily="34" charset="0"/>
                        </a:rPr>
                        <a:t>lyc</a:t>
                      </a:r>
                      <a:r>
                        <a:rPr lang="sk-SK" sz="2800" b="1" u="sng" dirty="0" err="1">
                          <a:latin typeface="Abadi" panose="020B0604020104020204" pitchFamily="34" charset="0"/>
                        </a:rPr>
                        <a:t>éenne</a:t>
                      </a:r>
                      <a:endParaRPr lang="fr-FR" sz="28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2800" dirty="0">
                          <a:latin typeface="Abadi" panose="020B0604020104020204" pitchFamily="34" charset="0"/>
                        </a:rPr>
                        <a:t>študent/študentka lýcea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5109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717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Devoir</a:t>
            </a:r>
            <a:r>
              <a:rPr lang="sk-SK" sz="40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à la </a:t>
            </a:r>
            <a:r>
              <a:rPr lang="sk-SK" sz="40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maison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633" y="1654792"/>
            <a:ext cx="10515600" cy="47984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dirty="0" err="1">
                <a:latin typeface="Abadi" panose="020B0604020104020204" pitchFamily="34" charset="0"/>
              </a:rPr>
              <a:t>exercice_professions</a:t>
            </a:r>
            <a:r>
              <a:rPr lang="sk-SK" sz="3000" dirty="0">
                <a:latin typeface="Abadi" panose="020B0604020104020204" pitchFamily="34" charset="0"/>
              </a:rPr>
              <a:t> / ex. </a:t>
            </a:r>
            <a:r>
              <a:rPr lang="sk-SK" sz="3000">
                <a:latin typeface="Abadi" panose="020B0604020104020204" pitchFamily="34" charset="0"/>
              </a:rPr>
              <a:t>5, 6</a:t>
            </a: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9735528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2856</TotalTime>
  <Words>243</Words>
  <Application>Microsoft Office PowerPoint</Application>
  <PresentationFormat>Širokouhlá</PresentationFormat>
  <Paragraphs>61</Paragraphs>
  <Slides>5</Slides>
  <Notes>4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1" baseType="lpstr">
      <vt:lpstr>Abadi</vt:lpstr>
      <vt:lpstr>Aptos</vt:lpstr>
      <vt:lpstr>Aptos Display</vt:lpstr>
      <vt:lpstr>Arial</vt:lpstr>
      <vt:lpstr>Arial Black</vt:lpstr>
      <vt:lpstr>Motív Office</vt:lpstr>
      <vt:lpstr>Prezentácia programu PowerPoint</vt:lpstr>
      <vt:lpstr>PROFESSION</vt:lpstr>
      <vt:lpstr>Prezentácia programu PowerPoint</vt:lpstr>
      <vt:lpstr>Prezentácia programu PowerPoint</vt:lpstr>
      <vt:lpstr>Devoir à la maison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Michal Varchol</dc:creator>
  <cp:lastModifiedBy>Michal Varchol</cp:lastModifiedBy>
  <cp:revision>1</cp:revision>
  <dcterms:created xsi:type="dcterms:W3CDTF">2024-10-06T23:35:48Z</dcterms:created>
  <dcterms:modified xsi:type="dcterms:W3CDTF">2024-10-08T23:12:43Z</dcterms:modified>
</cp:coreProperties>
</file>