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98" r:id="rId3"/>
    <p:sldId id="318" r:id="rId4"/>
    <p:sldId id="319" r:id="rId5"/>
    <p:sldId id="328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18E7C1-4BF6-46AE-8795-076D116252FD}" v="2" dt="2024-10-08T23:42:06.3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redný štýl 4 - zvýrazneni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Stredný štýl 3 - zvýrazneni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redný štýl 2 - zvýrazneni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Varchol" userId="17b5eb1e964ec638" providerId="LiveId" clId="{A518E7C1-4BF6-46AE-8795-076D116252FD}"/>
    <pc:docChg chg="undo redo custSel addSld delSld modSld">
      <pc:chgData name="Michal Varchol" userId="17b5eb1e964ec638" providerId="LiveId" clId="{A518E7C1-4BF6-46AE-8795-076D116252FD}" dt="2024-10-08T23:42:28.995" v="50" actId="207"/>
      <pc:docMkLst>
        <pc:docMk/>
      </pc:docMkLst>
      <pc:sldChg chg="modSp mod">
        <pc:chgData name="Michal Varchol" userId="17b5eb1e964ec638" providerId="LiveId" clId="{A518E7C1-4BF6-46AE-8795-076D116252FD}" dt="2024-10-06T23:36:09.402" v="3" actId="20577"/>
        <pc:sldMkLst>
          <pc:docMk/>
          <pc:sldMk cId="3612274300" sldId="256"/>
        </pc:sldMkLst>
        <pc:spChg chg="mod">
          <ac:chgData name="Michal Varchol" userId="17b5eb1e964ec638" providerId="LiveId" clId="{A518E7C1-4BF6-46AE-8795-076D116252FD}" dt="2024-10-06T23:36:09.402" v="3" actId="20577"/>
          <ac:spMkLst>
            <pc:docMk/>
            <pc:sldMk cId="3612274300" sldId="256"/>
            <ac:spMk id="4" creationId="{815E3C70-9E9F-43F6-A4FD-4E87EC136B05}"/>
          </ac:spMkLst>
        </pc:spChg>
      </pc:sldChg>
      <pc:sldChg chg="del">
        <pc:chgData name="Michal Varchol" userId="17b5eb1e964ec638" providerId="LiveId" clId="{A518E7C1-4BF6-46AE-8795-076D116252FD}" dt="2024-10-06T23:48:02.581" v="19" actId="47"/>
        <pc:sldMkLst>
          <pc:docMk/>
          <pc:sldMk cId="1395318548" sldId="299"/>
        </pc:sldMkLst>
      </pc:sldChg>
      <pc:sldChg chg="del">
        <pc:chgData name="Michal Varchol" userId="17b5eb1e964ec638" providerId="LiveId" clId="{A518E7C1-4BF6-46AE-8795-076D116252FD}" dt="2024-10-06T23:48:49.992" v="20" actId="47"/>
        <pc:sldMkLst>
          <pc:docMk/>
          <pc:sldMk cId="3569863276" sldId="300"/>
        </pc:sldMkLst>
      </pc:sldChg>
      <pc:sldChg chg="del">
        <pc:chgData name="Michal Varchol" userId="17b5eb1e964ec638" providerId="LiveId" clId="{A518E7C1-4BF6-46AE-8795-076D116252FD}" dt="2024-10-06T23:46:49.465" v="18" actId="47"/>
        <pc:sldMkLst>
          <pc:docMk/>
          <pc:sldMk cId="4114930030" sldId="301"/>
        </pc:sldMkLst>
      </pc:sldChg>
      <pc:sldChg chg="add del">
        <pc:chgData name="Michal Varchol" userId="17b5eb1e964ec638" providerId="LiveId" clId="{A518E7C1-4BF6-46AE-8795-076D116252FD}" dt="2024-10-06T23:39:59.086" v="13" actId="47"/>
        <pc:sldMkLst>
          <pc:docMk/>
          <pc:sldMk cId="1619394955" sldId="309"/>
        </pc:sldMkLst>
      </pc:sldChg>
      <pc:sldChg chg="del">
        <pc:chgData name="Michal Varchol" userId="17b5eb1e964ec638" providerId="LiveId" clId="{A518E7C1-4BF6-46AE-8795-076D116252FD}" dt="2024-10-06T23:45:22.015" v="17" actId="47"/>
        <pc:sldMkLst>
          <pc:docMk/>
          <pc:sldMk cId="2329717973" sldId="311"/>
        </pc:sldMkLst>
      </pc:sldChg>
      <pc:sldChg chg="del">
        <pc:chgData name="Michal Varchol" userId="17b5eb1e964ec638" providerId="LiveId" clId="{A518E7C1-4BF6-46AE-8795-076D116252FD}" dt="2024-10-08T22:54:22.786" v="21" actId="47"/>
        <pc:sldMkLst>
          <pc:docMk/>
          <pc:sldMk cId="2424846617" sldId="312"/>
        </pc:sldMkLst>
      </pc:sldChg>
      <pc:sldChg chg="del">
        <pc:chgData name="Michal Varchol" userId="17b5eb1e964ec638" providerId="LiveId" clId="{A518E7C1-4BF6-46AE-8795-076D116252FD}" dt="2024-10-06T23:37:16.986" v="5" actId="47"/>
        <pc:sldMkLst>
          <pc:docMk/>
          <pc:sldMk cId="576888165" sldId="313"/>
        </pc:sldMkLst>
      </pc:sldChg>
      <pc:sldChg chg="add del">
        <pc:chgData name="Michal Varchol" userId="17b5eb1e964ec638" providerId="LiveId" clId="{A518E7C1-4BF6-46AE-8795-076D116252FD}" dt="2024-10-06T23:42:19.940" v="16" actId="47"/>
        <pc:sldMkLst>
          <pc:docMk/>
          <pc:sldMk cId="2948709701" sldId="317"/>
        </pc:sldMkLst>
      </pc:sldChg>
      <pc:sldChg chg="modSp add mod">
        <pc:chgData name="Michal Varchol" userId="17b5eb1e964ec638" providerId="LiveId" clId="{A518E7C1-4BF6-46AE-8795-076D116252FD}" dt="2024-10-08T23:42:28.995" v="50" actId="207"/>
        <pc:sldMkLst>
          <pc:docMk/>
          <pc:sldMk cId="1009297599" sldId="328"/>
        </pc:sldMkLst>
        <pc:spChg chg="mod">
          <ac:chgData name="Michal Varchol" userId="17b5eb1e964ec638" providerId="LiveId" clId="{A518E7C1-4BF6-46AE-8795-076D116252FD}" dt="2024-10-08T23:42:01.640" v="31" actId="20577"/>
          <ac:spMkLst>
            <pc:docMk/>
            <pc:sldMk cId="1009297599" sldId="328"/>
            <ac:spMk id="3" creationId="{43F9DB43-6F04-D0D7-60B8-795413C05DD4}"/>
          </ac:spMkLst>
        </pc:spChg>
        <pc:spChg chg="mod">
          <ac:chgData name="Michal Varchol" userId="17b5eb1e964ec638" providerId="LiveId" clId="{A518E7C1-4BF6-46AE-8795-076D116252FD}" dt="2024-10-08T23:42:28.995" v="50" actId="207"/>
          <ac:spMkLst>
            <pc:docMk/>
            <pc:sldMk cId="1009297599" sldId="328"/>
            <ac:spMk id="4" creationId="{21965258-6846-1C71-40CD-B3203C995D6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1B44E-EB08-4DBA-8ACB-2BCEC02FC930}" type="datetimeFigureOut">
              <a:rPr lang="fr-FR" smtClean="0"/>
              <a:t>07/10/2024</a:t>
            </a:fld>
            <a:endParaRPr lang="fr-FR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FFDD42-9915-4D29-B69D-860C289356F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8922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4789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21521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7247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9549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D5DFC7-CA3B-0C4A-02AC-0F4BCBA598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6339DDB-2591-81AA-25C3-71ABC01EAF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fr-FR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744D051-D1D5-50CF-E7AC-60B541289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DC5E-63C8-423F-95BB-E643E93617F9}" type="datetimeFigureOut">
              <a:rPr lang="fr-FR" smtClean="0"/>
              <a:t>07/10/2024</a:t>
            </a:fld>
            <a:endParaRPr lang="fr-FR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51B73A9-5A6C-4CAC-1E30-094CDB7C3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607144A-EA46-7B35-5C03-667457FC5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EDD9-D806-4AF2-B656-E9B418A3775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51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AC1B34-042F-6D81-D93C-94ED3914E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5EB4B06A-AEC6-7941-03DA-8A023D0B8A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D21804E-CC8B-A191-6E3F-28519EAE7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DC5E-63C8-423F-95BB-E643E93617F9}" type="datetimeFigureOut">
              <a:rPr lang="fr-FR" smtClean="0"/>
              <a:t>07/10/2024</a:t>
            </a:fld>
            <a:endParaRPr lang="fr-FR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4D1A187-1C38-C4B2-A2D3-B9F0A7C33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4F46A9A-E773-A754-C7B9-CE4DA527A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EDD9-D806-4AF2-B656-E9B418A3775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163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2743ACD5-49D9-D586-FBB6-772671AF74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07328B8C-0E16-BEF5-87E5-781691958E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3FEC6F9-49A4-D27C-4402-E6E86946C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DC5E-63C8-423F-95BB-E643E93617F9}" type="datetimeFigureOut">
              <a:rPr lang="fr-FR" smtClean="0"/>
              <a:t>07/10/2024</a:t>
            </a:fld>
            <a:endParaRPr lang="fr-FR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F7520E9-FB03-7D9E-D5EE-3FD25E520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E66CBE6-EF8F-6185-89DE-F74699187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EDD9-D806-4AF2-B656-E9B418A3775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0009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6988D4-4746-432E-BC66-7129D8E1B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7996-E3EE-4932-9DF3-4751E7151EB3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F45977-1E38-4122-ADFC-3AA1D4E21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D8C3A7-14A2-4B04-B8A7-D17B9F9CD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2703-A5C3-46B6-B3F5-0A465FBF64E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7268898-9196-4486-9B2C-B0F18E818B9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07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DA7410-8072-445C-6146-70D5458B2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1AEEC6A-B51E-9F9F-7211-1D6DB7951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9533175-953B-3220-B7FB-36B990F40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DC5E-63C8-423F-95BB-E643E93617F9}" type="datetimeFigureOut">
              <a:rPr lang="fr-FR" smtClean="0"/>
              <a:t>07/10/2024</a:t>
            </a:fld>
            <a:endParaRPr lang="fr-FR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3BA4C80-82E9-B091-9A2B-4F032D704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8DA04B9-1BB5-A2C3-525F-CD6603BCC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EDD9-D806-4AF2-B656-E9B418A3775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85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15B1B1-5A88-73BD-6557-1BA1F8A55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4ED0CA-11E6-6DB2-6AB2-31E37312D1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B8DA5A9-F7A9-3B39-7777-665CDD4D7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DC5E-63C8-423F-95BB-E643E93617F9}" type="datetimeFigureOut">
              <a:rPr lang="fr-FR" smtClean="0"/>
              <a:t>07/10/2024</a:t>
            </a:fld>
            <a:endParaRPr lang="fr-FR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2C6654F-B720-A342-2B73-7231C191C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D95BFBF-E870-0093-987F-9F21A98F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EDD9-D806-4AF2-B656-E9B418A3775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8298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661FD-7895-162C-E551-ED84F06E4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822E5A3-39D8-E0B0-4AF0-D21F3EA77D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04652675-9210-17D8-9F00-76379F0BEA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991C94B-2169-FCF7-7D26-9A73670DC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DC5E-63C8-423F-95BB-E643E93617F9}" type="datetimeFigureOut">
              <a:rPr lang="fr-FR" smtClean="0"/>
              <a:t>07/10/2024</a:t>
            </a:fld>
            <a:endParaRPr lang="fr-FR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02B7E42F-BE70-C6AB-D520-C35BE8A5B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16C24351-F6B7-D6E1-E837-F8D87597C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EDD9-D806-4AF2-B656-E9B418A3775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948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9EFC78-92DD-F7E2-67A5-D189F0F32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C51E869-114D-0422-42A8-79316D2FF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64D9EF3A-EB21-ADD3-40DE-394EE0E5DC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79063E9-F1D9-49C1-61E2-7A08463681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CDE2327C-37ED-BEF3-8AE1-ACDB36FF41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EEB04684-4C86-FEBF-6C48-3645F57F4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DC5E-63C8-423F-95BB-E643E93617F9}" type="datetimeFigureOut">
              <a:rPr lang="fr-FR" smtClean="0"/>
              <a:t>07/10/2024</a:t>
            </a:fld>
            <a:endParaRPr lang="fr-FR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B73A4EA4-E07D-18FA-4004-1F228E61E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C858B57A-816E-396F-F12E-9F9762589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EDD9-D806-4AF2-B656-E9B418A3775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4939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49DC92-9809-E27B-86C5-1EE4D6A0C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2089A9CE-C183-D300-6A46-CE4AB4A85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DC5E-63C8-423F-95BB-E643E93617F9}" type="datetimeFigureOut">
              <a:rPr lang="fr-FR" smtClean="0"/>
              <a:t>07/10/2024</a:t>
            </a:fld>
            <a:endParaRPr lang="fr-FR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3993F943-0569-05B3-44F5-035AAC604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E469911C-42AD-6DCB-07E5-82B4671B7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EDD9-D806-4AF2-B656-E9B418A3775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984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61D96127-BE61-889F-95AD-09AAC5B5A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DC5E-63C8-423F-95BB-E643E93617F9}" type="datetimeFigureOut">
              <a:rPr lang="fr-FR" smtClean="0"/>
              <a:t>07/10/2024</a:t>
            </a:fld>
            <a:endParaRPr lang="fr-FR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3AE5E997-31F2-AF8D-3D11-12FD6D851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67E6F9C6-6FCB-5ED1-A9C9-D5191B1F6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EDD9-D806-4AF2-B656-E9B418A3775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9650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2B093A-A60C-AF54-99D9-A67164581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32ACDD2-72E7-C6F6-99BA-DC4C4F3D5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7B9B621-6DA7-32D6-890B-E196A9B77E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336EF22B-C10F-9560-69F6-7F1F5F68C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DC5E-63C8-423F-95BB-E643E93617F9}" type="datetimeFigureOut">
              <a:rPr lang="fr-FR" smtClean="0"/>
              <a:t>07/10/2024</a:t>
            </a:fld>
            <a:endParaRPr lang="fr-FR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828ABF1B-BE2F-675E-6BE9-13FAC687C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E284E07C-8290-A7B3-A721-4547E84CC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EDD9-D806-4AF2-B656-E9B418A3775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7314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BD441C-6B9D-3774-8660-8EE287D51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B92C7F46-9E00-6253-3156-FF8310BDFF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91EBF38-8410-F51E-0F09-DFD3938EA5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C37AD090-C1BC-376B-307E-7C61378B7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DC5E-63C8-423F-95BB-E643E93617F9}" type="datetimeFigureOut">
              <a:rPr lang="fr-FR" smtClean="0"/>
              <a:t>07/10/2024</a:t>
            </a:fld>
            <a:endParaRPr lang="fr-FR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668901C-3428-30FD-12AD-04B896132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E2011A1C-4F18-B4A5-6B85-CE1E88F4C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EDD9-D806-4AF2-B656-E9B418A3775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4206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E0324753-9A82-586F-FA94-C5DD579A0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8637F47-323B-8ACD-BF71-7BB988412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697B0CB-659A-8A36-8F36-FEA77004FE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8DC5E-63C8-423F-95BB-E643E93617F9}" type="datetimeFigureOut">
              <a:rPr lang="fr-FR" smtClean="0"/>
              <a:t>07/10/2024</a:t>
            </a:fld>
            <a:endParaRPr lang="fr-FR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7C5E89F-0969-C992-8396-DA9AB476ED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52E1DF6-E6DD-59E9-B4B2-6A9542CC6B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7EDD9-D806-4AF2-B656-E9B418A3775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6460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vyuka.lingea.cz/francouzstina/ucebnice/lecon-1/grammair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3EC12C10-7507-436C-B766-1BAFC1C38C3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4" b="6064"/>
          <a:stretch>
            <a:fillRect/>
          </a:stretch>
        </p:blipFill>
        <p:spPr/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26EBEDB8-8524-424E-9EDF-3E39917552B2}"/>
              </a:ext>
            </a:extLst>
          </p:cNvPr>
          <p:cNvGrpSpPr/>
          <p:nvPr/>
        </p:nvGrpSpPr>
        <p:grpSpPr>
          <a:xfrm>
            <a:off x="457114" y="368491"/>
            <a:ext cx="4907666" cy="2740469"/>
            <a:chOff x="457114" y="286603"/>
            <a:chExt cx="4907666" cy="2487663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5A7209E0-2279-4A14-9681-4954497ABF99}"/>
                </a:ext>
              </a:extLst>
            </p:cNvPr>
            <p:cNvGrpSpPr/>
            <p:nvPr/>
          </p:nvGrpSpPr>
          <p:grpSpPr>
            <a:xfrm>
              <a:off x="457114" y="286603"/>
              <a:ext cx="4907666" cy="2487663"/>
              <a:chOff x="266045" y="-13647"/>
              <a:chExt cx="4907666" cy="2487663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AB8AB0FC-DD7C-4AC4-974C-AF5080186E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6045" y="2210765"/>
                <a:ext cx="4907666" cy="0"/>
              </a:xfrm>
              <a:prstGeom prst="line">
                <a:avLst/>
              </a:prstGeom>
              <a:ln w="38100">
                <a:gradFill flip="none" rotWithShape="1">
                  <a:gsLst>
                    <a:gs pos="0">
                      <a:srgbClr val="FF7CAC"/>
                    </a:gs>
                    <a:gs pos="100000">
                      <a:srgbClr val="31004A"/>
                    </a:gs>
                  </a:gsLst>
                  <a:lin ang="108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BDDF264B-021C-4888-A88D-BF2A9E5CEF3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5292" y="-13647"/>
                <a:ext cx="0" cy="2487663"/>
              </a:xfrm>
              <a:prstGeom prst="line">
                <a:avLst/>
              </a:prstGeom>
              <a:ln w="38100">
                <a:gradFill flip="none" rotWithShape="1">
                  <a:gsLst>
                    <a:gs pos="0">
                      <a:srgbClr val="FF7CAC"/>
                    </a:gs>
                    <a:gs pos="100000">
                      <a:srgbClr val="31004A"/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64D7A459-7643-48CE-BE04-D2B1F9B05B41}"/>
                </a:ext>
              </a:extLst>
            </p:cNvPr>
            <p:cNvGrpSpPr/>
            <p:nvPr/>
          </p:nvGrpSpPr>
          <p:grpSpPr>
            <a:xfrm>
              <a:off x="904207" y="394648"/>
              <a:ext cx="4421529" cy="2048591"/>
              <a:chOff x="781377" y="394648"/>
              <a:chExt cx="4421529" cy="2048591"/>
            </a:xfrm>
          </p:grpSpPr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15E3C70-9E9F-43F6-A4FD-4E87EC136B05}"/>
                  </a:ext>
                </a:extLst>
              </p:cNvPr>
              <p:cNvSpPr txBox="1"/>
              <p:nvPr/>
            </p:nvSpPr>
            <p:spPr>
              <a:xfrm>
                <a:off x="781377" y="1186009"/>
                <a:ext cx="4421529" cy="1257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ROM1BFR01 </a:t>
                </a:r>
                <a:endParaRPr lang="sk-SK" altLang="ko-KR" sz="2800" dirty="0">
                  <a:latin typeface="Abadi" panose="020B0604020104020204" pitchFamily="34" charset="0"/>
                  <a:cs typeface="Arial" panose="020B0604020202020204" pitchFamily="34" charset="0"/>
                </a:endParaRPr>
              </a:p>
              <a:p>
                <a:r>
                  <a:rPr lang="en-US" altLang="ko-KR" sz="2800" dirty="0" err="1">
                    <a:latin typeface="Abadi" panose="020B0604020104020204" pitchFamily="34" charset="0"/>
                    <a:cs typeface="Arial" panose="020B0604020202020204" pitchFamily="34" charset="0"/>
                  </a:rPr>
                  <a:t>Francouzština</a:t>
                </a:r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 I </a:t>
                </a:r>
                <a:endParaRPr lang="sk-SK" altLang="ko-KR" sz="2800" dirty="0">
                  <a:latin typeface="Abadi" panose="020B0604020104020204" pitchFamily="34" charset="0"/>
                  <a:cs typeface="Arial" panose="020B0604020202020204" pitchFamily="34" charset="0"/>
                </a:endParaRPr>
              </a:p>
              <a:p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(pro </a:t>
                </a:r>
                <a:r>
                  <a:rPr lang="en-US" altLang="ko-KR" sz="2800" dirty="0" err="1">
                    <a:latin typeface="Abadi" panose="020B0604020104020204" pitchFamily="34" charset="0"/>
                    <a:cs typeface="Arial" panose="020B0604020202020204" pitchFamily="34" charset="0"/>
                  </a:rPr>
                  <a:t>nefrancouzštináře</a:t>
                </a:r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)</a:t>
                </a:r>
                <a:endParaRPr lang="ko-KR" altLang="en-US" sz="2800" dirty="0">
                  <a:latin typeface="Abadi" panose="020B0604020104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1026" name="Picture 2" descr="France ">
                <a:extLst>
                  <a:ext uri="{FF2B5EF4-FFF2-40B4-BE49-F238E27FC236}">
                    <a16:creationId xmlns:a16="http://schemas.microsoft.com/office/drawing/2014/main" id="{17905252-1505-49AD-81BA-47EEA8361A8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1377" y="394648"/>
                <a:ext cx="609600" cy="609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3" name="BlokTextu 2">
            <a:extLst>
              <a:ext uri="{FF2B5EF4-FFF2-40B4-BE49-F238E27FC236}">
                <a16:creationId xmlns:a16="http://schemas.microsoft.com/office/drawing/2014/main" id="{82778172-7716-6592-29E7-0D11D0703AA5}"/>
              </a:ext>
            </a:extLst>
          </p:cNvPr>
          <p:cNvSpPr txBox="1"/>
          <p:nvPr/>
        </p:nvSpPr>
        <p:spPr>
          <a:xfrm>
            <a:off x="686361" y="3609531"/>
            <a:ext cx="454603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b="1" u="sng" dirty="0">
                <a:solidFill>
                  <a:srgbClr val="0000FF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LEÇON </a:t>
            </a:r>
            <a:r>
              <a:rPr lang="sk-SK" sz="3600" b="1" u="sng" dirty="0">
                <a:solidFill>
                  <a:srgbClr val="0000FF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</a:t>
            </a:r>
            <a:endParaRPr lang="fr-FR" sz="3600" b="1" u="sng" dirty="0">
              <a:solidFill>
                <a:srgbClr val="0000FF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fr-FR" sz="28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274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PRONOMS PERSONNELS</a:t>
            </a:r>
            <a:r>
              <a:rPr lang="sk-SK" sz="4000" b="1" dirty="0">
                <a:solidFill>
                  <a:srgbClr val="0000FF"/>
                </a:solidFill>
                <a:latin typeface="Arial Black" panose="020B0A04020102020204" pitchFamily="34" charset="0"/>
              </a:rPr>
              <a:t> </a:t>
            </a:r>
            <a:r>
              <a:rPr lang="sk-SK" sz="2400" i="1" dirty="0">
                <a:latin typeface="Arial Black" panose="020B0A04020102020204" pitchFamily="34" charset="0"/>
              </a:rPr>
              <a:t>(osobné zámená)</a:t>
            </a:r>
            <a:endParaRPr lang="fr-FR" sz="4000" b="1" u="sng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3000" b="1" u="sng" dirty="0">
                <a:solidFill>
                  <a:srgbClr val="0000FF"/>
                </a:solidFill>
                <a:latin typeface="Abadi" panose="020B0604020104020204" pitchFamily="34" charset="0"/>
              </a:rPr>
              <a:t>nesamostatné osobné zámená: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- používajú povinne na vyjadrenie osoby a čísla 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(ak podmet nie je vyjadrený podstatným menom alebo inak)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- len v spojení </a:t>
            </a:r>
            <a:r>
              <a:rPr lang="sk-SK" sz="3000" b="1" u="sng" dirty="0">
                <a:latin typeface="Abadi" panose="020B0604020104020204" pitchFamily="34" charset="0"/>
              </a:rPr>
              <a:t>so slovesom</a:t>
            </a:r>
          </a:p>
          <a:p>
            <a:pPr marL="0" indent="0">
              <a:buNone/>
            </a:pPr>
            <a:r>
              <a:rPr lang="sk-SK" sz="3000" b="1" i="1" dirty="0">
                <a:solidFill>
                  <a:srgbClr val="0000FF"/>
                </a:solidFill>
                <a:latin typeface="Abadi" panose="020B0604020104020204" pitchFamily="34" charset="0"/>
              </a:rPr>
              <a:t>je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parle</a:t>
            </a:r>
            <a:endParaRPr lang="sk-SK" sz="3000" i="1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vous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regardez</a:t>
            </a:r>
            <a:endParaRPr lang="sk-SK" sz="3000" i="1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                                                            	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61603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9280"/>
            <a:ext cx="10515600" cy="5587683"/>
          </a:xfrm>
        </p:spPr>
        <p:txBody>
          <a:bodyPr>
            <a:noAutofit/>
          </a:bodyPr>
          <a:lstStyle/>
          <a:p>
            <a:r>
              <a:rPr lang="sk-SK" sz="3000" b="1" u="sng" dirty="0">
                <a:solidFill>
                  <a:srgbClr val="0000FF"/>
                </a:solidFill>
                <a:latin typeface="Abadi" panose="020B0604020104020204" pitchFamily="34" charset="0"/>
              </a:rPr>
              <a:t>samostatné osobné zámená:</a:t>
            </a:r>
            <a:r>
              <a:rPr lang="sk-SK" sz="3000" dirty="0">
                <a:latin typeface="Abadi" panose="020B0604020104020204" pitchFamily="34" charset="0"/>
              </a:rPr>
              <a:t>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- používa sa najmä </a:t>
            </a:r>
            <a:r>
              <a:rPr lang="sk-SK" sz="3000" b="1" u="sng" dirty="0">
                <a:latin typeface="Abadi" panose="020B0604020104020204" pitchFamily="34" charset="0"/>
              </a:rPr>
              <a:t>po predložke</a:t>
            </a:r>
          </a:p>
          <a:p>
            <a:pPr marL="0" indent="0">
              <a:buNone/>
            </a:pPr>
            <a:r>
              <a:rPr lang="sk-SK" sz="3000" i="1" dirty="0" err="1">
                <a:latin typeface="Abadi" panose="020B0604020104020204" pitchFamily="34" charset="0"/>
              </a:rPr>
              <a:t>avec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toi</a:t>
            </a:r>
            <a:r>
              <a:rPr lang="sk-SK" sz="3000" i="1" dirty="0">
                <a:latin typeface="Abadi" panose="020B0604020104020204" pitchFamily="34" charset="0"/>
              </a:rPr>
              <a:t>		</a:t>
            </a:r>
            <a:r>
              <a:rPr lang="sk-SK" sz="3000" i="1" dirty="0" err="1">
                <a:latin typeface="Abadi" panose="020B0604020104020204" pitchFamily="34" charset="0"/>
              </a:rPr>
              <a:t>pour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nous</a:t>
            </a:r>
            <a:endParaRPr lang="sk-SK" sz="3000" b="1" i="1" dirty="0">
              <a:solidFill>
                <a:srgbClr val="0000FF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i="1" dirty="0" err="1">
                <a:latin typeface="Abadi" panose="020B0604020104020204" pitchFamily="34" charset="0"/>
              </a:rPr>
              <a:t>sans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elles</a:t>
            </a:r>
            <a:r>
              <a:rPr lang="sk-SK" sz="3000" i="1" dirty="0">
                <a:latin typeface="Abadi" panose="020B0604020104020204" pitchFamily="34" charset="0"/>
              </a:rPr>
              <a:t>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                               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- pri </a:t>
            </a:r>
            <a:r>
              <a:rPr lang="sk-SK" sz="3000" b="1" u="sng" dirty="0">
                <a:latin typeface="Abadi" panose="020B0604020104020204" pitchFamily="34" charset="0"/>
              </a:rPr>
              <a:t>zdôraznení</a:t>
            </a:r>
          </a:p>
          <a:p>
            <a:pPr marL="0" indent="0">
              <a:buNone/>
            </a:pP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Moi</a:t>
            </a:r>
            <a:r>
              <a:rPr lang="sk-SK" sz="3000" i="1" dirty="0">
                <a:latin typeface="Abadi" panose="020B0604020104020204" pitchFamily="34" charset="0"/>
              </a:rPr>
              <a:t>, je </a:t>
            </a:r>
            <a:r>
              <a:rPr lang="sk-SK" sz="3000" i="1" dirty="0" err="1">
                <a:latin typeface="Abadi" panose="020B0604020104020204" pitchFamily="34" charset="0"/>
              </a:rPr>
              <a:t>parle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trois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langues</a:t>
            </a:r>
            <a:r>
              <a:rPr lang="sk-SK" sz="3000" i="1" dirty="0">
                <a:latin typeface="Abadi" panose="020B0604020104020204" pitchFamily="34" charset="0"/>
              </a:rPr>
              <a:t> </a:t>
            </a:r>
            <a:r>
              <a:rPr lang="sk-SK" sz="3000" i="1" dirty="0" err="1">
                <a:latin typeface="Abadi" panose="020B0604020104020204" pitchFamily="34" charset="0"/>
              </a:rPr>
              <a:t>étrangères</a:t>
            </a:r>
            <a:r>
              <a:rPr lang="sk-SK" sz="3000" i="1" dirty="0">
                <a:latin typeface="Abadi" panose="020B0604020104020204" pitchFamily="34" charset="0"/>
              </a:rPr>
              <a:t>.</a:t>
            </a:r>
          </a:p>
          <a:p>
            <a:pPr marL="0" indent="0">
              <a:buNone/>
            </a:pPr>
            <a:r>
              <a:rPr lang="sk-SK" sz="3000" i="1" dirty="0" err="1">
                <a:latin typeface="Abadi" panose="020B0604020104020204" pitchFamily="34" charset="0"/>
              </a:rPr>
              <a:t>Il</a:t>
            </a:r>
            <a:r>
              <a:rPr lang="sk-SK" sz="3000" i="1" dirty="0">
                <a:latin typeface="Abadi" panose="020B0604020104020204" pitchFamily="34" charset="0"/>
              </a:rPr>
              <a:t> habite </a:t>
            </a:r>
            <a:r>
              <a:rPr lang="sk-SK" sz="3000" i="1" dirty="0" err="1">
                <a:latin typeface="Abadi" panose="020B0604020104020204" pitchFamily="34" charset="0"/>
              </a:rPr>
              <a:t>où</a:t>
            </a:r>
            <a:r>
              <a:rPr lang="sk-SK" sz="3000" i="1" dirty="0">
                <a:latin typeface="Abadi" panose="020B0604020104020204" pitchFamily="34" charset="0"/>
              </a:rPr>
              <a:t>, </a:t>
            </a:r>
            <a:r>
              <a:rPr lang="sk-SK" sz="3000" b="1" i="1" dirty="0" err="1">
                <a:solidFill>
                  <a:srgbClr val="0000FF"/>
                </a:solidFill>
                <a:latin typeface="Abadi" panose="020B0604020104020204" pitchFamily="34" charset="0"/>
              </a:rPr>
              <a:t>lui</a:t>
            </a:r>
            <a:r>
              <a:rPr lang="sk-SK" sz="3000" i="1" dirty="0">
                <a:latin typeface="Abadi" panose="020B0604020104020204" pitchFamily="34" charset="0"/>
              </a:rPr>
              <a:t> ?                         </a:t>
            </a:r>
            <a:r>
              <a:rPr lang="sk-SK" sz="3000" dirty="0">
                <a:latin typeface="Abadi" panose="020B0604020104020204" pitchFamily="34" charset="0"/>
              </a:rPr>
              <a:t>	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24572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9440"/>
            <a:ext cx="10515600" cy="55775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                                                            	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graphicFrame>
        <p:nvGraphicFramePr>
          <p:cNvPr id="2" name="Tabuľka 1">
            <a:extLst>
              <a:ext uri="{FF2B5EF4-FFF2-40B4-BE49-F238E27FC236}">
                <a16:creationId xmlns:a16="http://schemas.microsoft.com/office/drawing/2014/main" id="{151A081E-B330-A8A4-6437-EB29EAD991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578062"/>
              </p:ext>
            </p:extLst>
          </p:nvPr>
        </p:nvGraphicFramePr>
        <p:xfrm>
          <a:off x="797982" y="746250"/>
          <a:ext cx="10397601" cy="550080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598540">
                  <a:extLst>
                    <a:ext uri="{9D8B030D-6E8A-4147-A177-3AD203B41FA5}">
                      <a16:colId xmlns:a16="http://schemas.microsoft.com/office/drawing/2014/main" val="259813630"/>
                    </a:ext>
                  </a:extLst>
                </a:gridCol>
                <a:gridCol w="2599687">
                  <a:extLst>
                    <a:ext uri="{9D8B030D-6E8A-4147-A177-3AD203B41FA5}">
                      <a16:colId xmlns:a16="http://schemas.microsoft.com/office/drawing/2014/main" val="1218293726"/>
                    </a:ext>
                  </a:extLst>
                </a:gridCol>
                <a:gridCol w="2599687">
                  <a:extLst>
                    <a:ext uri="{9D8B030D-6E8A-4147-A177-3AD203B41FA5}">
                      <a16:colId xmlns:a16="http://schemas.microsoft.com/office/drawing/2014/main" val="1393562253"/>
                    </a:ext>
                  </a:extLst>
                </a:gridCol>
                <a:gridCol w="2599687">
                  <a:extLst>
                    <a:ext uri="{9D8B030D-6E8A-4147-A177-3AD203B41FA5}">
                      <a16:colId xmlns:a16="http://schemas.microsoft.com/office/drawing/2014/main" val="61097487"/>
                    </a:ext>
                  </a:extLst>
                </a:gridCol>
              </a:tblGrid>
              <a:tr h="6112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číslo</a:t>
                      </a:r>
                      <a:endParaRPr lang="fr-FR" sz="18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osoba</a:t>
                      </a:r>
                      <a:endParaRPr lang="fr-FR" sz="18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nesamostatné zám.</a:t>
                      </a:r>
                      <a:endParaRPr lang="fr-FR" sz="18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kern="1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samostatné </a:t>
                      </a:r>
                      <a:r>
                        <a:rPr lang="sk-SK" sz="2000" kern="100" dirty="0" err="1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zám</a:t>
                      </a:r>
                      <a:r>
                        <a:rPr lang="sk-SK" sz="2000" kern="1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.</a:t>
                      </a:r>
                      <a:endParaRPr lang="fr-FR" sz="1800" kern="100" dirty="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252338"/>
                  </a:ext>
                </a:extLst>
              </a:tr>
              <a:tr h="6112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jednotné</a:t>
                      </a:r>
                      <a:endParaRPr lang="fr-FR" sz="18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1. </a:t>
                      </a:r>
                      <a:endParaRPr lang="fr-FR" sz="18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b="1" kern="1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je (j‘) </a:t>
                      </a:r>
                      <a:r>
                        <a:rPr lang="sk-SK" sz="2000" kern="1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badi" panose="020B0604020104020204" pitchFamily="34" charset="0"/>
                        </a:rPr>
                        <a:t>marche</a:t>
                      </a:r>
                      <a:endParaRPr lang="fr-FR" sz="18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b="1" kern="100" dirty="0" err="1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moi</a:t>
                      </a:r>
                      <a:endParaRPr lang="fr-FR" sz="1800" b="1" kern="100" dirty="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8422138"/>
                  </a:ext>
                </a:extLst>
              </a:tr>
              <a:tr h="611200">
                <a:tc rowSpan="3">
                  <a:txBody>
                    <a:bodyPr/>
                    <a:lstStyle/>
                    <a:p>
                      <a:pPr indent="449580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kern="1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 </a:t>
                      </a:r>
                      <a:endParaRPr lang="fr-FR" sz="1800" kern="100" dirty="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kern="1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2. </a:t>
                      </a:r>
                      <a:endParaRPr lang="fr-FR" sz="1800" kern="100" dirty="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b="1" kern="1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tu</a:t>
                      </a:r>
                      <a:r>
                        <a:rPr lang="sk-SK" sz="2000" kern="1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2000" kern="1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badi" panose="020B0604020104020204" pitchFamily="34" charset="0"/>
                        </a:rPr>
                        <a:t>marches</a:t>
                      </a:r>
                      <a:endParaRPr lang="fr-FR" sz="18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b="1" kern="100" dirty="0" err="1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toi</a:t>
                      </a:r>
                      <a:endParaRPr lang="fr-FR" sz="1800" b="1" kern="100" dirty="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1865693"/>
                  </a:ext>
                </a:extLst>
              </a:tr>
              <a:tr h="611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3. muž. rodu</a:t>
                      </a:r>
                      <a:endParaRPr lang="fr-FR" sz="18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b="1" kern="100" dirty="0" err="1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il</a:t>
                      </a:r>
                      <a:r>
                        <a:rPr lang="sk-SK" sz="2000" kern="1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2000" kern="1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badi" panose="020B0604020104020204" pitchFamily="34" charset="0"/>
                        </a:rPr>
                        <a:t>marche</a:t>
                      </a:r>
                      <a:endParaRPr lang="fr-FR" sz="1800" kern="100" dirty="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b="1" kern="100" dirty="0" err="1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lui</a:t>
                      </a:r>
                      <a:endParaRPr lang="fr-FR" sz="1800" b="1" kern="100" dirty="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7682259"/>
                  </a:ext>
                </a:extLst>
              </a:tr>
              <a:tr h="611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3. žen. rodu</a:t>
                      </a:r>
                      <a:endParaRPr lang="fr-FR" sz="18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b="1" kern="100" dirty="0" err="1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elle</a:t>
                      </a:r>
                      <a:r>
                        <a:rPr lang="sk-SK" sz="2000" b="0" kern="1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2000" b="0" kern="1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badi" panose="020B0604020104020204" pitchFamily="34" charset="0"/>
                        </a:rPr>
                        <a:t>marche</a:t>
                      </a:r>
                      <a:endParaRPr lang="fr-FR" sz="1800" kern="100" dirty="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b="1" kern="100" dirty="0" err="1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elle</a:t>
                      </a:r>
                      <a:endParaRPr lang="fr-FR" sz="1800" b="1" kern="100" dirty="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3696455"/>
                  </a:ext>
                </a:extLst>
              </a:tr>
              <a:tr h="6112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množné</a:t>
                      </a:r>
                      <a:endParaRPr lang="fr-FR" sz="18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1.</a:t>
                      </a:r>
                      <a:endParaRPr lang="fr-FR" sz="1800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b="1" kern="100" dirty="0" err="1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nous</a:t>
                      </a:r>
                      <a:r>
                        <a:rPr lang="sk-SK" sz="2000" kern="1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2000" kern="1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badi" panose="020B0604020104020204" pitchFamily="34" charset="0"/>
                        </a:rPr>
                        <a:t>marchons</a:t>
                      </a:r>
                      <a:endParaRPr lang="fr-FR" sz="18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b="1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nous</a:t>
                      </a:r>
                      <a:endParaRPr lang="fr-FR" sz="1800" b="1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3533789"/>
                  </a:ext>
                </a:extLst>
              </a:tr>
              <a:tr h="611200"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kern="1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 </a:t>
                      </a:r>
                      <a:endParaRPr lang="fr-FR" sz="1800" kern="100" dirty="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kern="1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2.</a:t>
                      </a:r>
                      <a:endParaRPr lang="fr-FR" sz="1800" kern="100" dirty="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b="1" kern="100" dirty="0" err="1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vous</a:t>
                      </a:r>
                      <a:r>
                        <a:rPr lang="sk-SK" sz="2000" kern="1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2000" kern="1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badi" panose="020B0604020104020204" pitchFamily="34" charset="0"/>
                        </a:rPr>
                        <a:t>marchez</a:t>
                      </a:r>
                      <a:endParaRPr lang="fr-FR" sz="18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b="1" kern="100" dirty="0" err="1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vous</a:t>
                      </a:r>
                      <a:endParaRPr lang="fr-FR" sz="1800" b="1" kern="100" dirty="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94961"/>
                  </a:ext>
                </a:extLst>
              </a:tr>
              <a:tr h="611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kern="1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3. muž. rodu</a:t>
                      </a:r>
                      <a:endParaRPr lang="fr-FR" sz="1800" kern="100" dirty="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b="1" kern="100" dirty="0" err="1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ils</a:t>
                      </a:r>
                      <a:r>
                        <a:rPr lang="sk-SK" sz="2000" kern="1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2000" kern="1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badi" panose="020B0604020104020204" pitchFamily="34" charset="0"/>
                        </a:rPr>
                        <a:t>marchent</a:t>
                      </a:r>
                      <a:endParaRPr lang="fr-FR" sz="18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b="1" kern="10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eux</a:t>
                      </a:r>
                      <a:endParaRPr lang="fr-FR" sz="1800" b="1" kern="10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3244965"/>
                  </a:ext>
                </a:extLst>
              </a:tr>
              <a:tr h="611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kern="1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3. </a:t>
                      </a:r>
                      <a:r>
                        <a:rPr lang="sk-SK" sz="2000" kern="100" dirty="0" err="1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žen</a:t>
                      </a:r>
                      <a:r>
                        <a:rPr lang="sk-SK" sz="2000" kern="1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. rodu </a:t>
                      </a:r>
                      <a:endParaRPr lang="fr-FR" sz="1800" kern="100" dirty="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b="1" kern="100" dirty="0" err="1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elles</a:t>
                      </a:r>
                      <a:r>
                        <a:rPr lang="sk-SK" sz="2000" kern="100" dirty="0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 </a:t>
                      </a:r>
                      <a:r>
                        <a:rPr lang="sk-SK" sz="2000" kern="1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badi" panose="020B0604020104020204" pitchFamily="34" charset="0"/>
                        </a:rPr>
                        <a:t>marchent</a:t>
                      </a:r>
                      <a:endParaRPr lang="fr-FR" sz="18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sk-SK" sz="2000" b="1" kern="100" dirty="0" err="1">
                          <a:solidFill>
                            <a:schemeClr val="tx1"/>
                          </a:solidFill>
                          <a:effectLst/>
                          <a:latin typeface="Abadi" panose="020B0604020104020204" pitchFamily="34" charset="0"/>
                        </a:rPr>
                        <a:t>elles</a:t>
                      </a:r>
                      <a:endParaRPr lang="fr-FR" sz="1800" b="1" kern="100" dirty="0">
                        <a:solidFill>
                          <a:schemeClr val="tx1"/>
                        </a:solidFill>
                        <a:effectLst/>
                        <a:latin typeface="Abadi" panose="020B06040201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7085365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ED4DA025-B6BF-B294-4BCA-346E985E6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7863" y="28987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5411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u="sng" dirty="0">
                <a:solidFill>
                  <a:srgbClr val="0000FF"/>
                </a:solidFill>
                <a:latin typeface="Arial Black" panose="020B0A04020102020204" pitchFamily="34" charset="0"/>
              </a:rPr>
              <a:t>Odkazy</a:t>
            </a:r>
            <a:endParaRPr lang="fr-FR" i="1" u="sng" dirty="0"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3200" dirty="0">
                <a:solidFill>
                  <a:srgbClr val="0070C0"/>
                </a:solidFill>
                <a:latin typeface="Abadi" panose="020B06040201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https://vyuka.lingea.cz/francouzstina/ucebnice/lecon-1/grammaire</a:t>
            </a:r>
            <a:r>
              <a:rPr lang="sk-SK" sz="3200" dirty="0">
                <a:latin typeface="Abadi" panose="020B0604020104020204" pitchFamily="34" charset="0"/>
              </a:rPr>
              <a:t> : osobní </a:t>
            </a:r>
            <a:r>
              <a:rPr lang="sk-SK" sz="3200" dirty="0" err="1">
                <a:latin typeface="Abadi" panose="020B0604020104020204" pitchFamily="34" charset="0"/>
              </a:rPr>
              <a:t>zájmená</a:t>
            </a:r>
            <a:endParaRPr lang="sk-SK" sz="32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0929759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12261</TotalTime>
  <Words>204</Words>
  <Application>Microsoft Office PowerPoint</Application>
  <PresentationFormat>Širokouhlá</PresentationFormat>
  <Paragraphs>59</Paragraphs>
  <Slides>5</Slides>
  <Notes>4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11" baseType="lpstr">
      <vt:lpstr>Abadi</vt:lpstr>
      <vt:lpstr>Arial</vt:lpstr>
      <vt:lpstr>Arial Black</vt:lpstr>
      <vt:lpstr>Calibri</vt:lpstr>
      <vt:lpstr>Calibri Light</vt:lpstr>
      <vt:lpstr>Motív Office</vt:lpstr>
      <vt:lpstr>Prezentácia programu PowerPoint</vt:lpstr>
      <vt:lpstr>PRONOMS PERSONNELS (osobné zámená)</vt:lpstr>
      <vt:lpstr>Prezentácia programu PowerPoint</vt:lpstr>
      <vt:lpstr>Prezentácia programu PowerPoint</vt:lpstr>
      <vt:lpstr>Odkazy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Michal Varchol</dc:creator>
  <cp:lastModifiedBy>Michal Varchol</cp:lastModifiedBy>
  <cp:revision>2</cp:revision>
  <dcterms:created xsi:type="dcterms:W3CDTF">2023-09-27T15:55:37Z</dcterms:created>
  <dcterms:modified xsi:type="dcterms:W3CDTF">2024-10-08T23:42:38Z</dcterms:modified>
</cp:coreProperties>
</file>