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8" r:id="rId3"/>
    <p:sldId id="318" r:id="rId4"/>
    <p:sldId id="319" r:id="rId5"/>
    <p:sldId id="32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18E7C1-4BF6-46AE-8795-076D116252FD}" v="2" dt="2024-10-08T23:42:06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redný štýl 3 - zvýrazneni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A518E7C1-4BF6-46AE-8795-076D116252FD}"/>
    <pc:docChg chg="undo redo custSel addSld delSld modSld">
      <pc:chgData name="Michal Varchol" userId="17b5eb1e964ec638" providerId="LiveId" clId="{A518E7C1-4BF6-46AE-8795-076D116252FD}" dt="2024-10-08T23:42:28.995" v="50" actId="207"/>
      <pc:docMkLst>
        <pc:docMk/>
      </pc:docMkLst>
      <pc:sldChg chg="modSp mod">
        <pc:chgData name="Michal Varchol" userId="17b5eb1e964ec638" providerId="LiveId" clId="{A518E7C1-4BF6-46AE-8795-076D116252FD}" dt="2024-10-06T23:36:09.402" v="3" actId="20577"/>
        <pc:sldMkLst>
          <pc:docMk/>
          <pc:sldMk cId="3612274300" sldId="256"/>
        </pc:sldMkLst>
        <pc:spChg chg="mod">
          <ac:chgData name="Michal Varchol" userId="17b5eb1e964ec638" providerId="LiveId" clId="{A518E7C1-4BF6-46AE-8795-076D116252FD}" dt="2024-10-06T23:36:09.402" v="3" actId="20577"/>
          <ac:spMkLst>
            <pc:docMk/>
            <pc:sldMk cId="3612274300" sldId="256"/>
            <ac:spMk id="4" creationId="{815E3C70-9E9F-43F6-A4FD-4E87EC136B05}"/>
          </ac:spMkLst>
        </pc:spChg>
      </pc:sldChg>
      <pc:sldChg chg="del">
        <pc:chgData name="Michal Varchol" userId="17b5eb1e964ec638" providerId="LiveId" clId="{A518E7C1-4BF6-46AE-8795-076D116252FD}" dt="2024-10-06T23:48:02.581" v="19" actId="47"/>
        <pc:sldMkLst>
          <pc:docMk/>
          <pc:sldMk cId="1395318548" sldId="299"/>
        </pc:sldMkLst>
      </pc:sldChg>
      <pc:sldChg chg="del">
        <pc:chgData name="Michal Varchol" userId="17b5eb1e964ec638" providerId="LiveId" clId="{A518E7C1-4BF6-46AE-8795-076D116252FD}" dt="2024-10-06T23:48:49.992" v="20" actId="47"/>
        <pc:sldMkLst>
          <pc:docMk/>
          <pc:sldMk cId="3569863276" sldId="300"/>
        </pc:sldMkLst>
      </pc:sldChg>
      <pc:sldChg chg="del">
        <pc:chgData name="Michal Varchol" userId="17b5eb1e964ec638" providerId="LiveId" clId="{A518E7C1-4BF6-46AE-8795-076D116252FD}" dt="2024-10-06T23:46:49.465" v="18" actId="47"/>
        <pc:sldMkLst>
          <pc:docMk/>
          <pc:sldMk cId="4114930030" sldId="301"/>
        </pc:sldMkLst>
      </pc:sldChg>
      <pc:sldChg chg="add del">
        <pc:chgData name="Michal Varchol" userId="17b5eb1e964ec638" providerId="LiveId" clId="{A518E7C1-4BF6-46AE-8795-076D116252FD}" dt="2024-10-06T23:39:59.086" v="13" actId="47"/>
        <pc:sldMkLst>
          <pc:docMk/>
          <pc:sldMk cId="1619394955" sldId="309"/>
        </pc:sldMkLst>
      </pc:sldChg>
      <pc:sldChg chg="del">
        <pc:chgData name="Michal Varchol" userId="17b5eb1e964ec638" providerId="LiveId" clId="{A518E7C1-4BF6-46AE-8795-076D116252FD}" dt="2024-10-06T23:45:22.015" v="17" actId="47"/>
        <pc:sldMkLst>
          <pc:docMk/>
          <pc:sldMk cId="2329717973" sldId="311"/>
        </pc:sldMkLst>
      </pc:sldChg>
      <pc:sldChg chg="del">
        <pc:chgData name="Michal Varchol" userId="17b5eb1e964ec638" providerId="LiveId" clId="{A518E7C1-4BF6-46AE-8795-076D116252FD}" dt="2024-10-08T22:54:22.786" v="21" actId="47"/>
        <pc:sldMkLst>
          <pc:docMk/>
          <pc:sldMk cId="2424846617" sldId="312"/>
        </pc:sldMkLst>
      </pc:sldChg>
      <pc:sldChg chg="del">
        <pc:chgData name="Michal Varchol" userId="17b5eb1e964ec638" providerId="LiveId" clId="{A518E7C1-4BF6-46AE-8795-076D116252FD}" dt="2024-10-06T23:37:16.986" v="5" actId="47"/>
        <pc:sldMkLst>
          <pc:docMk/>
          <pc:sldMk cId="576888165" sldId="313"/>
        </pc:sldMkLst>
      </pc:sldChg>
      <pc:sldChg chg="add del">
        <pc:chgData name="Michal Varchol" userId="17b5eb1e964ec638" providerId="LiveId" clId="{A518E7C1-4BF6-46AE-8795-076D116252FD}" dt="2024-10-06T23:42:19.940" v="16" actId="47"/>
        <pc:sldMkLst>
          <pc:docMk/>
          <pc:sldMk cId="2948709701" sldId="317"/>
        </pc:sldMkLst>
      </pc:sldChg>
      <pc:sldChg chg="modSp add mod">
        <pc:chgData name="Michal Varchol" userId="17b5eb1e964ec638" providerId="LiveId" clId="{A518E7C1-4BF6-46AE-8795-076D116252FD}" dt="2024-10-08T23:42:28.995" v="50" actId="207"/>
        <pc:sldMkLst>
          <pc:docMk/>
          <pc:sldMk cId="1009297599" sldId="328"/>
        </pc:sldMkLst>
        <pc:spChg chg="mod">
          <ac:chgData name="Michal Varchol" userId="17b5eb1e964ec638" providerId="LiveId" clId="{A518E7C1-4BF6-46AE-8795-076D116252FD}" dt="2024-10-08T23:42:01.640" v="31" actId="20577"/>
          <ac:spMkLst>
            <pc:docMk/>
            <pc:sldMk cId="1009297599" sldId="328"/>
            <ac:spMk id="3" creationId="{43F9DB43-6F04-D0D7-60B8-795413C05DD4}"/>
          </ac:spMkLst>
        </pc:spChg>
        <pc:spChg chg="mod">
          <ac:chgData name="Michal Varchol" userId="17b5eb1e964ec638" providerId="LiveId" clId="{A518E7C1-4BF6-46AE-8795-076D116252FD}" dt="2024-10-08T23:42:28.995" v="50" actId="207"/>
          <ac:spMkLst>
            <pc:docMk/>
            <pc:sldMk cId="1009297599" sldId="328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1B44E-EB08-4DBA-8ACB-2BCEC02FC930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FDD42-9915-4D29-B69D-860C289356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92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152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724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5DFC7-CA3B-0C4A-02AC-0F4BCBA59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339DDB-2591-81AA-25C3-71ABC01EA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744D051-D1D5-50CF-E7AC-60B541289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51B73A9-5A6C-4CAC-1E30-094CDB7C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607144A-EA46-7B35-5C03-667457FC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C1B34-042F-6D81-D93C-94ED3914E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EB4B06A-AEC6-7941-03DA-8A023D0B8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D21804E-CC8B-A191-6E3F-28519EAE7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4D1A187-1C38-C4B2-A2D3-B9F0A7C3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F46A9A-E773-A754-C7B9-CE4DA527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63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2743ACD5-49D9-D586-FBB6-772671AF7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7328B8C-0E16-BEF5-87E5-781691958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3FEC6F9-49A4-D27C-4402-E6E86946C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7520E9-FB03-7D9E-D5EE-3FD25E52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66CBE6-EF8F-6185-89DE-F7469918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009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0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A7410-8072-445C-6146-70D5458B2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1AEEC6A-B51E-9F9F-7211-1D6DB7951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533175-953B-3220-B7FB-36B990F4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3BA4C80-82E9-B091-9A2B-4F032D704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DA04B9-1BB5-A2C3-525F-CD6603BCC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8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5B1B1-5A88-73BD-6557-1BA1F8A5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ED0CA-11E6-6DB2-6AB2-31E37312D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B8DA5A9-F7A9-3B39-7777-665CDD4D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2C6654F-B720-A342-2B73-7231C191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D95BFBF-E870-0093-987F-9F21A98F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29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661FD-7895-162C-E551-ED84F06E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22E5A3-39D8-E0B0-4AF0-D21F3EA77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4652675-9210-17D8-9F00-76379F0BE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991C94B-2169-FCF7-7D26-9A73670D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2B7E42F-BE70-C6AB-D520-C35BE8A5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6C24351-F6B7-D6E1-E837-F8D87597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94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EFC78-92DD-F7E2-67A5-D189F0F32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51E869-114D-0422-42A8-79316D2FF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4D9EF3A-EB21-ADD3-40DE-394EE0E5D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9063E9-F1D9-49C1-61E2-7A0846368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DE2327C-37ED-BEF3-8AE1-ACDB36FF4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EB04684-4C86-FEBF-6C48-3645F57F4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73A4EA4-E07D-18FA-4004-1F228E61E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858B57A-816E-396F-F12E-9F976258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93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9DC92-9809-E27B-86C5-1EE4D6A0C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2089A9CE-C183-D300-6A46-CE4AB4A8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993F943-0569-05B3-44F5-035AAC604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E469911C-42AD-6DCB-07E5-82B4671B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8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1D96127-BE61-889F-95AD-09AAC5B5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AE5E997-31F2-AF8D-3D11-12FD6D851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7E6F9C6-6FCB-5ED1-A9C9-D5191B1F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65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B093A-A60C-AF54-99D9-A6716458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2ACDD2-72E7-C6F6-99BA-DC4C4F3D5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B9B621-6DA7-32D6-890B-E196A9B77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36EF22B-C10F-9560-69F6-7F1F5F68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28ABF1B-BE2F-675E-6BE9-13FAC687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284E07C-8290-A7B3-A721-4547E84C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31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D441C-6B9D-3774-8660-8EE287D51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B92C7F46-9E00-6253-3156-FF8310BDF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1EBF38-8410-F51E-0F09-DFD3938EA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37AD090-C1BC-376B-307E-7C61378B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68901C-3428-30FD-12AD-04B896132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2011A1C-4F18-B4A5-6B85-CE1E88F4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20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0324753-9A82-586F-FA94-C5DD579A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637F47-323B-8ACD-BF71-7BB988412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697B0CB-659A-8A36-8F36-FEA77004F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8DC5E-63C8-423F-95BB-E643E93617F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7C5E89F-0969-C992-8396-DA9AB476E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52E1DF6-E6DD-59E9-B4B2-6A9542CC6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46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yuka.lingea.cz/francouzstina/ucebnice/lecon-1/grammai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PRONOMS PERSONNELS</a:t>
            </a:r>
            <a:r>
              <a:rPr lang="sk-SK" sz="4000" b="1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2400" i="1" dirty="0">
                <a:latin typeface="Arial Black" panose="020B0A04020102020204" pitchFamily="34" charset="0"/>
              </a:rPr>
              <a:t>(osobné zámená)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nesamostatné osobné zámená: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používajú povinne na vyjadrenie osoby a čísla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(ak podmet nie je vyjadrený podstatným menom alebo inak)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len v spojení </a:t>
            </a:r>
            <a:r>
              <a:rPr lang="sk-SK" sz="3000" b="1" u="sng" dirty="0">
                <a:latin typeface="Abadi" panose="020B0604020104020204" pitchFamily="34" charset="0"/>
              </a:rPr>
              <a:t>so slovesom</a:t>
            </a:r>
          </a:p>
          <a:p>
            <a:pPr marL="0" indent="0">
              <a:buNone/>
            </a:pP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je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regardez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6160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587683"/>
          </a:xfrm>
        </p:spPr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samostatné osobné zámená: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používa sa najmä </a:t>
            </a:r>
            <a:r>
              <a:rPr lang="sk-SK" sz="3000" b="1" u="sng" dirty="0">
                <a:latin typeface="Abadi" panose="020B0604020104020204" pitchFamily="34" charset="0"/>
              </a:rPr>
              <a:t>po predložke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avec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toi</a:t>
            </a:r>
            <a:r>
              <a:rPr lang="sk-SK" sz="3000" i="1" dirty="0">
                <a:latin typeface="Abadi" panose="020B0604020104020204" pitchFamily="34" charset="0"/>
              </a:rPr>
              <a:t>		</a:t>
            </a:r>
            <a:r>
              <a:rPr lang="sk-SK" sz="3000" i="1" dirty="0" err="1">
                <a:latin typeface="Abadi" panose="020B0604020104020204" pitchFamily="34" charset="0"/>
              </a:rPr>
              <a:t>pour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nous</a:t>
            </a:r>
            <a:endParaRPr lang="sk-SK" sz="3000" b="1" i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sans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elles</a:t>
            </a:r>
            <a:r>
              <a:rPr lang="sk-SK" sz="3000" i="1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pri </a:t>
            </a:r>
            <a:r>
              <a:rPr lang="sk-SK" sz="3000" b="1" u="sng" dirty="0">
                <a:latin typeface="Abadi" panose="020B0604020104020204" pitchFamily="34" charset="0"/>
              </a:rPr>
              <a:t>zdôraznení</a:t>
            </a:r>
          </a:p>
          <a:p>
            <a:pPr marL="0" indent="0">
              <a:buNone/>
            </a:pP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Moi</a:t>
            </a:r>
            <a:r>
              <a:rPr lang="sk-SK" sz="3000" i="1" dirty="0">
                <a:latin typeface="Abadi" panose="020B0604020104020204" pitchFamily="34" charset="0"/>
              </a:rPr>
              <a:t>, je </a:t>
            </a:r>
            <a:r>
              <a:rPr lang="sk-SK" sz="3000" i="1" dirty="0" err="1">
                <a:latin typeface="Abadi" panose="020B0604020104020204" pitchFamily="34" charset="0"/>
              </a:rPr>
              <a:t>parle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trois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langues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étrangères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Il</a:t>
            </a:r>
            <a:r>
              <a:rPr lang="sk-SK" sz="3000" i="1" dirty="0">
                <a:latin typeface="Abadi" panose="020B0604020104020204" pitchFamily="34" charset="0"/>
              </a:rPr>
              <a:t> habite </a:t>
            </a:r>
            <a:r>
              <a:rPr lang="sk-SK" sz="3000" i="1" dirty="0" err="1">
                <a:latin typeface="Abadi" panose="020B0604020104020204" pitchFamily="34" charset="0"/>
              </a:rPr>
              <a:t>où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lui</a:t>
            </a:r>
            <a:r>
              <a:rPr lang="sk-SK" sz="3000" i="1" dirty="0">
                <a:latin typeface="Abadi" panose="020B0604020104020204" pitchFamily="34" charset="0"/>
              </a:rPr>
              <a:t> ?                         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2457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9440"/>
            <a:ext cx="10515600" cy="557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151A081E-B330-A8A4-6437-EB29EAD99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78062"/>
              </p:ext>
            </p:extLst>
          </p:nvPr>
        </p:nvGraphicFramePr>
        <p:xfrm>
          <a:off x="797982" y="746250"/>
          <a:ext cx="10397601" cy="55008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98540">
                  <a:extLst>
                    <a:ext uri="{9D8B030D-6E8A-4147-A177-3AD203B41FA5}">
                      <a16:colId xmlns:a16="http://schemas.microsoft.com/office/drawing/2014/main" val="259813630"/>
                    </a:ext>
                  </a:extLst>
                </a:gridCol>
                <a:gridCol w="2599687">
                  <a:extLst>
                    <a:ext uri="{9D8B030D-6E8A-4147-A177-3AD203B41FA5}">
                      <a16:colId xmlns:a16="http://schemas.microsoft.com/office/drawing/2014/main" val="1218293726"/>
                    </a:ext>
                  </a:extLst>
                </a:gridCol>
                <a:gridCol w="2599687">
                  <a:extLst>
                    <a:ext uri="{9D8B030D-6E8A-4147-A177-3AD203B41FA5}">
                      <a16:colId xmlns:a16="http://schemas.microsoft.com/office/drawing/2014/main" val="1393562253"/>
                    </a:ext>
                  </a:extLst>
                </a:gridCol>
                <a:gridCol w="2599687">
                  <a:extLst>
                    <a:ext uri="{9D8B030D-6E8A-4147-A177-3AD203B41FA5}">
                      <a16:colId xmlns:a16="http://schemas.microsoft.com/office/drawing/2014/main" val="61097487"/>
                    </a:ext>
                  </a:extLst>
                </a:gridCol>
              </a:tblGrid>
              <a:tr h="611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číslo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osoba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nesamostatné zám.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samostatné </a:t>
                      </a:r>
                      <a:r>
                        <a:rPr lang="sk-SK" sz="2000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zám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.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252338"/>
                  </a:ext>
                </a:extLst>
              </a:tr>
              <a:tr h="611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jednotné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1. 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je (j‘)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moi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8422138"/>
                  </a:ext>
                </a:extLst>
              </a:tr>
              <a:tr h="611200">
                <a:tc rowSpan="3">
                  <a:txBody>
                    <a:bodyPr/>
                    <a:lstStyle/>
                    <a:p>
                      <a:pPr indent="44958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2. 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tu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marches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toi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1865693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muž. rodu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il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lui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682259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žen. rodu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</a:t>
                      </a:r>
                      <a:r>
                        <a:rPr lang="sk-SK" sz="2000" b="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b="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3696455"/>
                  </a:ext>
                </a:extLst>
              </a:tr>
              <a:tr h="611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množné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1.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nous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marchons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nous</a:t>
                      </a:r>
                      <a:endParaRPr lang="fr-FR" sz="18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3533789"/>
                  </a:ext>
                </a:extLst>
              </a:tr>
              <a:tr h="611200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2.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vous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marchez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vous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4961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muž. rodu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ils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marchent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eux</a:t>
                      </a:r>
                      <a:endParaRPr lang="fr-FR" sz="18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3244965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</a:t>
                      </a:r>
                      <a:r>
                        <a:rPr lang="sk-SK" sz="2000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žen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. rodu 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marchent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elles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708536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D4DA025-B6BF-B294-4BCA-346E985E6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7863" y="28987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41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Odkazy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dirty="0">
                <a:solidFill>
                  <a:srgbClr val="0070C0"/>
                </a:solidFill>
                <a:latin typeface="Abadi" panose="020B06040201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https://vyuka.lingea.cz/francouzstina/ucebnice/lecon-1/grammaire</a:t>
            </a:r>
            <a:r>
              <a:rPr lang="sk-SK" sz="3200" dirty="0">
                <a:latin typeface="Abadi" panose="020B0604020104020204" pitchFamily="34" charset="0"/>
              </a:rPr>
              <a:t> : osobní </a:t>
            </a:r>
            <a:r>
              <a:rPr lang="sk-SK" sz="3200" dirty="0" err="1">
                <a:latin typeface="Abadi" panose="020B0604020104020204" pitchFamily="34" charset="0"/>
              </a:rPr>
              <a:t>zájmená</a:t>
            </a: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12261</TotalTime>
  <Words>204</Words>
  <Application>Microsoft Office PowerPoint</Application>
  <PresentationFormat>Širokouhlá</PresentationFormat>
  <Paragraphs>59</Paragraphs>
  <Slides>5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1" baseType="lpstr">
      <vt:lpstr>Abadi</vt:lpstr>
      <vt:lpstr>Arial</vt:lpstr>
      <vt:lpstr>Arial Black</vt:lpstr>
      <vt:lpstr>Calibri</vt:lpstr>
      <vt:lpstr>Calibri Light</vt:lpstr>
      <vt:lpstr>Motív Office</vt:lpstr>
      <vt:lpstr>Prezentácia programu PowerPoint</vt:lpstr>
      <vt:lpstr>PRONOMS PERSONNELS (osobné zámená)</vt:lpstr>
      <vt:lpstr>Prezentácia programu PowerPoint</vt:lpstr>
      <vt:lpstr>Prezentácia programu PowerPoint</vt:lpstr>
      <vt:lpstr>Odkazy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2</cp:revision>
  <dcterms:created xsi:type="dcterms:W3CDTF">2023-09-27T15:55:37Z</dcterms:created>
  <dcterms:modified xsi:type="dcterms:W3CDTF">2024-10-08T23:42:38Z</dcterms:modified>
</cp:coreProperties>
</file>