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99" r:id="rId3"/>
    <p:sldId id="301" r:id="rId4"/>
    <p:sldId id="330" r:id="rId5"/>
    <p:sldId id="329" r:id="rId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9B2592-B7A7-4727-8037-DD5AC48FCDB8}" v="6" dt="2024-10-08T23:28:02.8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archol" userId="17b5eb1e964ec638" providerId="LiveId" clId="{949B2592-B7A7-4727-8037-DD5AC48FCDB8}"/>
    <pc:docChg chg="custSel addSld delSld modSld">
      <pc:chgData name="Michal Varchol" userId="17b5eb1e964ec638" providerId="LiveId" clId="{949B2592-B7A7-4727-8037-DD5AC48FCDB8}" dt="2024-10-09T00:04:04.281" v="285" actId="114"/>
      <pc:docMkLst>
        <pc:docMk/>
      </pc:docMkLst>
      <pc:sldChg chg="modSp add mod">
        <pc:chgData name="Michal Varchol" userId="17b5eb1e964ec638" providerId="LiveId" clId="{949B2592-B7A7-4727-8037-DD5AC48FCDB8}" dt="2024-10-09T00:03:02.599" v="280" actId="207"/>
        <pc:sldMkLst>
          <pc:docMk/>
          <pc:sldMk cId="1395318548" sldId="299"/>
        </pc:sldMkLst>
        <pc:spChg chg="mod">
          <ac:chgData name="Michal Varchol" userId="17b5eb1e964ec638" providerId="LiveId" clId="{949B2592-B7A7-4727-8037-DD5AC48FCDB8}" dt="2024-10-09T00:02:36.624" v="276" actId="404"/>
          <ac:spMkLst>
            <pc:docMk/>
            <pc:sldMk cId="1395318548" sldId="299"/>
            <ac:spMk id="3" creationId="{43F9DB43-6F04-D0D7-60B8-795413C05DD4}"/>
          </ac:spMkLst>
        </pc:spChg>
        <pc:spChg chg="mod">
          <ac:chgData name="Michal Varchol" userId="17b5eb1e964ec638" providerId="LiveId" clId="{949B2592-B7A7-4727-8037-DD5AC48FCDB8}" dt="2024-10-09T00:03:02.599" v="280" actId="207"/>
          <ac:spMkLst>
            <pc:docMk/>
            <pc:sldMk cId="1395318548" sldId="299"/>
            <ac:spMk id="4" creationId="{21965258-6846-1C71-40CD-B3203C995D68}"/>
          </ac:spMkLst>
        </pc:spChg>
      </pc:sldChg>
      <pc:sldChg chg="add del">
        <pc:chgData name="Michal Varchol" userId="17b5eb1e964ec638" providerId="LiveId" clId="{949B2592-B7A7-4727-8037-DD5AC48FCDB8}" dt="2024-10-08T23:27:15.214" v="110" actId="47"/>
        <pc:sldMkLst>
          <pc:docMk/>
          <pc:sldMk cId="3569863276" sldId="300"/>
        </pc:sldMkLst>
      </pc:sldChg>
      <pc:sldChg chg="add">
        <pc:chgData name="Michal Varchol" userId="17b5eb1e964ec638" providerId="LiveId" clId="{949B2592-B7A7-4727-8037-DD5AC48FCDB8}" dt="2024-10-06T23:47:11.149" v="0"/>
        <pc:sldMkLst>
          <pc:docMk/>
          <pc:sldMk cId="4114930030" sldId="301"/>
        </pc:sldMkLst>
      </pc:sldChg>
      <pc:sldChg chg="del">
        <pc:chgData name="Michal Varchol" userId="17b5eb1e964ec638" providerId="LiveId" clId="{949B2592-B7A7-4727-8037-DD5AC48FCDB8}" dt="2024-10-08T22:59:23.946" v="6" actId="47"/>
        <pc:sldMkLst>
          <pc:docMk/>
          <pc:sldMk cId="1009297599" sldId="328"/>
        </pc:sldMkLst>
      </pc:sldChg>
      <pc:sldChg chg="modSp add mod">
        <pc:chgData name="Michal Varchol" userId="17b5eb1e964ec638" providerId="LiveId" clId="{949B2592-B7A7-4727-8037-DD5AC48FCDB8}" dt="2024-10-09T00:04:04.281" v="285" actId="114"/>
        <pc:sldMkLst>
          <pc:docMk/>
          <pc:sldMk cId="2197355280" sldId="329"/>
        </pc:sldMkLst>
        <pc:spChg chg="mod">
          <ac:chgData name="Michal Varchol" userId="17b5eb1e964ec638" providerId="LiveId" clId="{949B2592-B7A7-4727-8037-DD5AC48FCDB8}" dt="2024-10-09T00:04:04.281" v="285" actId="114"/>
          <ac:spMkLst>
            <pc:docMk/>
            <pc:sldMk cId="2197355280" sldId="329"/>
            <ac:spMk id="4" creationId="{21965258-6846-1C71-40CD-B3203C995D68}"/>
          </ac:spMkLst>
        </pc:spChg>
      </pc:sldChg>
      <pc:sldChg chg="modSp add del mod">
        <pc:chgData name="Michal Varchol" userId="17b5eb1e964ec638" providerId="LiveId" clId="{949B2592-B7A7-4727-8037-DD5AC48FCDB8}" dt="2024-10-08T23:27:59.956" v="111" actId="47"/>
        <pc:sldMkLst>
          <pc:docMk/>
          <pc:sldMk cId="3157636410" sldId="330"/>
        </pc:sldMkLst>
        <pc:spChg chg="mod">
          <ac:chgData name="Michal Varchol" userId="17b5eb1e964ec638" providerId="LiveId" clId="{949B2592-B7A7-4727-8037-DD5AC48FCDB8}" dt="2024-10-08T23:26:03.892" v="100" actId="20577"/>
          <ac:spMkLst>
            <pc:docMk/>
            <pc:sldMk cId="3157636410" sldId="330"/>
            <ac:spMk id="3" creationId="{43F9DB43-6F04-D0D7-60B8-795413C05DD4}"/>
          </ac:spMkLst>
        </pc:spChg>
        <pc:spChg chg="mod">
          <ac:chgData name="Michal Varchol" userId="17b5eb1e964ec638" providerId="LiveId" clId="{949B2592-B7A7-4727-8037-DD5AC48FCDB8}" dt="2024-10-08T23:27:04.230" v="109" actId="20577"/>
          <ac:spMkLst>
            <pc:docMk/>
            <pc:sldMk cId="3157636410" sldId="330"/>
            <ac:spMk id="4" creationId="{21965258-6846-1C71-40CD-B3203C995D68}"/>
          </ac:spMkLst>
        </pc:spChg>
      </pc:sldChg>
      <pc:sldChg chg="add">
        <pc:chgData name="Michal Varchol" userId="17b5eb1e964ec638" providerId="LiveId" clId="{949B2592-B7A7-4727-8037-DD5AC48FCDB8}" dt="2024-10-08T23:28:02.796" v="112"/>
        <pc:sldMkLst>
          <pc:docMk/>
          <pc:sldMk cId="3207295050" sldId="33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FBDA2-A4F4-473A-9B5D-6011F50883E0}" type="datetimeFigureOut">
              <a:rPr lang="sk-SK" smtClean="0"/>
              <a:t>7. 10. 2024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2AB78-9A1A-4686-A55D-A12B0C55D2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9922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4789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4789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0135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1716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E5C8E9-9EFD-6066-3EA1-9CDE86A94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D1DCAA2-3261-9814-2BF8-A27FFDA8E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1B4176C-D420-D9E6-A855-857E076AF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47C7-CF15-4AFF-A47D-9E1559790D93}" type="datetimeFigureOut">
              <a:rPr lang="sk-SK" smtClean="0"/>
              <a:t>7. 10. 2024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D1CF6E0-D7F7-65DE-54D8-CFEBE4334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8DBC61E-C4C1-6ACF-A1CD-A4113E5F3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08AB-C824-4634-ADC1-25B0D05D6B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694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A00285-1C0F-73A9-D360-0F1F31771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B10A4CC3-4043-92B4-95B3-82235FB944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5C54CCD-669C-15DD-5010-492FB6D6F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47C7-CF15-4AFF-A47D-9E1559790D93}" type="datetimeFigureOut">
              <a:rPr lang="sk-SK" smtClean="0"/>
              <a:t>7. 10. 2024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927B8FF-CAE2-0323-5F68-6CBD1D26D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149C576-EABA-D437-288C-15AD81DD9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08AB-C824-4634-ADC1-25B0D05D6B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721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16B35F81-B998-F47E-0336-AC918F02C3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3C3A2090-64D9-8B94-6D6D-D39C146417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E5A1B26-964D-8197-5584-2EBB211F0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47C7-CF15-4AFF-A47D-9E1559790D93}" type="datetimeFigureOut">
              <a:rPr lang="sk-SK" smtClean="0"/>
              <a:t>7. 10. 2024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C694008-12E3-CE97-7520-8F12190FF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8E1880E-FAE7-E061-62D9-1FBFB700D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08AB-C824-4634-ADC1-25B0D05D6B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2774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6988D4-4746-432E-BC66-7129D8E1B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7996-E3EE-4932-9DF3-4751E7151EB3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F45977-1E38-4122-ADFC-3AA1D4E2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D8C3A7-14A2-4B04-B8A7-D17B9F9CD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2703-A5C3-46B6-B3F5-0A465FBF64E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7268898-9196-4486-9B2C-B0F18E818B9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5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623FB3-6E35-2502-3563-5A1C0A430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FB548AD-12F6-85B9-F8B8-D23D9725E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089E105-385B-6C1B-0A27-DCD2883DC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47C7-CF15-4AFF-A47D-9E1559790D93}" type="datetimeFigureOut">
              <a:rPr lang="sk-SK" smtClean="0"/>
              <a:t>7. 10. 2024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9383078-35D5-4D5F-9547-BA1FF765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A0A793F-0E01-5C46-C1DD-87EFFCA9B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08AB-C824-4634-ADC1-25B0D05D6B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238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F5F45-C321-4E4D-0F79-082FFD53A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35DF0A6-C4A4-4E90-045C-88A6E00D6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6299048-8F6F-854E-864C-A4D637C5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47C7-CF15-4AFF-A47D-9E1559790D93}" type="datetimeFigureOut">
              <a:rPr lang="sk-SK" smtClean="0"/>
              <a:t>7. 10. 2024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0D4E74F-D49E-EB98-4C0B-DFB2DD325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98AE265-F21D-A992-33B4-ADD923A9E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08AB-C824-4634-ADC1-25B0D05D6B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51167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1B7837-2185-74FD-4EAA-B8028E4BB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0265279-77AF-8F91-9644-3B7CAA957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EB73EC8F-854D-B251-7EFC-1074784FF8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896CD87-BA94-F0AF-75CC-1150AF16B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47C7-CF15-4AFF-A47D-9E1559790D93}" type="datetimeFigureOut">
              <a:rPr lang="sk-SK" smtClean="0"/>
              <a:t>7. 10. 2024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FA7CBCF-580C-891F-DBDD-6DD7F9E97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C0DCA114-9B5C-0DC5-7945-CA2EB540F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08AB-C824-4634-ADC1-25B0D05D6B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692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39F713-C631-9719-AB73-93639B035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5C53E30-4A2C-C4CD-54AC-C21E6B423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40F8350E-0B3E-D01C-352B-61488E0953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17D478C-92DB-134F-2C41-0E95BB7631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ACADB311-60E4-7DDD-5D23-6949B6461E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0F4E456D-5F1E-A174-CF05-0BFA8E978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47C7-CF15-4AFF-A47D-9E1559790D93}" type="datetimeFigureOut">
              <a:rPr lang="sk-SK" smtClean="0"/>
              <a:t>7. 10. 2024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B1C3CF7-2ADC-6A31-F6DE-FBB9DB3A0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30F4D60-EC41-9134-F7EF-763CAD0D5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08AB-C824-4634-ADC1-25B0D05D6B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26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3D04DF-4256-C1DC-556B-F84C8847B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F0D9BDA5-43E9-2A39-83DB-E773B1D36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47C7-CF15-4AFF-A47D-9E1559790D93}" type="datetimeFigureOut">
              <a:rPr lang="sk-SK" smtClean="0"/>
              <a:t>7. 10. 2024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0233DD49-3991-7806-992C-BDC5E44DE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3A1D4E1-AC06-9B3D-9239-7075734BF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08AB-C824-4634-ADC1-25B0D05D6B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875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5FBE3F3A-79E9-ECBC-C0E2-C2C9DC018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47C7-CF15-4AFF-A47D-9E1559790D93}" type="datetimeFigureOut">
              <a:rPr lang="sk-SK" smtClean="0"/>
              <a:t>7. 10. 2024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07BE521C-34D3-48DA-4BBC-1180B2C0A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EFCB91F9-111C-AA91-E492-65FD2042F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08AB-C824-4634-ADC1-25B0D05D6B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8576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4BC94B-F002-81E2-3C66-191BEFBF6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B47791B-F158-DAF5-B7AD-E340F554C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FC69F0-8F9F-20AD-7E82-155E4F8306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A2C017D-1188-E384-5B2A-98A18BDBD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47C7-CF15-4AFF-A47D-9E1559790D93}" type="datetimeFigureOut">
              <a:rPr lang="sk-SK" smtClean="0"/>
              <a:t>7. 10. 2024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14772C0-12F5-28F1-E20A-7F1E21979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11248A8-A677-B6DD-04E9-43F47C37E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08AB-C824-4634-ADC1-25B0D05D6B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9850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1D1592-7335-D705-0405-EB5EA6164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506FC581-FBEF-3950-E835-F6050B7523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5DFDF81-B70A-E9AD-18C5-6F4F7F75B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D770E9D4-1253-5DE8-0DEA-6CD559CBA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47C7-CF15-4AFF-A47D-9E1559790D93}" type="datetimeFigureOut">
              <a:rPr lang="sk-SK" smtClean="0"/>
              <a:t>7. 10. 2024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EEB0DC6-67C7-F6B8-83BA-81B543790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669C6CE3-4535-8EBA-7C01-C2D60D3BD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08AB-C824-4634-ADC1-25B0D05D6B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435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20DD1E73-125F-316C-B593-354C47ADA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90087EF-F1A0-FCEF-62F3-D7AE5C610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0B9446A-5C22-597B-A91C-049B27E36A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CA47C7-CF15-4AFF-A47D-9E1559790D93}" type="datetimeFigureOut">
              <a:rPr lang="sk-SK" smtClean="0"/>
              <a:t>7. 10. 2024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9429640-E92D-2997-4AF1-FF7A7120B6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902D550-7E02-AFCD-080A-CE0DC4938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B5608AB-C824-4634-ADC1-25B0D05D6B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831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3EC12C10-7507-436C-B766-1BAFC1C38C3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4" b="6064"/>
          <a:stretch>
            <a:fillRect/>
          </a:stretch>
        </p:blipFill>
        <p:spPr/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26EBEDB8-8524-424E-9EDF-3E39917552B2}"/>
              </a:ext>
            </a:extLst>
          </p:cNvPr>
          <p:cNvGrpSpPr/>
          <p:nvPr/>
        </p:nvGrpSpPr>
        <p:grpSpPr>
          <a:xfrm>
            <a:off x="457114" y="368491"/>
            <a:ext cx="4907666" cy="2740469"/>
            <a:chOff x="457114" y="286603"/>
            <a:chExt cx="4907666" cy="2487663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A7209E0-2279-4A14-9681-4954497ABF99}"/>
                </a:ext>
              </a:extLst>
            </p:cNvPr>
            <p:cNvGrpSpPr/>
            <p:nvPr/>
          </p:nvGrpSpPr>
          <p:grpSpPr>
            <a:xfrm>
              <a:off x="457114" y="286603"/>
              <a:ext cx="4907666" cy="2487663"/>
              <a:chOff x="266045" y="-13647"/>
              <a:chExt cx="4907666" cy="2487663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AB8AB0FC-DD7C-4AC4-974C-AF5080186E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6045" y="2210765"/>
                <a:ext cx="4907666" cy="0"/>
              </a:xfrm>
              <a:prstGeom prst="line">
                <a:avLst/>
              </a:prstGeom>
              <a:ln w="38100">
                <a:gradFill flip="none" rotWithShape="1">
                  <a:gsLst>
                    <a:gs pos="0">
                      <a:srgbClr val="FF7CAC"/>
                    </a:gs>
                    <a:gs pos="100000">
                      <a:srgbClr val="31004A"/>
                    </a:gs>
                  </a:gsLst>
                  <a:lin ang="108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BDDF264B-021C-4888-A88D-BF2A9E5CEF3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5292" y="-13647"/>
                <a:ext cx="0" cy="2487663"/>
              </a:xfrm>
              <a:prstGeom prst="line">
                <a:avLst/>
              </a:prstGeom>
              <a:ln w="38100">
                <a:gradFill flip="none" rotWithShape="1">
                  <a:gsLst>
                    <a:gs pos="0">
                      <a:srgbClr val="FF7CAC"/>
                    </a:gs>
                    <a:gs pos="100000">
                      <a:srgbClr val="31004A"/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64D7A459-7643-48CE-BE04-D2B1F9B05B41}"/>
                </a:ext>
              </a:extLst>
            </p:cNvPr>
            <p:cNvGrpSpPr/>
            <p:nvPr/>
          </p:nvGrpSpPr>
          <p:grpSpPr>
            <a:xfrm>
              <a:off x="904207" y="394648"/>
              <a:ext cx="4421529" cy="2048591"/>
              <a:chOff x="781377" y="394648"/>
              <a:chExt cx="4421529" cy="2048591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5E3C70-9E9F-43F6-A4FD-4E87EC136B05}"/>
                  </a:ext>
                </a:extLst>
              </p:cNvPr>
              <p:cNvSpPr txBox="1"/>
              <p:nvPr/>
            </p:nvSpPr>
            <p:spPr>
              <a:xfrm>
                <a:off x="781377" y="1186009"/>
                <a:ext cx="4421529" cy="1257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ROM1BFR01 </a:t>
                </a:r>
                <a:endParaRPr lang="sk-SK" altLang="ko-KR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ko-KR" sz="2800" dirty="0" err="1">
                    <a:latin typeface="Abadi" panose="020B0604020104020204" pitchFamily="34" charset="0"/>
                    <a:cs typeface="Arial" panose="020B0604020202020204" pitchFamily="34" charset="0"/>
                  </a:rPr>
                  <a:t>Francouzština</a:t>
                </a:r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 I </a:t>
                </a:r>
                <a:endParaRPr lang="sk-SK" altLang="ko-KR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(pro </a:t>
                </a:r>
                <a:r>
                  <a:rPr lang="en-US" altLang="ko-KR" sz="2800" dirty="0" err="1">
                    <a:latin typeface="Abadi" panose="020B0604020104020204" pitchFamily="34" charset="0"/>
                    <a:cs typeface="Arial" panose="020B0604020202020204" pitchFamily="34" charset="0"/>
                  </a:rPr>
                  <a:t>nefrancouzštináře</a:t>
                </a:r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)</a:t>
                </a:r>
                <a:endParaRPr lang="ko-KR" altLang="en-US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1026" name="Picture 2" descr="France ">
                <a:extLst>
                  <a:ext uri="{FF2B5EF4-FFF2-40B4-BE49-F238E27FC236}">
                    <a16:creationId xmlns:a16="http://schemas.microsoft.com/office/drawing/2014/main" id="{17905252-1505-49AD-81BA-47EEA8361A8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1377" y="394648"/>
                <a:ext cx="609600" cy="609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3" name="BlokTextu 2">
            <a:extLst>
              <a:ext uri="{FF2B5EF4-FFF2-40B4-BE49-F238E27FC236}">
                <a16:creationId xmlns:a16="http://schemas.microsoft.com/office/drawing/2014/main" id="{82778172-7716-6592-29E7-0D11D0703AA5}"/>
              </a:ext>
            </a:extLst>
          </p:cNvPr>
          <p:cNvSpPr txBox="1"/>
          <p:nvPr/>
        </p:nvSpPr>
        <p:spPr>
          <a:xfrm>
            <a:off x="686361" y="3609531"/>
            <a:ext cx="454603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u="sng" dirty="0">
                <a:solidFill>
                  <a:srgbClr val="0000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LEÇON </a:t>
            </a:r>
            <a:r>
              <a:rPr lang="sk-SK" sz="3600" b="1" u="sng" dirty="0">
                <a:solidFill>
                  <a:srgbClr val="0000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</a:t>
            </a:r>
            <a:endParaRPr lang="fr-FR" sz="3600" b="1" u="sng" dirty="0">
              <a:solidFill>
                <a:srgbClr val="0000FF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fr-FR" sz="2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274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CONJUGAISON DU VERBE </a:t>
            </a:r>
            <a:br>
              <a:rPr lang="sk-SK" sz="4000" b="1" u="sng" dirty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fr-FR" sz="4000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«</a:t>
            </a:r>
            <a:r>
              <a:rPr lang="sk-SK" sz="4000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sk-SK" sz="4000" b="1" u="sng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S‘APPELER</a:t>
            </a:r>
            <a:r>
              <a:rPr lang="sk-SK" sz="40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fr-FR" sz="4000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»</a:t>
            </a:r>
            <a:r>
              <a:rPr lang="sk-SK" sz="4000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sk-SK" sz="2800" i="1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(</a:t>
            </a:r>
            <a:r>
              <a:rPr lang="sk-SK" sz="2800" i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jmenovat</a:t>
            </a:r>
            <a:r>
              <a:rPr lang="sk-SK" sz="2800" i="1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sk-SK" sz="2800" i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se</a:t>
            </a:r>
            <a:r>
              <a:rPr lang="sk-SK" sz="2800" i="1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)</a:t>
            </a:r>
            <a:endParaRPr lang="fr-FR" sz="4000" i="1" u="sng" dirty="0"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1662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b="1" dirty="0">
                <a:latin typeface="Abadi" panose="020B0604020104020204" pitchFamily="34" charset="0"/>
              </a:rPr>
              <a:t>jednotné č.					množné č.</a:t>
            </a:r>
          </a:p>
          <a:p>
            <a:pPr marL="0" indent="0">
              <a:buNone/>
            </a:pPr>
            <a:endParaRPr lang="sk-SK" sz="24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600" b="1" dirty="0">
                <a:solidFill>
                  <a:srgbClr val="0000FF"/>
                </a:solidFill>
                <a:latin typeface="Abadi" panose="020B0604020104020204" pitchFamily="34" charset="0"/>
              </a:rPr>
              <a:t>1.</a:t>
            </a:r>
            <a:r>
              <a:rPr lang="sk-SK" sz="3600" b="1" dirty="0">
                <a:latin typeface="Abadi" panose="020B0604020104020204" pitchFamily="34" charset="0"/>
              </a:rPr>
              <a:t> </a:t>
            </a:r>
            <a:r>
              <a:rPr lang="sk-SK" sz="3600" dirty="0">
                <a:latin typeface="Abadi" panose="020B0604020104020204" pitchFamily="34" charset="0"/>
              </a:rPr>
              <a:t>je </a:t>
            </a:r>
            <a:r>
              <a:rPr lang="sk-SK" sz="3600" dirty="0" err="1">
                <a:solidFill>
                  <a:srgbClr val="FF0000"/>
                </a:solidFill>
                <a:latin typeface="Abadi" panose="020B0604020104020204" pitchFamily="34" charset="0"/>
              </a:rPr>
              <a:t>m</a:t>
            </a:r>
            <a:r>
              <a:rPr lang="sk-SK" sz="3600" dirty="0" err="1">
                <a:latin typeface="Abadi" panose="020B0604020104020204" pitchFamily="34" charset="0"/>
              </a:rPr>
              <a:t>‘appe</a:t>
            </a:r>
            <a:r>
              <a:rPr lang="sk-SK" sz="3600" dirty="0" err="1">
                <a:solidFill>
                  <a:srgbClr val="00B050"/>
                </a:solidFill>
                <a:latin typeface="Abadi" panose="020B0604020104020204" pitchFamily="34" charset="0"/>
              </a:rPr>
              <a:t>ll</a:t>
            </a:r>
            <a:r>
              <a:rPr lang="sk-SK" sz="3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e</a:t>
            </a:r>
            <a:r>
              <a:rPr lang="sk-SK" sz="3600" dirty="0">
                <a:latin typeface="Abadi" panose="020B0604020104020204" pitchFamily="34" charset="0"/>
              </a:rPr>
              <a:t>			</a:t>
            </a:r>
            <a:r>
              <a:rPr lang="sk-SK" sz="3600" b="1" dirty="0">
                <a:solidFill>
                  <a:srgbClr val="0000FF"/>
                </a:solidFill>
                <a:latin typeface="Abadi" panose="020B0604020104020204" pitchFamily="34" charset="0"/>
              </a:rPr>
              <a:t>1.</a:t>
            </a:r>
            <a:r>
              <a:rPr lang="sk-SK" sz="3600" dirty="0">
                <a:latin typeface="Abadi" panose="020B0604020104020204" pitchFamily="34" charset="0"/>
              </a:rPr>
              <a:t> </a:t>
            </a:r>
            <a:r>
              <a:rPr lang="sk-SK" sz="3600" dirty="0" err="1">
                <a:latin typeface="Abadi" panose="020B0604020104020204" pitchFamily="34" charset="0"/>
              </a:rPr>
              <a:t>nous</a:t>
            </a:r>
            <a:r>
              <a:rPr lang="sk-SK" sz="3600" dirty="0">
                <a:latin typeface="Abadi" panose="020B0604020104020204" pitchFamily="34" charset="0"/>
              </a:rPr>
              <a:t> </a:t>
            </a:r>
            <a:r>
              <a:rPr lang="sk-SK" sz="3600" dirty="0" err="1">
                <a:solidFill>
                  <a:srgbClr val="FF0000"/>
                </a:solidFill>
                <a:latin typeface="Abadi" panose="020B0604020104020204" pitchFamily="34" charset="0"/>
              </a:rPr>
              <a:t>nous</a:t>
            </a:r>
            <a:r>
              <a:rPr lang="sk-SK" sz="3600" dirty="0">
                <a:latin typeface="Abadi" panose="020B0604020104020204" pitchFamily="34" charset="0"/>
              </a:rPr>
              <a:t> </a:t>
            </a:r>
            <a:r>
              <a:rPr lang="sk-SK" sz="3600" dirty="0" err="1">
                <a:latin typeface="Abadi" panose="020B0604020104020204" pitchFamily="34" charset="0"/>
              </a:rPr>
              <a:t>appe</a:t>
            </a:r>
            <a:r>
              <a:rPr lang="sk-SK" sz="3600" dirty="0" err="1">
                <a:solidFill>
                  <a:srgbClr val="FF0000"/>
                </a:solidFill>
                <a:latin typeface="Abadi" panose="020B0604020104020204" pitchFamily="34" charset="0"/>
              </a:rPr>
              <a:t>l</a:t>
            </a:r>
            <a:r>
              <a:rPr lang="sk-SK" sz="3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ons</a:t>
            </a:r>
            <a:endParaRPr lang="sk-SK" sz="36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600" b="1" dirty="0">
                <a:solidFill>
                  <a:srgbClr val="0000FF"/>
                </a:solidFill>
                <a:latin typeface="Abadi" panose="020B0604020104020204" pitchFamily="34" charset="0"/>
              </a:rPr>
              <a:t>2.</a:t>
            </a:r>
            <a:r>
              <a:rPr lang="sk-SK" sz="3600" dirty="0">
                <a:latin typeface="Abadi" panose="020B0604020104020204" pitchFamily="34" charset="0"/>
              </a:rPr>
              <a:t> tu </a:t>
            </a:r>
            <a:r>
              <a:rPr lang="sk-SK" sz="3600" dirty="0" err="1">
                <a:solidFill>
                  <a:srgbClr val="FF0000"/>
                </a:solidFill>
                <a:latin typeface="Abadi" panose="020B0604020104020204" pitchFamily="34" charset="0"/>
              </a:rPr>
              <a:t>t</a:t>
            </a:r>
            <a:r>
              <a:rPr lang="sk-SK" sz="3600" dirty="0" err="1">
                <a:latin typeface="Abadi" panose="020B0604020104020204" pitchFamily="34" charset="0"/>
              </a:rPr>
              <a:t>‘appe</a:t>
            </a:r>
            <a:r>
              <a:rPr lang="sk-SK" sz="3600" dirty="0" err="1">
                <a:solidFill>
                  <a:srgbClr val="00B050"/>
                </a:solidFill>
                <a:latin typeface="Abadi" panose="020B0604020104020204" pitchFamily="34" charset="0"/>
              </a:rPr>
              <a:t>ll</a:t>
            </a:r>
            <a:r>
              <a:rPr lang="sk-SK" sz="3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es</a:t>
            </a:r>
            <a:r>
              <a:rPr lang="sk-SK" sz="3600" dirty="0">
                <a:latin typeface="Abadi" panose="020B0604020104020204" pitchFamily="34" charset="0"/>
              </a:rPr>
              <a:t>			</a:t>
            </a:r>
            <a:r>
              <a:rPr lang="sk-SK" sz="3600" b="1" dirty="0">
                <a:solidFill>
                  <a:srgbClr val="0000FF"/>
                </a:solidFill>
                <a:latin typeface="Abadi" panose="020B0604020104020204" pitchFamily="34" charset="0"/>
              </a:rPr>
              <a:t>2.</a:t>
            </a:r>
            <a:r>
              <a:rPr lang="sk-SK" sz="3600" dirty="0">
                <a:latin typeface="Abadi" panose="020B0604020104020204" pitchFamily="34" charset="0"/>
              </a:rPr>
              <a:t> </a:t>
            </a:r>
            <a:r>
              <a:rPr lang="sk-SK" sz="3600" dirty="0" err="1">
                <a:latin typeface="Abadi" panose="020B0604020104020204" pitchFamily="34" charset="0"/>
              </a:rPr>
              <a:t>vous</a:t>
            </a:r>
            <a:r>
              <a:rPr lang="sk-SK" sz="3600" dirty="0">
                <a:latin typeface="Abadi" panose="020B0604020104020204" pitchFamily="34" charset="0"/>
              </a:rPr>
              <a:t> </a:t>
            </a:r>
            <a:r>
              <a:rPr lang="sk-SK" sz="3600" dirty="0" err="1">
                <a:solidFill>
                  <a:srgbClr val="FF0000"/>
                </a:solidFill>
                <a:latin typeface="Abadi" panose="020B0604020104020204" pitchFamily="34" charset="0"/>
              </a:rPr>
              <a:t>vous</a:t>
            </a:r>
            <a:r>
              <a:rPr lang="sk-SK" sz="3600" dirty="0">
                <a:latin typeface="Abadi" panose="020B0604020104020204" pitchFamily="34" charset="0"/>
              </a:rPr>
              <a:t> </a:t>
            </a:r>
            <a:r>
              <a:rPr lang="sk-SK" sz="3600" dirty="0" err="1">
                <a:latin typeface="Abadi" panose="020B0604020104020204" pitchFamily="34" charset="0"/>
              </a:rPr>
              <a:t>appe</a:t>
            </a:r>
            <a:r>
              <a:rPr lang="sk-SK" sz="3600" dirty="0" err="1">
                <a:solidFill>
                  <a:srgbClr val="FF0000"/>
                </a:solidFill>
                <a:latin typeface="Abadi" panose="020B0604020104020204" pitchFamily="34" charset="0"/>
              </a:rPr>
              <a:t>l</a:t>
            </a:r>
            <a:r>
              <a:rPr lang="sk-SK" sz="3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ez</a:t>
            </a:r>
            <a:endParaRPr lang="sk-SK" sz="36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600" b="1" dirty="0">
                <a:solidFill>
                  <a:srgbClr val="0000FF"/>
                </a:solidFill>
                <a:latin typeface="Abadi" panose="020B0604020104020204" pitchFamily="34" charset="0"/>
              </a:rPr>
              <a:t>3.</a:t>
            </a:r>
            <a:r>
              <a:rPr lang="sk-SK" sz="3600" dirty="0">
                <a:latin typeface="Abadi" panose="020B0604020104020204" pitchFamily="34" charset="0"/>
              </a:rPr>
              <a:t> </a:t>
            </a:r>
            <a:r>
              <a:rPr lang="sk-SK" sz="3600" dirty="0" err="1">
                <a:latin typeface="Abadi" panose="020B0604020104020204" pitchFamily="34" charset="0"/>
              </a:rPr>
              <a:t>il</a:t>
            </a:r>
            <a:r>
              <a:rPr lang="sk-SK" sz="3600" dirty="0">
                <a:latin typeface="Abadi" panose="020B0604020104020204" pitchFamily="34" charset="0"/>
              </a:rPr>
              <a:t>/</a:t>
            </a:r>
            <a:r>
              <a:rPr lang="sk-SK" sz="3600" dirty="0" err="1">
                <a:latin typeface="Abadi" panose="020B0604020104020204" pitchFamily="34" charset="0"/>
              </a:rPr>
              <a:t>elle</a:t>
            </a:r>
            <a:r>
              <a:rPr lang="sk-SK" sz="3600" dirty="0">
                <a:latin typeface="Abadi" panose="020B0604020104020204" pitchFamily="34" charset="0"/>
              </a:rPr>
              <a:t>/on </a:t>
            </a:r>
            <a:r>
              <a:rPr lang="sk-SK" sz="3600" dirty="0" err="1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lang="sk-SK" sz="3600" dirty="0" err="1">
                <a:latin typeface="Abadi" panose="020B0604020104020204" pitchFamily="34" charset="0"/>
              </a:rPr>
              <a:t>‘appe</a:t>
            </a:r>
            <a:r>
              <a:rPr lang="sk-SK" sz="3600" dirty="0" err="1">
                <a:solidFill>
                  <a:srgbClr val="00B050"/>
                </a:solidFill>
                <a:latin typeface="Abadi" panose="020B0604020104020204" pitchFamily="34" charset="0"/>
              </a:rPr>
              <a:t>ll</a:t>
            </a:r>
            <a:r>
              <a:rPr lang="sk-SK" sz="3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e</a:t>
            </a:r>
            <a:r>
              <a:rPr lang="sk-SK" sz="3600" dirty="0">
                <a:latin typeface="Abadi" panose="020B0604020104020204" pitchFamily="34" charset="0"/>
              </a:rPr>
              <a:t>		</a:t>
            </a:r>
            <a:r>
              <a:rPr lang="sk-SK" sz="3600" b="1" dirty="0">
                <a:solidFill>
                  <a:srgbClr val="0000FF"/>
                </a:solidFill>
                <a:latin typeface="Abadi" panose="020B0604020104020204" pitchFamily="34" charset="0"/>
              </a:rPr>
              <a:t>3</a:t>
            </a:r>
            <a:r>
              <a:rPr lang="sk-SK" sz="3600" dirty="0">
                <a:solidFill>
                  <a:srgbClr val="0000FF"/>
                </a:solidFill>
                <a:latin typeface="Abadi" panose="020B0604020104020204" pitchFamily="34" charset="0"/>
              </a:rPr>
              <a:t>.</a:t>
            </a:r>
            <a:r>
              <a:rPr lang="sk-SK" sz="3600" dirty="0">
                <a:latin typeface="Abadi" panose="020B0604020104020204" pitchFamily="34" charset="0"/>
              </a:rPr>
              <a:t> </a:t>
            </a:r>
            <a:r>
              <a:rPr lang="sk-SK" sz="3600" dirty="0" err="1">
                <a:latin typeface="Abadi" panose="020B0604020104020204" pitchFamily="34" charset="0"/>
              </a:rPr>
              <a:t>ils</a:t>
            </a:r>
            <a:r>
              <a:rPr lang="sk-SK" sz="3600" dirty="0">
                <a:latin typeface="Abadi" panose="020B0604020104020204" pitchFamily="34" charset="0"/>
              </a:rPr>
              <a:t>/</a:t>
            </a:r>
            <a:r>
              <a:rPr lang="sk-SK" sz="3600" dirty="0" err="1">
                <a:latin typeface="Abadi" panose="020B0604020104020204" pitchFamily="34" charset="0"/>
              </a:rPr>
              <a:t>elles</a:t>
            </a:r>
            <a:r>
              <a:rPr lang="sk-SK" sz="3600" dirty="0">
                <a:latin typeface="Abadi" panose="020B0604020104020204" pitchFamily="34" charset="0"/>
              </a:rPr>
              <a:t> </a:t>
            </a:r>
            <a:r>
              <a:rPr lang="sk-SK" sz="3600" dirty="0" err="1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lang="sk-SK" sz="3600" dirty="0" err="1">
                <a:latin typeface="Abadi" panose="020B0604020104020204" pitchFamily="34" charset="0"/>
              </a:rPr>
              <a:t>‘appe</a:t>
            </a:r>
            <a:r>
              <a:rPr lang="sk-SK" sz="3600" dirty="0" err="1">
                <a:solidFill>
                  <a:srgbClr val="00B050"/>
                </a:solidFill>
                <a:latin typeface="Abadi" panose="020B0604020104020204" pitchFamily="34" charset="0"/>
              </a:rPr>
              <a:t>ll</a:t>
            </a:r>
            <a:r>
              <a:rPr lang="sk-SK" sz="3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ent</a:t>
            </a:r>
            <a:endParaRPr lang="sk-SK" sz="36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                 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95318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NÉGATION</a:t>
            </a:r>
            <a:endParaRPr lang="fr-FR" sz="48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4792"/>
            <a:ext cx="11221720" cy="4838083"/>
          </a:xfrm>
        </p:spPr>
        <p:txBody>
          <a:bodyPr>
            <a:noAutofit/>
          </a:bodyPr>
          <a:lstStyle/>
          <a:p>
            <a:r>
              <a:rPr lang="sk-SK" dirty="0">
                <a:latin typeface="Abadi" panose="020B0604020104020204" pitchFamily="34" charset="0"/>
              </a:rPr>
              <a:t>slovesný zápor sa tvorí najčastejšie dvojicou výrazov </a:t>
            </a:r>
            <a:r>
              <a:rPr lang="sk-SK" b="1" i="1" dirty="0" err="1">
                <a:solidFill>
                  <a:srgbClr val="FF0000"/>
                </a:solidFill>
                <a:latin typeface="Abadi" panose="020B0604020104020204" pitchFamily="34" charset="0"/>
              </a:rPr>
              <a:t>ne</a:t>
            </a:r>
            <a:r>
              <a:rPr lang="sk-SK" b="1" i="1" dirty="0">
                <a:solidFill>
                  <a:srgbClr val="FF0000"/>
                </a:solidFill>
                <a:latin typeface="Abadi" panose="020B0604020104020204" pitchFamily="34" charset="0"/>
              </a:rPr>
              <a:t> </a:t>
            </a:r>
            <a:r>
              <a:rPr lang="sk-SK" b="1" i="1" dirty="0">
                <a:latin typeface="Abadi" panose="020B0604020104020204" pitchFamily="34" charset="0"/>
              </a:rPr>
              <a:t>...</a:t>
            </a:r>
            <a:r>
              <a:rPr lang="sk-SK" b="1" i="1" dirty="0">
                <a:solidFill>
                  <a:srgbClr val="FF0000"/>
                </a:solidFill>
                <a:latin typeface="Abadi" panose="020B0604020104020204" pitchFamily="34" charset="0"/>
              </a:rPr>
              <a:t> pas</a:t>
            </a:r>
          </a:p>
          <a:p>
            <a:r>
              <a:rPr lang="sk-SK" u="sng" dirty="0">
                <a:latin typeface="Abadi" panose="020B0604020104020204" pitchFamily="34" charset="0"/>
              </a:rPr>
              <a:t>v jednoduchých slovesných tvaroch</a:t>
            </a:r>
            <a:r>
              <a:rPr lang="sk-SK" dirty="0">
                <a:latin typeface="Abadi" panose="020B0604020104020204" pitchFamily="34" charset="0"/>
              </a:rPr>
              <a:t>, </a:t>
            </a:r>
            <a:r>
              <a:rPr lang="sk-SK" b="1" i="1" dirty="0" err="1">
                <a:solidFill>
                  <a:srgbClr val="FF0000"/>
                </a:solidFill>
                <a:latin typeface="Abadi" panose="020B0604020104020204" pitchFamily="34" charset="0"/>
              </a:rPr>
              <a:t>ne</a:t>
            </a:r>
            <a:r>
              <a:rPr lang="sk-SK" dirty="0">
                <a:latin typeface="Abadi" panose="020B0604020104020204" pitchFamily="34" charset="0"/>
              </a:rPr>
              <a:t> stojí pred slovesom a </a:t>
            </a:r>
          </a:p>
          <a:p>
            <a:pPr marL="0" indent="0">
              <a:buNone/>
            </a:pPr>
            <a:r>
              <a:rPr lang="sk-SK" b="1" i="1" dirty="0">
                <a:solidFill>
                  <a:srgbClr val="FF0000"/>
                </a:solidFill>
                <a:latin typeface="Abadi" panose="020B0604020104020204" pitchFamily="34" charset="0"/>
              </a:rPr>
              <a:t>                                              pas</a:t>
            </a:r>
            <a:r>
              <a:rPr lang="sk-SK" dirty="0">
                <a:latin typeface="Abadi" panose="020B0604020104020204" pitchFamily="34" charset="0"/>
              </a:rPr>
              <a:t> za ním: </a:t>
            </a:r>
            <a:r>
              <a:rPr lang="sk-SK" i="1" dirty="0" err="1">
                <a:latin typeface="Abadi" panose="020B0604020104020204" pitchFamily="34" charset="0"/>
              </a:rPr>
              <a:t>Elle</a:t>
            </a:r>
            <a:r>
              <a:rPr lang="sk-SK" i="1" dirty="0">
                <a:latin typeface="Abadi" panose="020B0604020104020204" pitchFamily="34" charset="0"/>
              </a:rPr>
              <a:t> </a:t>
            </a:r>
            <a:r>
              <a:rPr lang="sk-SK" b="1" i="1" dirty="0" err="1">
                <a:solidFill>
                  <a:srgbClr val="FF0000"/>
                </a:solidFill>
                <a:latin typeface="Abadi" panose="020B0604020104020204" pitchFamily="34" charset="0"/>
              </a:rPr>
              <a:t>ne</a:t>
            </a:r>
            <a:r>
              <a:rPr lang="sk-SK" i="1" dirty="0">
                <a:latin typeface="Abadi" panose="020B0604020104020204" pitchFamily="34" charset="0"/>
              </a:rPr>
              <a:t> </a:t>
            </a:r>
            <a:r>
              <a:rPr lang="sk-SK" i="1" dirty="0" err="1">
                <a:solidFill>
                  <a:srgbClr val="0000FF"/>
                </a:solidFill>
                <a:latin typeface="Abadi" panose="020B0604020104020204" pitchFamily="34" charset="0"/>
              </a:rPr>
              <a:t>parle</a:t>
            </a:r>
            <a:r>
              <a:rPr lang="sk-SK" i="1" dirty="0">
                <a:latin typeface="Abadi" panose="020B0604020104020204" pitchFamily="34" charset="0"/>
              </a:rPr>
              <a:t> </a:t>
            </a:r>
            <a:r>
              <a:rPr lang="sk-SK" b="1" i="1" dirty="0">
                <a:solidFill>
                  <a:srgbClr val="FF0000"/>
                </a:solidFill>
                <a:latin typeface="Abadi" panose="020B0604020104020204" pitchFamily="34" charset="0"/>
              </a:rPr>
              <a:t>pas</a:t>
            </a:r>
            <a:r>
              <a:rPr lang="sk-SK" i="1" dirty="0">
                <a:latin typeface="Abadi" panose="020B0604020104020204" pitchFamily="34" charset="0"/>
              </a:rPr>
              <a:t> </a:t>
            </a:r>
            <a:r>
              <a:rPr lang="sk-SK" i="1" dirty="0" err="1">
                <a:latin typeface="Abadi" panose="020B0604020104020204" pitchFamily="34" charset="0"/>
              </a:rPr>
              <a:t>allemand</a:t>
            </a:r>
            <a:r>
              <a:rPr lang="sk-SK" i="1" dirty="0">
                <a:latin typeface="Abadi" panose="020B0604020104020204" pitchFamily="34" charset="0"/>
              </a:rPr>
              <a:t>.</a:t>
            </a:r>
          </a:p>
          <a:p>
            <a:pPr marL="0" indent="0">
              <a:buNone/>
            </a:pPr>
            <a:endParaRPr lang="sk-SK" dirty="0">
              <a:latin typeface="Abadi" panose="020B0604020104020204" pitchFamily="34" charset="0"/>
            </a:endParaRPr>
          </a:p>
          <a:p>
            <a:r>
              <a:rPr lang="sk-SK" u="sng" dirty="0">
                <a:latin typeface="Abadi" panose="020B0604020104020204" pitchFamily="34" charset="0"/>
              </a:rPr>
              <a:t>v zložených slovesných tvaroch</a:t>
            </a:r>
            <a:r>
              <a:rPr lang="sk-SK" dirty="0">
                <a:latin typeface="Abadi" panose="020B0604020104020204" pitchFamily="34" charset="0"/>
              </a:rPr>
              <a:t>: </a:t>
            </a:r>
            <a:r>
              <a:rPr lang="sk-SK" i="1" dirty="0">
                <a:latin typeface="Abadi" panose="020B0604020104020204" pitchFamily="34" charset="0"/>
              </a:rPr>
              <a:t>Je </a:t>
            </a:r>
            <a:r>
              <a:rPr lang="sk-SK" b="1" i="1" dirty="0" err="1">
                <a:solidFill>
                  <a:srgbClr val="FF0000"/>
                </a:solidFill>
                <a:latin typeface="Abadi" panose="020B0604020104020204" pitchFamily="34" charset="0"/>
              </a:rPr>
              <a:t>ne</a:t>
            </a:r>
            <a:r>
              <a:rPr lang="sk-SK" i="1" dirty="0">
                <a:latin typeface="Abadi" panose="020B0604020104020204" pitchFamily="34" charset="0"/>
              </a:rPr>
              <a:t> </a:t>
            </a:r>
            <a:r>
              <a:rPr lang="sk-SK" i="1" dirty="0" err="1">
                <a:solidFill>
                  <a:srgbClr val="0000FF"/>
                </a:solidFill>
                <a:latin typeface="Abadi" panose="020B0604020104020204" pitchFamily="34" charset="0"/>
              </a:rPr>
              <a:t>vais</a:t>
            </a:r>
            <a:r>
              <a:rPr lang="sk-SK" i="1" dirty="0">
                <a:latin typeface="Abadi" panose="020B0604020104020204" pitchFamily="34" charset="0"/>
              </a:rPr>
              <a:t> </a:t>
            </a:r>
            <a:r>
              <a:rPr lang="sk-SK" b="1" i="1" dirty="0">
                <a:solidFill>
                  <a:srgbClr val="FF0000"/>
                </a:solidFill>
                <a:latin typeface="Abadi" panose="020B0604020104020204" pitchFamily="34" charset="0"/>
              </a:rPr>
              <a:t>pas</a:t>
            </a:r>
            <a:r>
              <a:rPr lang="sk-SK" i="1" dirty="0">
                <a:latin typeface="Abadi" panose="020B0604020104020204" pitchFamily="34" charset="0"/>
              </a:rPr>
              <a:t> </a:t>
            </a:r>
            <a:r>
              <a:rPr lang="sk-SK" b="1" i="1" dirty="0" err="1">
                <a:latin typeface="Abadi" panose="020B0604020104020204" pitchFamily="34" charset="0"/>
              </a:rPr>
              <a:t>chanter</a:t>
            </a:r>
            <a:r>
              <a:rPr lang="sk-SK" i="1" dirty="0">
                <a:latin typeface="Abadi" panose="020B0604020104020204" pitchFamily="34" charset="0"/>
              </a:rPr>
              <a:t>.</a:t>
            </a:r>
          </a:p>
          <a:p>
            <a:pPr marL="0" indent="0">
              <a:buNone/>
            </a:pPr>
            <a:endParaRPr lang="sk-SK" dirty="0">
              <a:latin typeface="Abadi" panose="020B0604020104020204" pitchFamily="34" charset="0"/>
            </a:endParaRPr>
          </a:p>
          <a:p>
            <a:r>
              <a:rPr lang="sk-SK" u="sng" dirty="0">
                <a:latin typeface="Abadi" panose="020B0604020104020204" pitchFamily="34" charset="0"/>
              </a:rPr>
              <a:t>pri zápore v infinitíve </a:t>
            </a:r>
            <a:r>
              <a:rPr lang="sk-SK" dirty="0">
                <a:latin typeface="Abadi" panose="020B0604020104020204" pitchFamily="34" charset="0"/>
              </a:rPr>
              <a:t>stoja obe častice pred ním: </a:t>
            </a:r>
            <a:r>
              <a:rPr lang="sk-SK" b="1" i="1" dirty="0" err="1">
                <a:solidFill>
                  <a:srgbClr val="FF0000"/>
                </a:solidFill>
                <a:latin typeface="Abadi" panose="020B0604020104020204" pitchFamily="34" charset="0"/>
              </a:rPr>
              <a:t>Ne</a:t>
            </a:r>
            <a:r>
              <a:rPr lang="sk-SK" b="1" i="1" dirty="0">
                <a:solidFill>
                  <a:srgbClr val="FF0000"/>
                </a:solidFill>
                <a:latin typeface="Abadi" panose="020B0604020104020204" pitchFamily="34" charset="0"/>
              </a:rPr>
              <a:t> pas </a:t>
            </a:r>
            <a:r>
              <a:rPr lang="sk-SK" b="1" i="1" dirty="0" err="1">
                <a:latin typeface="Abadi" panose="020B0604020104020204" pitchFamily="34" charset="0"/>
              </a:rPr>
              <a:t>sauter</a:t>
            </a:r>
            <a:r>
              <a:rPr lang="sk-SK" dirty="0">
                <a:latin typeface="Abadi" panose="020B0604020104020204" pitchFamily="34" charset="0"/>
              </a:rPr>
              <a:t> </a:t>
            </a:r>
            <a:r>
              <a:rPr lang="sk-SK" b="1" i="1" dirty="0">
                <a:latin typeface="Abadi" panose="020B0604020104020204" pitchFamily="34" charset="0"/>
              </a:rPr>
              <a:t>!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                 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pic>
        <p:nvPicPr>
          <p:cNvPr id="2" name="Obrázok 1" descr="Panneaux ne pas sauter dans l'eau avec picto et texte | Signals">
            <a:extLst>
              <a:ext uri="{FF2B5EF4-FFF2-40B4-BE49-F238E27FC236}">
                <a16:creationId xmlns:a16="http://schemas.microsoft.com/office/drawing/2014/main" id="{92214C0A-0D9B-6086-B35A-3D79562556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848" y="5301067"/>
            <a:ext cx="2557936" cy="8669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4930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u="sng" dirty="0">
                <a:solidFill>
                  <a:srgbClr val="0000FF"/>
                </a:solidFill>
                <a:latin typeface="Arial Black" panose="020B0A04020102020204" pitchFamily="34" charset="0"/>
              </a:rPr>
              <a:t>VERBES IRRÉGULIERS</a:t>
            </a:r>
            <a:endParaRPr lang="fr-FR" sz="40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633" y="1654792"/>
            <a:ext cx="10515600" cy="47984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400" b="1" u="sng" dirty="0">
                <a:solidFill>
                  <a:srgbClr val="0000FF"/>
                </a:solidFill>
                <a:latin typeface="Abadi" panose="020B0604020104020204" pitchFamily="34" charset="0"/>
              </a:rPr>
              <a:t>ÊTRE</a:t>
            </a:r>
            <a:r>
              <a:rPr lang="sk-SK" sz="2400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2400" i="1" dirty="0">
                <a:latin typeface="Abadi" panose="020B0604020104020204" pitchFamily="34" charset="0"/>
              </a:rPr>
              <a:t>(byť)</a:t>
            </a:r>
            <a:endParaRPr lang="sk-SK" sz="2400" b="1" i="1" u="sng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2400" b="1" dirty="0">
                <a:latin typeface="Abadi" panose="020B0604020104020204" pitchFamily="34" charset="0"/>
              </a:rPr>
              <a:t>jedn. č.				množ. č.</a:t>
            </a:r>
          </a:p>
          <a:p>
            <a:pPr marL="0" indent="0">
              <a:buNone/>
            </a:pPr>
            <a:r>
              <a:rPr lang="sk-SK" sz="2400" b="1" dirty="0">
                <a:solidFill>
                  <a:srgbClr val="0000FF"/>
                </a:solidFill>
                <a:latin typeface="Abadi" panose="020B0604020104020204" pitchFamily="34" charset="0"/>
              </a:rPr>
              <a:t>1.</a:t>
            </a:r>
            <a:r>
              <a:rPr lang="sk-SK" sz="2400" dirty="0">
                <a:latin typeface="Abadi" panose="020B0604020104020204" pitchFamily="34" charset="0"/>
              </a:rPr>
              <a:t> je </a:t>
            </a:r>
            <a:r>
              <a:rPr lang="sk-SK" sz="2400" dirty="0" err="1">
                <a:latin typeface="Abadi" panose="020B0604020104020204" pitchFamily="34" charset="0"/>
              </a:rPr>
              <a:t>suis</a:t>
            </a:r>
            <a:r>
              <a:rPr lang="sk-SK" sz="2400" dirty="0">
                <a:latin typeface="Abadi" panose="020B0604020104020204" pitchFamily="34" charset="0"/>
              </a:rPr>
              <a:t>			</a:t>
            </a:r>
            <a:r>
              <a:rPr lang="sk-SK" sz="2400" b="1" dirty="0">
                <a:solidFill>
                  <a:srgbClr val="0000FF"/>
                </a:solidFill>
                <a:latin typeface="Abadi" panose="020B0604020104020204" pitchFamily="34" charset="0"/>
              </a:rPr>
              <a:t>1.</a:t>
            </a:r>
            <a:r>
              <a:rPr lang="sk-SK" sz="2400" dirty="0">
                <a:latin typeface="Abadi" panose="020B0604020104020204" pitchFamily="34" charset="0"/>
              </a:rPr>
              <a:t> </a:t>
            </a:r>
            <a:r>
              <a:rPr lang="sk-SK" sz="2400" dirty="0" err="1">
                <a:latin typeface="Abadi" panose="020B0604020104020204" pitchFamily="34" charset="0"/>
              </a:rPr>
              <a:t>nous</a:t>
            </a:r>
            <a:r>
              <a:rPr lang="sk-SK" sz="2400" dirty="0">
                <a:latin typeface="Abadi" panose="020B0604020104020204" pitchFamily="34" charset="0"/>
              </a:rPr>
              <a:t> </a:t>
            </a:r>
            <a:r>
              <a:rPr lang="sk-SK" sz="2400" dirty="0" err="1">
                <a:latin typeface="Abadi" panose="020B0604020104020204" pitchFamily="34" charset="0"/>
              </a:rPr>
              <a:t>sommes</a:t>
            </a:r>
            <a:endParaRPr lang="sk-SK" sz="24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2400" b="1" dirty="0">
                <a:solidFill>
                  <a:srgbClr val="0000FF"/>
                </a:solidFill>
                <a:latin typeface="Abadi" panose="020B0604020104020204" pitchFamily="34" charset="0"/>
              </a:rPr>
              <a:t>2.</a:t>
            </a:r>
            <a:r>
              <a:rPr lang="sk-SK" sz="2400" dirty="0">
                <a:latin typeface="Abadi" panose="020B0604020104020204" pitchFamily="34" charset="0"/>
              </a:rPr>
              <a:t> tu es			</a:t>
            </a:r>
            <a:r>
              <a:rPr lang="sk-SK" sz="2400" b="1" dirty="0">
                <a:solidFill>
                  <a:srgbClr val="0000FF"/>
                </a:solidFill>
                <a:latin typeface="Abadi" panose="020B0604020104020204" pitchFamily="34" charset="0"/>
              </a:rPr>
              <a:t>2.</a:t>
            </a:r>
            <a:r>
              <a:rPr lang="sk-SK" sz="2400" dirty="0">
                <a:latin typeface="Abadi" panose="020B0604020104020204" pitchFamily="34" charset="0"/>
              </a:rPr>
              <a:t> </a:t>
            </a:r>
            <a:r>
              <a:rPr lang="sk-SK" sz="2400" dirty="0" err="1">
                <a:latin typeface="Abadi" panose="020B0604020104020204" pitchFamily="34" charset="0"/>
              </a:rPr>
              <a:t>vous</a:t>
            </a:r>
            <a:r>
              <a:rPr lang="sk-SK" sz="2400" dirty="0">
                <a:latin typeface="Abadi" panose="020B0604020104020204" pitchFamily="34" charset="0"/>
              </a:rPr>
              <a:t> </a:t>
            </a:r>
            <a:r>
              <a:rPr lang="sk-SK" sz="2400" dirty="0" err="1">
                <a:latin typeface="Abadi" panose="020B0604020104020204" pitchFamily="34" charset="0"/>
              </a:rPr>
              <a:t>êtes</a:t>
            </a:r>
            <a:endParaRPr lang="sk-SK" sz="24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2400" b="1" dirty="0">
                <a:solidFill>
                  <a:srgbClr val="0000FF"/>
                </a:solidFill>
                <a:latin typeface="Abadi" panose="020B0604020104020204" pitchFamily="34" charset="0"/>
              </a:rPr>
              <a:t>3.</a:t>
            </a:r>
            <a:r>
              <a:rPr lang="sk-SK" sz="2400" dirty="0">
                <a:latin typeface="Abadi" panose="020B0604020104020204" pitchFamily="34" charset="0"/>
              </a:rPr>
              <a:t> </a:t>
            </a:r>
            <a:r>
              <a:rPr lang="sk-SK" sz="2400" dirty="0" err="1">
                <a:latin typeface="Abadi" panose="020B0604020104020204" pitchFamily="34" charset="0"/>
              </a:rPr>
              <a:t>il</a:t>
            </a:r>
            <a:r>
              <a:rPr lang="sk-SK" sz="2400" dirty="0">
                <a:latin typeface="Abadi" panose="020B0604020104020204" pitchFamily="34" charset="0"/>
              </a:rPr>
              <a:t>/</a:t>
            </a:r>
            <a:r>
              <a:rPr lang="sk-SK" sz="2400" dirty="0" err="1">
                <a:latin typeface="Abadi" panose="020B0604020104020204" pitchFamily="34" charset="0"/>
              </a:rPr>
              <a:t>elle</a:t>
            </a:r>
            <a:r>
              <a:rPr lang="sk-SK" sz="2400" dirty="0">
                <a:latin typeface="Abadi" panose="020B0604020104020204" pitchFamily="34" charset="0"/>
              </a:rPr>
              <a:t>/on </a:t>
            </a:r>
            <a:r>
              <a:rPr lang="sk-SK" sz="2400" dirty="0" err="1">
                <a:latin typeface="Abadi" panose="020B0604020104020204" pitchFamily="34" charset="0"/>
              </a:rPr>
              <a:t>est</a:t>
            </a:r>
            <a:r>
              <a:rPr lang="sk-SK" sz="2400" dirty="0">
                <a:latin typeface="Abadi" panose="020B0604020104020204" pitchFamily="34" charset="0"/>
              </a:rPr>
              <a:t>		</a:t>
            </a:r>
            <a:r>
              <a:rPr lang="sk-SK" sz="2400" b="1" dirty="0">
                <a:solidFill>
                  <a:srgbClr val="0000FF"/>
                </a:solidFill>
                <a:latin typeface="Abadi" panose="020B0604020104020204" pitchFamily="34" charset="0"/>
              </a:rPr>
              <a:t>3.</a:t>
            </a:r>
            <a:r>
              <a:rPr lang="sk-SK" sz="2400" dirty="0">
                <a:latin typeface="Abadi" panose="020B0604020104020204" pitchFamily="34" charset="0"/>
              </a:rPr>
              <a:t> </a:t>
            </a:r>
            <a:r>
              <a:rPr lang="sk-SK" sz="2400" dirty="0" err="1">
                <a:latin typeface="Abadi" panose="020B0604020104020204" pitchFamily="34" charset="0"/>
              </a:rPr>
              <a:t>ils</a:t>
            </a:r>
            <a:r>
              <a:rPr lang="sk-SK" sz="2400" dirty="0">
                <a:latin typeface="Abadi" panose="020B0604020104020204" pitchFamily="34" charset="0"/>
              </a:rPr>
              <a:t>/</a:t>
            </a:r>
            <a:r>
              <a:rPr lang="sk-SK" sz="2400" dirty="0" err="1">
                <a:latin typeface="Abadi" panose="020B0604020104020204" pitchFamily="34" charset="0"/>
              </a:rPr>
              <a:t>elles</a:t>
            </a:r>
            <a:r>
              <a:rPr lang="sk-SK" sz="2400" dirty="0">
                <a:latin typeface="Abadi" panose="020B0604020104020204" pitchFamily="34" charset="0"/>
              </a:rPr>
              <a:t> </a:t>
            </a:r>
            <a:r>
              <a:rPr lang="sk-SK" sz="2400" dirty="0" err="1">
                <a:latin typeface="Abadi" panose="020B0604020104020204" pitchFamily="34" charset="0"/>
              </a:rPr>
              <a:t>sont</a:t>
            </a:r>
            <a:endParaRPr lang="sk-SK" sz="24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24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2400" b="1" u="sng" dirty="0">
                <a:solidFill>
                  <a:srgbClr val="0000FF"/>
                </a:solidFill>
                <a:latin typeface="Abadi" panose="020B0604020104020204" pitchFamily="34" charset="0"/>
              </a:rPr>
              <a:t>AVOIR</a:t>
            </a:r>
            <a:r>
              <a:rPr lang="sk-SK" sz="2400" dirty="0">
                <a:latin typeface="Abadi" panose="020B0604020104020204" pitchFamily="34" charset="0"/>
              </a:rPr>
              <a:t> (</a:t>
            </a:r>
            <a:r>
              <a:rPr lang="sk-SK" sz="2400" i="1" dirty="0">
                <a:latin typeface="Abadi" panose="020B0604020104020204" pitchFamily="34" charset="0"/>
              </a:rPr>
              <a:t>mať)</a:t>
            </a:r>
            <a:endParaRPr lang="sk-SK" sz="2400" b="1" u="sng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2400" b="1" dirty="0">
                <a:latin typeface="Abadi" panose="020B0604020104020204" pitchFamily="34" charset="0"/>
              </a:rPr>
              <a:t>jedn. č.				množ. č.</a:t>
            </a:r>
          </a:p>
          <a:p>
            <a:pPr marL="0" indent="0">
              <a:buNone/>
            </a:pPr>
            <a:r>
              <a:rPr lang="sk-SK" sz="2400" b="1" dirty="0">
                <a:solidFill>
                  <a:srgbClr val="0000FF"/>
                </a:solidFill>
                <a:latin typeface="Abadi" panose="020B0604020104020204" pitchFamily="34" charset="0"/>
              </a:rPr>
              <a:t>1.</a:t>
            </a:r>
            <a:r>
              <a:rPr lang="sk-SK" sz="2400" dirty="0">
                <a:latin typeface="Abadi" panose="020B0604020104020204" pitchFamily="34" charset="0"/>
              </a:rPr>
              <a:t> </a:t>
            </a:r>
            <a:r>
              <a:rPr lang="sk-SK" sz="2400" dirty="0" err="1">
                <a:latin typeface="Abadi" panose="020B0604020104020204" pitchFamily="34" charset="0"/>
              </a:rPr>
              <a:t>j‘ai</a:t>
            </a:r>
            <a:r>
              <a:rPr lang="sk-SK" sz="2400" dirty="0">
                <a:latin typeface="Abadi" panose="020B0604020104020204" pitchFamily="34" charset="0"/>
              </a:rPr>
              <a:t>				</a:t>
            </a:r>
            <a:r>
              <a:rPr lang="sk-SK" sz="2400" b="1" dirty="0">
                <a:solidFill>
                  <a:srgbClr val="0000FF"/>
                </a:solidFill>
                <a:latin typeface="Abadi" panose="020B0604020104020204" pitchFamily="34" charset="0"/>
              </a:rPr>
              <a:t>1.</a:t>
            </a:r>
            <a:r>
              <a:rPr lang="sk-SK" sz="2400" dirty="0">
                <a:latin typeface="Abadi" panose="020B0604020104020204" pitchFamily="34" charset="0"/>
              </a:rPr>
              <a:t> </a:t>
            </a:r>
            <a:r>
              <a:rPr lang="sk-SK" sz="2400" dirty="0" err="1">
                <a:latin typeface="Abadi" panose="020B0604020104020204" pitchFamily="34" charset="0"/>
              </a:rPr>
              <a:t>nous</a:t>
            </a:r>
            <a:r>
              <a:rPr lang="sk-SK" sz="2400" dirty="0">
                <a:latin typeface="Abadi" panose="020B0604020104020204" pitchFamily="34" charset="0"/>
              </a:rPr>
              <a:t> </a:t>
            </a:r>
            <a:r>
              <a:rPr lang="sk-SK" sz="2400" dirty="0" err="1">
                <a:latin typeface="Abadi" panose="020B0604020104020204" pitchFamily="34" charset="0"/>
              </a:rPr>
              <a:t>avons</a:t>
            </a:r>
            <a:endParaRPr lang="sk-SK" sz="24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2400" b="1" dirty="0">
                <a:solidFill>
                  <a:srgbClr val="0000FF"/>
                </a:solidFill>
                <a:latin typeface="Abadi" panose="020B0604020104020204" pitchFamily="34" charset="0"/>
              </a:rPr>
              <a:t>2.</a:t>
            </a:r>
            <a:r>
              <a:rPr lang="sk-SK" sz="2400" dirty="0">
                <a:latin typeface="Abadi" panose="020B0604020104020204" pitchFamily="34" charset="0"/>
              </a:rPr>
              <a:t> tu as			</a:t>
            </a:r>
            <a:r>
              <a:rPr lang="sk-SK" sz="2400" b="1" dirty="0">
                <a:solidFill>
                  <a:srgbClr val="0000FF"/>
                </a:solidFill>
                <a:latin typeface="Abadi" panose="020B0604020104020204" pitchFamily="34" charset="0"/>
              </a:rPr>
              <a:t>2.</a:t>
            </a:r>
            <a:r>
              <a:rPr lang="sk-SK" sz="2400" dirty="0">
                <a:latin typeface="Abadi" panose="020B0604020104020204" pitchFamily="34" charset="0"/>
              </a:rPr>
              <a:t> </a:t>
            </a:r>
            <a:r>
              <a:rPr lang="sk-SK" sz="2400" dirty="0" err="1">
                <a:latin typeface="Abadi" panose="020B0604020104020204" pitchFamily="34" charset="0"/>
              </a:rPr>
              <a:t>vous</a:t>
            </a:r>
            <a:r>
              <a:rPr lang="sk-SK" sz="2400" dirty="0">
                <a:latin typeface="Abadi" panose="020B0604020104020204" pitchFamily="34" charset="0"/>
              </a:rPr>
              <a:t> </a:t>
            </a:r>
            <a:r>
              <a:rPr lang="sk-SK" sz="2400" dirty="0" err="1">
                <a:latin typeface="Abadi" panose="020B0604020104020204" pitchFamily="34" charset="0"/>
              </a:rPr>
              <a:t>avez</a:t>
            </a:r>
            <a:endParaRPr lang="sk-SK" sz="24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2400" b="1" dirty="0">
                <a:solidFill>
                  <a:srgbClr val="0000FF"/>
                </a:solidFill>
                <a:latin typeface="Abadi" panose="020B0604020104020204" pitchFamily="34" charset="0"/>
              </a:rPr>
              <a:t>3.</a:t>
            </a:r>
            <a:r>
              <a:rPr lang="sk-SK" sz="2400" dirty="0">
                <a:latin typeface="Abadi" panose="020B0604020104020204" pitchFamily="34" charset="0"/>
              </a:rPr>
              <a:t> </a:t>
            </a:r>
            <a:r>
              <a:rPr lang="sk-SK" sz="2400" dirty="0" err="1">
                <a:latin typeface="Abadi" panose="020B0604020104020204" pitchFamily="34" charset="0"/>
              </a:rPr>
              <a:t>il</a:t>
            </a:r>
            <a:r>
              <a:rPr lang="sk-SK" sz="2400" dirty="0">
                <a:latin typeface="Abadi" panose="020B0604020104020204" pitchFamily="34" charset="0"/>
              </a:rPr>
              <a:t>/</a:t>
            </a:r>
            <a:r>
              <a:rPr lang="sk-SK" sz="2400" dirty="0" err="1">
                <a:latin typeface="Abadi" panose="020B0604020104020204" pitchFamily="34" charset="0"/>
              </a:rPr>
              <a:t>elle</a:t>
            </a:r>
            <a:r>
              <a:rPr lang="sk-SK" sz="2400" dirty="0">
                <a:latin typeface="Abadi" panose="020B0604020104020204" pitchFamily="34" charset="0"/>
              </a:rPr>
              <a:t>/on a			</a:t>
            </a:r>
            <a:r>
              <a:rPr lang="sk-SK" sz="2400" b="1" dirty="0">
                <a:solidFill>
                  <a:srgbClr val="0000FF"/>
                </a:solidFill>
                <a:latin typeface="Abadi" panose="020B0604020104020204" pitchFamily="34" charset="0"/>
              </a:rPr>
              <a:t>3.</a:t>
            </a:r>
            <a:r>
              <a:rPr lang="sk-SK" sz="2400" dirty="0">
                <a:latin typeface="Abadi" panose="020B0604020104020204" pitchFamily="34" charset="0"/>
              </a:rPr>
              <a:t> </a:t>
            </a:r>
            <a:r>
              <a:rPr lang="sk-SK" sz="2400" dirty="0" err="1">
                <a:latin typeface="Abadi" panose="020B0604020104020204" pitchFamily="34" charset="0"/>
              </a:rPr>
              <a:t>ils</a:t>
            </a:r>
            <a:r>
              <a:rPr lang="sk-SK" sz="2400" dirty="0">
                <a:latin typeface="Abadi" panose="020B0604020104020204" pitchFamily="34" charset="0"/>
              </a:rPr>
              <a:t>/</a:t>
            </a:r>
            <a:r>
              <a:rPr lang="sk-SK" sz="2400" dirty="0" err="1">
                <a:latin typeface="Abadi" panose="020B0604020104020204" pitchFamily="34" charset="0"/>
              </a:rPr>
              <a:t>elles</a:t>
            </a:r>
            <a:r>
              <a:rPr lang="sk-SK" sz="2400" dirty="0">
                <a:latin typeface="Abadi" panose="020B0604020104020204" pitchFamily="34" charset="0"/>
              </a:rPr>
              <a:t> </a:t>
            </a:r>
            <a:r>
              <a:rPr lang="sk-SK" sz="2400" dirty="0" err="1">
                <a:latin typeface="Abadi" panose="020B0604020104020204" pitchFamily="34" charset="0"/>
              </a:rPr>
              <a:t>ont</a:t>
            </a:r>
            <a:endParaRPr lang="sk-SK" sz="24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07295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Devoir</a:t>
            </a:r>
            <a:r>
              <a:rPr lang="sk-SK" sz="4000" u="sng" dirty="0">
                <a:solidFill>
                  <a:srgbClr val="0000FF"/>
                </a:solidFill>
                <a:latin typeface="Arial Black" panose="020B0A04020102020204" pitchFamily="34" charset="0"/>
              </a:rPr>
              <a:t> à la </a:t>
            </a:r>
            <a:r>
              <a:rPr lang="sk-SK" sz="40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maison</a:t>
            </a:r>
            <a:endParaRPr lang="fr-FR" sz="40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633" y="1654792"/>
            <a:ext cx="10515600" cy="479845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k-SK" sz="3000" dirty="0">
                <a:latin typeface="Abadi" panose="020B0604020104020204" pitchFamily="34" charset="0"/>
              </a:rPr>
              <a:t>lecon_03_exercices / ex. 1, 2, 3, 4, 5, 7, 8, 9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3000" dirty="0" err="1">
                <a:latin typeface="Abadi" panose="020B0604020104020204" pitchFamily="34" charset="0"/>
              </a:rPr>
              <a:t>GP_présentation</a:t>
            </a:r>
            <a:r>
              <a:rPr lang="sk-SK" sz="3000" dirty="0">
                <a:latin typeface="Abadi" panose="020B0604020104020204" pitchFamily="34" charset="0"/>
              </a:rPr>
              <a:t> / ex. 1, 2, 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3000" dirty="0" err="1">
                <a:latin typeface="Abadi" panose="020B0604020104020204" pitchFamily="34" charset="0"/>
              </a:rPr>
              <a:t>GP_être</a:t>
            </a:r>
            <a:r>
              <a:rPr lang="sk-SK" sz="3000" dirty="0">
                <a:latin typeface="Abadi" panose="020B0604020104020204" pitchFamily="34" charset="0"/>
              </a:rPr>
              <a:t> / ex. 1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Exercices</a:t>
            </a:r>
            <a:r>
              <a:rPr lang="sk-SK" sz="3000" b="1" u="sng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0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d‘oral</a:t>
            </a:r>
            <a:r>
              <a:rPr lang="sk-SK" sz="3000" b="1" u="sng" dirty="0">
                <a:solidFill>
                  <a:srgbClr val="0000FF"/>
                </a:solidFill>
                <a:latin typeface="Abadi" panose="020B0604020104020204" pitchFamily="34" charset="0"/>
              </a:rPr>
              <a:t> (</a:t>
            </a:r>
            <a:r>
              <a:rPr lang="sk-SK" sz="30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devoir</a:t>
            </a:r>
            <a:r>
              <a:rPr lang="sk-SK" sz="3000" b="1" u="sng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0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facultatif</a:t>
            </a:r>
            <a:r>
              <a:rPr lang="sk-SK" sz="3000" b="1" u="sng" dirty="0">
                <a:solidFill>
                  <a:srgbClr val="0000FF"/>
                </a:solidFill>
                <a:latin typeface="Abadi" panose="020B0604020104020204" pitchFamily="34" charset="0"/>
              </a:rPr>
              <a:t>)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M. Pravdová: </a:t>
            </a:r>
            <a:r>
              <a:rPr lang="sk-SK" sz="3000" i="1" dirty="0" err="1">
                <a:latin typeface="Abadi" panose="020B0604020104020204" pitchFamily="34" charset="0"/>
              </a:rPr>
              <a:t>Francouzština</a:t>
            </a:r>
            <a:r>
              <a:rPr lang="sk-SK" sz="3000" i="1" dirty="0">
                <a:latin typeface="Abadi" panose="020B0604020104020204" pitchFamily="34" charset="0"/>
              </a:rPr>
              <a:t> pro </a:t>
            </a:r>
            <a:r>
              <a:rPr lang="sk-SK" sz="3000" i="1" dirty="0" err="1">
                <a:latin typeface="Abadi" panose="020B0604020104020204" pitchFamily="34" charset="0"/>
              </a:rPr>
              <a:t>začátečníky</a:t>
            </a:r>
            <a:r>
              <a:rPr lang="sk-SK" sz="3000" i="1" dirty="0">
                <a:latin typeface="Abadi" panose="020B0604020104020204" pitchFamily="34" charset="0"/>
              </a:rPr>
              <a:t> - Pracovní </a:t>
            </a:r>
            <a:r>
              <a:rPr lang="sk-SK" sz="3000" i="1" dirty="0" err="1">
                <a:latin typeface="Abadi" panose="020B0604020104020204" pitchFamily="34" charset="0"/>
              </a:rPr>
              <a:t>sešit</a:t>
            </a:r>
            <a:r>
              <a:rPr lang="sk-SK" sz="3000" i="1" dirty="0">
                <a:latin typeface="Abadi" panose="020B0604020104020204" pitchFamily="34" charset="0"/>
              </a:rPr>
              <a:t>: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p.11 / ex. 7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p. 12 / ex. 1, 2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9735528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2898</TotalTime>
  <Words>363</Words>
  <Application>Microsoft Office PowerPoint</Application>
  <PresentationFormat>Širokouhlá</PresentationFormat>
  <Paragraphs>47</Paragraphs>
  <Slides>5</Slides>
  <Notes>4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2" baseType="lpstr">
      <vt:lpstr>Abadi</vt:lpstr>
      <vt:lpstr>Aptos</vt:lpstr>
      <vt:lpstr>Aptos Display</vt:lpstr>
      <vt:lpstr>Arial</vt:lpstr>
      <vt:lpstr>Arial Black</vt:lpstr>
      <vt:lpstr>Wingdings</vt:lpstr>
      <vt:lpstr>Motív Office</vt:lpstr>
      <vt:lpstr>Prezentácia programu PowerPoint</vt:lpstr>
      <vt:lpstr>CONJUGAISON DU VERBE  « S‘APPELER » (jmenovat se)</vt:lpstr>
      <vt:lpstr>NÉGATION</vt:lpstr>
      <vt:lpstr>VERBES IRRÉGULIERS</vt:lpstr>
      <vt:lpstr>Devoir à la maison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Michal Varchol</dc:creator>
  <cp:lastModifiedBy>Michal Varchol</cp:lastModifiedBy>
  <cp:revision>1</cp:revision>
  <dcterms:created xsi:type="dcterms:W3CDTF">2024-10-06T23:45:40Z</dcterms:created>
  <dcterms:modified xsi:type="dcterms:W3CDTF">2024-10-09T00:04:05Z</dcterms:modified>
</cp:coreProperties>
</file>