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99" r:id="rId3"/>
    <p:sldId id="301" r:id="rId4"/>
    <p:sldId id="330" r:id="rId5"/>
    <p:sldId id="32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B2592-B7A7-4727-8037-DD5AC48FCDB8}" v="6" dt="2024-10-08T23:28:02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949B2592-B7A7-4727-8037-DD5AC48FCDB8}"/>
    <pc:docChg chg="custSel addSld delSld modSld">
      <pc:chgData name="Michal Varchol" userId="17b5eb1e964ec638" providerId="LiveId" clId="{949B2592-B7A7-4727-8037-DD5AC48FCDB8}" dt="2024-10-09T00:04:04.281" v="285" actId="114"/>
      <pc:docMkLst>
        <pc:docMk/>
      </pc:docMkLst>
      <pc:sldChg chg="modSp add mod">
        <pc:chgData name="Michal Varchol" userId="17b5eb1e964ec638" providerId="LiveId" clId="{949B2592-B7A7-4727-8037-DD5AC48FCDB8}" dt="2024-10-09T00:03:02.599" v="280" actId="207"/>
        <pc:sldMkLst>
          <pc:docMk/>
          <pc:sldMk cId="1395318548" sldId="299"/>
        </pc:sldMkLst>
        <pc:spChg chg="mod">
          <ac:chgData name="Michal Varchol" userId="17b5eb1e964ec638" providerId="LiveId" clId="{949B2592-B7A7-4727-8037-DD5AC48FCDB8}" dt="2024-10-09T00:02:36.624" v="276" actId="404"/>
          <ac:spMkLst>
            <pc:docMk/>
            <pc:sldMk cId="1395318548" sldId="299"/>
            <ac:spMk id="3" creationId="{43F9DB43-6F04-D0D7-60B8-795413C05DD4}"/>
          </ac:spMkLst>
        </pc:spChg>
        <pc:spChg chg="mod">
          <ac:chgData name="Michal Varchol" userId="17b5eb1e964ec638" providerId="LiveId" clId="{949B2592-B7A7-4727-8037-DD5AC48FCDB8}" dt="2024-10-09T00:03:02.599" v="280" actId="207"/>
          <ac:spMkLst>
            <pc:docMk/>
            <pc:sldMk cId="1395318548" sldId="299"/>
            <ac:spMk id="4" creationId="{21965258-6846-1C71-40CD-B3203C995D68}"/>
          </ac:spMkLst>
        </pc:spChg>
      </pc:sldChg>
      <pc:sldChg chg="add del">
        <pc:chgData name="Michal Varchol" userId="17b5eb1e964ec638" providerId="LiveId" clId="{949B2592-B7A7-4727-8037-DD5AC48FCDB8}" dt="2024-10-08T23:27:15.214" v="110" actId="47"/>
        <pc:sldMkLst>
          <pc:docMk/>
          <pc:sldMk cId="3569863276" sldId="300"/>
        </pc:sldMkLst>
      </pc:sldChg>
      <pc:sldChg chg="add">
        <pc:chgData name="Michal Varchol" userId="17b5eb1e964ec638" providerId="LiveId" clId="{949B2592-B7A7-4727-8037-DD5AC48FCDB8}" dt="2024-10-06T23:47:11.149" v="0"/>
        <pc:sldMkLst>
          <pc:docMk/>
          <pc:sldMk cId="4114930030" sldId="301"/>
        </pc:sldMkLst>
      </pc:sldChg>
      <pc:sldChg chg="del">
        <pc:chgData name="Michal Varchol" userId="17b5eb1e964ec638" providerId="LiveId" clId="{949B2592-B7A7-4727-8037-DD5AC48FCDB8}" dt="2024-10-08T22:59:23.946" v="6" actId="47"/>
        <pc:sldMkLst>
          <pc:docMk/>
          <pc:sldMk cId="1009297599" sldId="328"/>
        </pc:sldMkLst>
      </pc:sldChg>
      <pc:sldChg chg="modSp add mod">
        <pc:chgData name="Michal Varchol" userId="17b5eb1e964ec638" providerId="LiveId" clId="{949B2592-B7A7-4727-8037-DD5AC48FCDB8}" dt="2024-10-09T00:04:04.281" v="285" actId="114"/>
        <pc:sldMkLst>
          <pc:docMk/>
          <pc:sldMk cId="2197355280" sldId="329"/>
        </pc:sldMkLst>
        <pc:spChg chg="mod">
          <ac:chgData name="Michal Varchol" userId="17b5eb1e964ec638" providerId="LiveId" clId="{949B2592-B7A7-4727-8037-DD5AC48FCDB8}" dt="2024-10-09T00:04:04.281" v="285" actId="114"/>
          <ac:spMkLst>
            <pc:docMk/>
            <pc:sldMk cId="2197355280" sldId="329"/>
            <ac:spMk id="4" creationId="{21965258-6846-1C71-40CD-B3203C995D68}"/>
          </ac:spMkLst>
        </pc:spChg>
      </pc:sldChg>
      <pc:sldChg chg="modSp add del mod">
        <pc:chgData name="Michal Varchol" userId="17b5eb1e964ec638" providerId="LiveId" clId="{949B2592-B7A7-4727-8037-DD5AC48FCDB8}" dt="2024-10-08T23:27:59.956" v="111" actId="47"/>
        <pc:sldMkLst>
          <pc:docMk/>
          <pc:sldMk cId="3157636410" sldId="330"/>
        </pc:sldMkLst>
        <pc:spChg chg="mod">
          <ac:chgData name="Michal Varchol" userId="17b5eb1e964ec638" providerId="LiveId" clId="{949B2592-B7A7-4727-8037-DD5AC48FCDB8}" dt="2024-10-08T23:26:03.892" v="100" actId="20577"/>
          <ac:spMkLst>
            <pc:docMk/>
            <pc:sldMk cId="3157636410" sldId="330"/>
            <ac:spMk id="3" creationId="{43F9DB43-6F04-D0D7-60B8-795413C05DD4}"/>
          </ac:spMkLst>
        </pc:spChg>
        <pc:spChg chg="mod">
          <ac:chgData name="Michal Varchol" userId="17b5eb1e964ec638" providerId="LiveId" clId="{949B2592-B7A7-4727-8037-DD5AC48FCDB8}" dt="2024-10-08T23:27:04.230" v="109" actId="20577"/>
          <ac:spMkLst>
            <pc:docMk/>
            <pc:sldMk cId="3157636410" sldId="330"/>
            <ac:spMk id="4" creationId="{21965258-6846-1C71-40CD-B3203C995D68}"/>
          </ac:spMkLst>
        </pc:spChg>
      </pc:sldChg>
      <pc:sldChg chg="add">
        <pc:chgData name="Michal Varchol" userId="17b5eb1e964ec638" providerId="LiveId" clId="{949B2592-B7A7-4727-8037-DD5AC48FCDB8}" dt="2024-10-08T23:28:02.796" v="112"/>
        <pc:sldMkLst>
          <pc:docMk/>
          <pc:sldMk cId="3207295050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FBDA2-A4F4-473A-9B5D-6011F50883E0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AB78-9A1A-4686-A55D-A12B0C55D2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9922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0135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5C8E9-9EFD-6066-3EA1-9CDE86A94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1DCAA2-3261-9814-2BF8-A27FFDA8E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1B4176C-D420-D9E6-A855-857E076AF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D1CF6E0-D7F7-65DE-54D8-CFEBE433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DBC61E-C4C1-6ACF-A1CD-A4113E5F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69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00285-1C0F-73A9-D360-0F1F3177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10A4CC3-4043-92B4-95B3-82235FB94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54CCD-669C-15DD-5010-492FB6D6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927B8FF-CAE2-0323-5F68-6CBD1D26D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49C576-EABA-D437-288C-15AD81DD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721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6B35F81-B998-F47E-0336-AC918F02C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C3A2090-64D9-8B94-6D6D-D39C14641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E5A1B26-964D-8197-5584-2EBB211F0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C694008-12E3-CE97-7520-8F12190F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E1880E-FAE7-E061-62D9-1FBFB700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2774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5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23FB3-6E35-2502-3563-5A1C0A43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48AD-12F6-85B9-F8B8-D23D9725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89E105-385B-6C1B-0A27-DCD2883D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9383078-35D5-4D5F-9547-BA1FF765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A0A793F-0E01-5C46-C1DD-87EFFCA9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238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F5F45-C321-4E4D-0F79-082FFD53A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5DF0A6-C4A4-4E90-045C-88A6E00D6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6299048-8F6F-854E-864C-A4D637C5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0D4E74F-D49E-EB98-4C0B-DFB2DD32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98AE265-F21D-A992-33B4-ADD923A9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116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B7837-2185-74FD-4EAA-B8028E4BB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265279-77AF-8F91-9644-3B7CAA957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B73EC8F-854D-B251-7EFC-1074784FF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96CD87-BA94-F0AF-75CC-1150AF16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FA7CBCF-580C-891F-DBDD-6DD7F9E9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0DCA114-9B5C-0DC5-7945-CA2EB540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692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9F713-C631-9719-AB73-93639B03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C53E30-4A2C-C4CD-54AC-C21E6B423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0F8350E-0B3E-D01C-352B-61488E095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7D478C-92DB-134F-2C41-0E95BB763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CADB311-60E4-7DDD-5D23-6949B6461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F4E456D-5F1E-A174-CF05-0BFA8E97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B1C3CF7-2ADC-6A31-F6DE-FBB9DB3A0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30F4D60-EC41-9134-F7EF-763CAD0D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26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D04DF-4256-C1DC-556B-F84C8847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0D9BDA5-43E9-2A39-83DB-E773B1D36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0233DD49-3991-7806-992C-BDC5E44D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3A1D4E1-AC06-9B3D-9239-7075734B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875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FBE3F3A-79E9-ECBC-C0E2-C2C9DC01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07BE521C-34D3-48DA-4BBC-1180B2C0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FCB91F9-111C-AA91-E492-65FD2042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857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BC94B-F002-81E2-3C66-191BEFBF6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47791B-F158-DAF5-B7AD-E340F554C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FC69F0-8F9F-20AD-7E82-155E4F830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A2C017D-1188-E384-5B2A-98A18BDB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14772C0-12F5-28F1-E20A-7F1E2197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11248A8-A677-B6DD-04E9-43F47C37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85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D1592-7335-D705-0405-EB5EA6164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506FC581-FBEF-3950-E835-F6050B752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DFDF81-B70A-E9AD-18C5-6F4F7F75B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770E9D4-1253-5DE8-0DEA-6CD559CB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EEB0DC6-67C7-F6B8-83BA-81B54379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69C6CE3-4535-8EBA-7C01-C2D60D3B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35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20DD1E73-125F-316C-B593-354C47AD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0087EF-F1A0-FCEF-62F3-D7AE5C610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B9446A-5C22-597B-A91C-049B27E36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A47C7-CF15-4AFF-A47D-9E1559790D93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429640-E92D-2997-4AF1-FF7A7120B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902D550-7E02-AFCD-080A-CE0DC4938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5608AB-C824-4634-ADC1-25B0D05D6B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83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DU VERBE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b="1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S‘APPELER</a:t>
            </a: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28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</a:t>
            </a:r>
            <a:r>
              <a:rPr lang="sk-SK" sz="2800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jmenovat</a:t>
            </a:r>
            <a:r>
              <a:rPr lang="sk-SK" sz="28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2800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se</a:t>
            </a:r>
            <a:r>
              <a:rPr lang="sk-SK" sz="28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)</a:t>
            </a:r>
            <a:endParaRPr lang="fr-FR" sz="4000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66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jednotné č.					množné č.</a:t>
            </a:r>
          </a:p>
          <a:p>
            <a:pPr marL="0" indent="0">
              <a:buNone/>
            </a:pPr>
            <a:endParaRPr lang="sk-SK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b="1" dirty="0">
                <a:latin typeface="Abadi" panose="020B0604020104020204" pitchFamily="34" charset="0"/>
              </a:rPr>
              <a:t> </a:t>
            </a:r>
            <a:r>
              <a:rPr lang="sk-SK" sz="3600" dirty="0">
                <a:latin typeface="Abadi" panose="020B0604020104020204" pitchFamily="34" charset="0"/>
              </a:rPr>
              <a:t>je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m</a:t>
            </a:r>
            <a:r>
              <a:rPr lang="sk-SK" sz="3600" dirty="0" err="1">
                <a:latin typeface="Abadi" panose="020B0604020104020204" pitchFamily="34" charset="0"/>
              </a:rPr>
              <a:t>‘appe</a:t>
            </a:r>
            <a:r>
              <a:rPr lang="sk-SK" sz="3600" dirty="0" err="1">
                <a:solidFill>
                  <a:srgbClr val="00B050"/>
                </a:solidFill>
                <a:latin typeface="Abadi" panose="020B0604020104020204" pitchFamily="34" charset="0"/>
              </a:rPr>
              <a:t>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nous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nous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appe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ons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tu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t</a:t>
            </a:r>
            <a:r>
              <a:rPr lang="sk-SK" sz="3600" dirty="0" err="1">
                <a:latin typeface="Abadi" panose="020B0604020104020204" pitchFamily="34" charset="0"/>
              </a:rPr>
              <a:t>‘appe</a:t>
            </a:r>
            <a:r>
              <a:rPr lang="sk-SK" sz="3600" dirty="0" err="1">
                <a:solidFill>
                  <a:srgbClr val="00B050"/>
                </a:solidFill>
                <a:latin typeface="Abadi" panose="020B0604020104020204" pitchFamily="34" charset="0"/>
              </a:rPr>
              <a:t>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es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vous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vous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appe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ez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</a:t>
            </a:r>
            <a:r>
              <a:rPr lang="sk-SK" sz="3600" dirty="0">
                <a:latin typeface="Abadi" panose="020B0604020104020204" pitchFamily="34" charset="0"/>
              </a:rPr>
              <a:t>/on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600" dirty="0" err="1">
                <a:latin typeface="Abadi" panose="020B0604020104020204" pitchFamily="34" charset="0"/>
              </a:rPr>
              <a:t>‘appe</a:t>
            </a:r>
            <a:r>
              <a:rPr lang="sk-SK" sz="3600" dirty="0" err="1">
                <a:solidFill>
                  <a:srgbClr val="00B050"/>
                </a:solidFill>
                <a:latin typeface="Abadi" panose="020B0604020104020204" pitchFamily="34" charset="0"/>
              </a:rPr>
              <a:t>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ils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600" dirty="0" err="1">
                <a:latin typeface="Abadi" panose="020B0604020104020204" pitchFamily="34" charset="0"/>
              </a:rPr>
              <a:t>‘appe</a:t>
            </a:r>
            <a:r>
              <a:rPr lang="sk-SK" sz="3600" dirty="0" err="1">
                <a:solidFill>
                  <a:srgbClr val="00B050"/>
                </a:solidFill>
                <a:latin typeface="Abadi" panose="020B0604020104020204" pitchFamily="34" charset="0"/>
              </a:rPr>
              <a:t>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ent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531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NÉGATION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1221720" cy="4838083"/>
          </a:xfrm>
        </p:spPr>
        <p:txBody>
          <a:bodyPr>
            <a:noAutofit/>
          </a:bodyPr>
          <a:lstStyle/>
          <a:p>
            <a:r>
              <a:rPr lang="sk-SK" dirty="0">
                <a:latin typeface="Abadi" panose="020B0604020104020204" pitchFamily="34" charset="0"/>
              </a:rPr>
              <a:t>slovesný zápor sa tvorí najčastejšie dvojicou výrazov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b="1" i="1" dirty="0">
                <a:latin typeface="Abadi" panose="020B0604020104020204" pitchFamily="34" charset="0"/>
              </a:rPr>
              <a:t>...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pas</a:t>
            </a:r>
          </a:p>
          <a:p>
            <a:r>
              <a:rPr lang="sk-SK" u="sng" dirty="0">
                <a:latin typeface="Abadi" panose="020B0604020104020204" pitchFamily="34" charset="0"/>
              </a:rPr>
              <a:t>v jednoduchých slovesných tvaroch</a:t>
            </a:r>
            <a:r>
              <a:rPr lang="sk-SK" dirty="0">
                <a:latin typeface="Abadi" panose="020B0604020104020204" pitchFamily="34" charset="0"/>
              </a:rPr>
              <a:t>,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dirty="0">
                <a:latin typeface="Abadi" panose="020B0604020104020204" pitchFamily="34" charset="0"/>
              </a:rPr>
              <a:t> stojí pred slovesom a </a:t>
            </a:r>
          </a:p>
          <a:p>
            <a:pPr marL="0" indent="0">
              <a:buNone/>
            </a:pP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                                             pas</a:t>
            </a:r>
            <a:r>
              <a:rPr lang="sk-SK" dirty="0">
                <a:latin typeface="Abadi" panose="020B0604020104020204" pitchFamily="34" charset="0"/>
              </a:rPr>
              <a:t> za ním: </a:t>
            </a:r>
            <a:r>
              <a:rPr lang="sk-SK" i="1" dirty="0" err="1">
                <a:latin typeface="Abadi" panose="020B0604020104020204" pitchFamily="34" charset="0"/>
              </a:rPr>
              <a:t>Elle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solidFill>
                  <a:srgbClr val="0000FF"/>
                </a:solidFill>
                <a:latin typeface="Abadi" panose="020B0604020104020204" pitchFamily="34" charset="0"/>
              </a:rPr>
              <a:t>parle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pas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latin typeface="Abadi" panose="020B0604020104020204" pitchFamily="34" charset="0"/>
              </a:rPr>
              <a:t>allemand</a:t>
            </a:r>
            <a:r>
              <a:rPr lang="sk-SK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r>
              <a:rPr lang="sk-SK" u="sng" dirty="0">
                <a:latin typeface="Abadi" panose="020B0604020104020204" pitchFamily="34" charset="0"/>
              </a:rPr>
              <a:t>v zložených slovesných tvaroch</a:t>
            </a:r>
            <a:r>
              <a:rPr lang="sk-SK" dirty="0">
                <a:latin typeface="Abadi" panose="020B0604020104020204" pitchFamily="34" charset="0"/>
              </a:rPr>
              <a:t>: </a:t>
            </a:r>
            <a:r>
              <a:rPr lang="sk-SK" i="1" dirty="0">
                <a:latin typeface="Abadi" panose="020B0604020104020204" pitchFamily="34" charset="0"/>
              </a:rPr>
              <a:t>Je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solidFill>
                  <a:srgbClr val="0000FF"/>
                </a:solidFill>
                <a:latin typeface="Abadi" panose="020B0604020104020204" pitchFamily="34" charset="0"/>
              </a:rPr>
              <a:t>vais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pas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 err="1">
                <a:latin typeface="Abadi" panose="020B0604020104020204" pitchFamily="34" charset="0"/>
              </a:rPr>
              <a:t>chanter</a:t>
            </a:r>
            <a:r>
              <a:rPr lang="sk-SK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r>
              <a:rPr lang="sk-SK" u="sng" dirty="0">
                <a:latin typeface="Abadi" panose="020B0604020104020204" pitchFamily="34" charset="0"/>
              </a:rPr>
              <a:t>pri zápore v infinitíve </a:t>
            </a:r>
            <a:r>
              <a:rPr lang="sk-SK" dirty="0">
                <a:latin typeface="Abadi" panose="020B0604020104020204" pitchFamily="34" charset="0"/>
              </a:rPr>
              <a:t>stoja obe častice pred ním: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pas </a:t>
            </a:r>
            <a:r>
              <a:rPr lang="sk-SK" b="1" i="1" dirty="0" err="1">
                <a:latin typeface="Abadi" panose="020B0604020104020204" pitchFamily="34" charset="0"/>
              </a:rPr>
              <a:t>sauter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i="1" dirty="0">
                <a:latin typeface="Abadi" panose="020B0604020104020204" pitchFamily="34" charset="0"/>
              </a:rPr>
              <a:t>!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Panneaux ne pas sauter dans l'eau avec picto et texte | Signals">
            <a:extLst>
              <a:ext uri="{FF2B5EF4-FFF2-40B4-BE49-F238E27FC236}">
                <a16:creationId xmlns:a16="http://schemas.microsoft.com/office/drawing/2014/main" id="{92214C0A-0D9B-6086-B35A-3D7956255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848" y="5301067"/>
            <a:ext cx="2557936" cy="866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93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VERBES IRRÉGULIERS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u="sng" dirty="0">
                <a:solidFill>
                  <a:srgbClr val="0000FF"/>
                </a:solidFill>
                <a:latin typeface="Abadi" panose="020B0604020104020204" pitchFamily="34" charset="0"/>
              </a:rPr>
              <a:t>ÊTRE</a:t>
            </a:r>
            <a:r>
              <a:rPr lang="sk-SK" sz="24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2400" i="1" dirty="0">
                <a:latin typeface="Abadi" panose="020B0604020104020204" pitchFamily="34" charset="0"/>
              </a:rPr>
              <a:t>(byť)</a:t>
            </a:r>
            <a:endParaRPr lang="sk-SK" sz="2400" b="1" i="1" u="sng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latin typeface="Abadi" panose="020B0604020104020204" pitchFamily="34" charset="0"/>
              </a:rPr>
              <a:t>jedn. č.				množ. č.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2400" dirty="0">
                <a:latin typeface="Abadi" panose="020B0604020104020204" pitchFamily="34" charset="0"/>
              </a:rPr>
              <a:t> je </a:t>
            </a:r>
            <a:r>
              <a:rPr lang="sk-SK" sz="2400" dirty="0" err="1">
                <a:latin typeface="Abadi" panose="020B0604020104020204" pitchFamily="34" charset="0"/>
              </a:rPr>
              <a:t>suis</a:t>
            </a:r>
            <a:r>
              <a:rPr lang="sk-SK" sz="2400" dirty="0">
                <a:latin typeface="Abadi" panose="020B0604020104020204" pitchFamily="34" charset="0"/>
              </a:rPr>
              <a:t>	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nous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sommes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2400" dirty="0">
                <a:latin typeface="Abadi" panose="020B0604020104020204" pitchFamily="34" charset="0"/>
              </a:rPr>
              <a:t> tu es	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vous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êtes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il</a:t>
            </a:r>
            <a:r>
              <a:rPr lang="sk-SK" sz="2400" dirty="0">
                <a:latin typeface="Abadi" panose="020B0604020104020204" pitchFamily="34" charset="0"/>
              </a:rPr>
              <a:t>/</a:t>
            </a:r>
            <a:r>
              <a:rPr lang="sk-SK" sz="2400" dirty="0" err="1">
                <a:latin typeface="Abadi" panose="020B0604020104020204" pitchFamily="34" charset="0"/>
              </a:rPr>
              <a:t>elle</a:t>
            </a:r>
            <a:r>
              <a:rPr lang="sk-SK" sz="2400" dirty="0">
                <a:latin typeface="Abadi" panose="020B0604020104020204" pitchFamily="34" charset="0"/>
              </a:rPr>
              <a:t>/on </a:t>
            </a:r>
            <a:r>
              <a:rPr lang="sk-SK" sz="2400" dirty="0" err="1">
                <a:latin typeface="Abadi" panose="020B0604020104020204" pitchFamily="34" charset="0"/>
              </a:rPr>
              <a:t>est</a:t>
            </a:r>
            <a:r>
              <a:rPr lang="sk-SK" sz="2400" dirty="0">
                <a:latin typeface="Abadi" panose="020B0604020104020204" pitchFamily="34" charset="0"/>
              </a:rPr>
              <a:t>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ils</a:t>
            </a:r>
            <a:r>
              <a:rPr lang="sk-SK" sz="2400" dirty="0">
                <a:latin typeface="Abadi" panose="020B0604020104020204" pitchFamily="34" charset="0"/>
              </a:rPr>
              <a:t>/</a:t>
            </a:r>
            <a:r>
              <a:rPr lang="sk-SK" sz="2400" dirty="0" err="1">
                <a:latin typeface="Abadi" panose="020B0604020104020204" pitchFamily="34" charset="0"/>
              </a:rPr>
              <a:t>elles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sont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u="sng" dirty="0">
                <a:solidFill>
                  <a:srgbClr val="0000FF"/>
                </a:solidFill>
                <a:latin typeface="Abadi" panose="020B0604020104020204" pitchFamily="34" charset="0"/>
              </a:rPr>
              <a:t>AVOIR</a:t>
            </a:r>
            <a:r>
              <a:rPr lang="sk-SK" sz="2400" dirty="0">
                <a:latin typeface="Abadi" panose="020B0604020104020204" pitchFamily="34" charset="0"/>
              </a:rPr>
              <a:t> (</a:t>
            </a:r>
            <a:r>
              <a:rPr lang="sk-SK" sz="2400" i="1" dirty="0">
                <a:latin typeface="Abadi" panose="020B0604020104020204" pitchFamily="34" charset="0"/>
              </a:rPr>
              <a:t>mať)</a:t>
            </a:r>
            <a:endParaRPr lang="sk-SK" sz="24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latin typeface="Abadi" panose="020B0604020104020204" pitchFamily="34" charset="0"/>
              </a:rPr>
              <a:t>jedn. č.				množ. č.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j‘ai</a:t>
            </a:r>
            <a:r>
              <a:rPr lang="sk-SK" sz="2400" dirty="0">
                <a:latin typeface="Abadi" panose="020B0604020104020204" pitchFamily="34" charset="0"/>
              </a:rPr>
              <a:t>		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nous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avons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2400" dirty="0">
                <a:latin typeface="Abadi" panose="020B0604020104020204" pitchFamily="34" charset="0"/>
              </a:rPr>
              <a:t> tu as	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vous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avez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il</a:t>
            </a:r>
            <a:r>
              <a:rPr lang="sk-SK" sz="2400" dirty="0">
                <a:latin typeface="Abadi" panose="020B0604020104020204" pitchFamily="34" charset="0"/>
              </a:rPr>
              <a:t>/</a:t>
            </a:r>
            <a:r>
              <a:rPr lang="sk-SK" sz="2400" dirty="0" err="1">
                <a:latin typeface="Abadi" panose="020B0604020104020204" pitchFamily="34" charset="0"/>
              </a:rPr>
              <a:t>elle</a:t>
            </a:r>
            <a:r>
              <a:rPr lang="sk-SK" sz="2400" dirty="0">
                <a:latin typeface="Abadi" panose="020B0604020104020204" pitchFamily="34" charset="0"/>
              </a:rPr>
              <a:t>/on a			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ils</a:t>
            </a:r>
            <a:r>
              <a:rPr lang="sk-SK" sz="2400" dirty="0">
                <a:latin typeface="Abadi" panose="020B0604020104020204" pitchFamily="34" charset="0"/>
              </a:rPr>
              <a:t>/</a:t>
            </a:r>
            <a:r>
              <a:rPr lang="sk-SK" sz="2400" dirty="0" err="1">
                <a:latin typeface="Abadi" panose="020B0604020104020204" pitchFamily="34" charset="0"/>
              </a:rPr>
              <a:t>elles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ont</a:t>
            </a:r>
            <a:endParaRPr lang="sk-SK" sz="24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729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lecon_03_exercices / ex. 1, 2, 3, 4, 5, 7, 8, 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anose="020B0604020104020204" pitchFamily="34" charset="0"/>
              </a:rPr>
              <a:t>GP_présentation</a:t>
            </a:r>
            <a:r>
              <a:rPr lang="sk-SK" sz="3000" dirty="0">
                <a:latin typeface="Abadi" panose="020B0604020104020204" pitchFamily="34" charset="0"/>
              </a:rPr>
              <a:t> / ex. 1, 2,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anose="020B0604020104020204" pitchFamily="34" charset="0"/>
              </a:rPr>
              <a:t>GP_être</a:t>
            </a:r>
            <a:r>
              <a:rPr lang="sk-SK" sz="3000" dirty="0">
                <a:latin typeface="Abadi" panose="020B0604020104020204" pitchFamily="34" charset="0"/>
              </a:rPr>
              <a:t> / ex. 1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Exercices</a:t>
            </a: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d‘oral</a:t>
            </a: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(</a:t>
            </a: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devoir</a:t>
            </a: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facultatif</a:t>
            </a: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M. Pravdová: </a:t>
            </a:r>
            <a:r>
              <a:rPr lang="sk-SK" sz="3000" i="1" dirty="0" err="1">
                <a:latin typeface="Abadi" panose="020B0604020104020204" pitchFamily="34" charset="0"/>
              </a:rPr>
              <a:t>Francouzština</a:t>
            </a:r>
            <a:r>
              <a:rPr lang="sk-SK" sz="3000" i="1" dirty="0">
                <a:latin typeface="Abadi" panose="020B0604020104020204" pitchFamily="34" charset="0"/>
              </a:rPr>
              <a:t> pro </a:t>
            </a:r>
            <a:r>
              <a:rPr lang="sk-SK" sz="3000" i="1" dirty="0" err="1">
                <a:latin typeface="Abadi" panose="020B0604020104020204" pitchFamily="34" charset="0"/>
              </a:rPr>
              <a:t>začátečníky</a:t>
            </a:r>
            <a:r>
              <a:rPr lang="sk-SK" sz="3000" i="1" dirty="0">
                <a:latin typeface="Abadi" panose="020B0604020104020204" pitchFamily="34" charset="0"/>
              </a:rPr>
              <a:t> - Pracovní </a:t>
            </a:r>
            <a:r>
              <a:rPr lang="sk-SK" sz="3000" i="1" dirty="0" err="1">
                <a:latin typeface="Abadi" panose="020B0604020104020204" pitchFamily="34" charset="0"/>
              </a:rPr>
              <a:t>sešit</a:t>
            </a:r>
            <a:r>
              <a:rPr lang="sk-SK" sz="3000" i="1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p.11 / ex. 7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p. 12 / ex. 1, 2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363</Words>
  <Application>Microsoft Office PowerPoint</Application>
  <PresentationFormat>Širokouhlá</PresentationFormat>
  <Paragraphs>47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2" baseType="lpstr">
      <vt:lpstr>Abadi</vt:lpstr>
      <vt:lpstr>Aptos</vt:lpstr>
      <vt:lpstr>Aptos Display</vt:lpstr>
      <vt:lpstr>Arial</vt:lpstr>
      <vt:lpstr>Arial Black</vt:lpstr>
      <vt:lpstr>Wingdings</vt:lpstr>
      <vt:lpstr>Motív Office</vt:lpstr>
      <vt:lpstr>Prezentácia programu PowerPoint</vt:lpstr>
      <vt:lpstr>CONJUGAISON DU VERBE  « S‘APPELER » (jmenovat se)</vt:lpstr>
      <vt:lpstr>NÉGATION</vt:lpstr>
      <vt:lpstr>VERBES IRRÉGULIERS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2024-10-06T23:45:40Z</dcterms:created>
  <dcterms:modified xsi:type="dcterms:W3CDTF">2024-10-09T00:04:05Z</dcterms:modified>
</cp:coreProperties>
</file>