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2" r:id="rId2"/>
    <p:sldId id="325" r:id="rId3"/>
    <p:sldId id="326" r:id="rId4"/>
    <p:sldId id="323" r:id="rId5"/>
    <p:sldId id="324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EE6D6-9CD8-4BAC-A285-C26E013BE7DB}" v="5" dt="2024-10-14T20:05:30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8B7EE6D6-9CD8-4BAC-A285-C26E013BE7DB}"/>
    <pc:docChg chg="addSld delSld modSld">
      <pc:chgData name="Michal Varchol" userId="17b5eb1e964ec638" providerId="LiveId" clId="{8B7EE6D6-9CD8-4BAC-A285-C26E013BE7DB}" dt="2024-10-15T10:51:47.800" v="14" actId="20577"/>
      <pc:docMkLst>
        <pc:docMk/>
      </pc:docMkLst>
      <pc:sldChg chg="del">
        <pc:chgData name="Michal Varchol" userId="17b5eb1e964ec638" providerId="LiveId" clId="{8B7EE6D6-9CD8-4BAC-A285-C26E013BE7DB}" dt="2024-10-14T20:03:32.244" v="1" actId="47"/>
        <pc:sldMkLst>
          <pc:docMk/>
          <pc:sldMk cId="4279645410" sldId="256"/>
        </pc:sldMkLst>
      </pc:sldChg>
      <pc:sldChg chg="add">
        <pc:chgData name="Michal Varchol" userId="17b5eb1e964ec638" providerId="LiveId" clId="{8B7EE6D6-9CD8-4BAC-A285-C26E013BE7DB}" dt="2024-10-14T20:05:06.633" v="4"/>
        <pc:sldMkLst>
          <pc:docMk/>
          <pc:sldMk cId="1715447165" sldId="323"/>
        </pc:sldMkLst>
      </pc:sldChg>
      <pc:sldChg chg="modSp add mod">
        <pc:chgData name="Michal Varchol" userId="17b5eb1e964ec638" providerId="LiveId" clId="{8B7EE6D6-9CD8-4BAC-A285-C26E013BE7DB}" dt="2024-10-14T20:06:22.863" v="6" actId="20577"/>
        <pc:sldMkLst>
          <pc:docMk/>
          <pc:sldMk cId="1389179559" sldId="324"/>
        </pc:sldMkLst>
        <pc:spChg chg="mod">
          <ac:chgData name="Michal Varchol" userId="17b5eb1e964ec638" providerId="LiveId" clId="{8B7EE6D6-9CD8-4BAC-A285-C26E013BE7DB}" dt="2024-10-14T20:06:22.863" v="6" actId="20577"/>
          <ac:spMkLst>
            <pc:docMk/>
            <pc:sldMk cId="1389179559" sldId="324"/>
            <ac:spMk id="4" creationId="{21965258-6846-1C71-40CD-B3203C995D68}"/>
          </ac:spMkLst>
        </pc:spChg>
      </pc:sldChg>
      <pc:sldChg chg="add">
        <pc:chgData name="Michal Varchol" userId="17b5eb1e964ec638" providerId="LiveId" clId="{8B7EE6D6-9CD8-4BAC-A285-C26E013BE7DB}" dt="2024-10-14T20:03:57.750" v="2"/>
        <pc:sldMkLst>
          <pc:docMk/>
          <pc:sldMk cId="2288756428" sldId="325"/>
        </pc:sldMkLst>
      </pc:sldChg>
      <pc:sldChg chg="modSp add mod">
        <pc:chgData name="Michal Varchol" userId="17b5eb1e964ec638" providerId="LiveId" clId="{8B7EE6D6-9CD8-4BAC-A285-C26E013BE7DB}" dt="2024-10-15T10:51:47.800" v="14" actId="20577"/>
        <pc:sldMkLst>
          <pc:docMk/>
          <pc:sldMk cId="2612560905" sldId="326"/>
        </pc:sldMkLst>
        <pc:spChg chg="mod">
          <ac:chgData name="Michal Varchol" userId="17b5eb1e964ec638" providerId="LiveId" clId="{8B7EE6D6-9CD8-4BAC-A285-C26E013BE7DB}" dt="2024-10-15T10:51:47.800" v="14" actId="20577"/>
          <ac:spMkLst>
            <pc:docMk/>
            <pc:sldMk cId="2612560905" sldId="326"/>
            <ac:spMk id="4" creationId="{21965258-6846-1C71-40CD-B3203C995D68}"/>
          </ac:spMkLst>
        </pc:spChg>
      </pc:sldChg>
      <pc:sldChg chg="add">
        <pc:chgData name="Michal Varchol" userId="17b5eb1e964ec638" providerId="LiveId" clId="{8B7EE6D6-9CD8-4BAC-A285-C26E013BE7DB}" dt="2024-10-14T20:03:30.484" v="0"/>
        <pc:sldMkLst>
          <pc:docMk/>
          <pc:sldMk cId="3612274300" sldId="3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0299E-0764-4B98-B439-72FC6FD43C0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340A3-7385-447E-96A0-1FEC451A2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46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34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536E7-A577-DA85-120B-13DBCD3A7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7B3878-77E7-87D4-8F13-BDD10CC2E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9991EB1-017C-96B2-73D7-5DEE3B83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A2A5018-E272-686C-570A-5B1BAA06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ECF97F-72D5-12DC-DF39-F980B662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592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60ADB-79C6-1D1A-17CF-C236BF54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8D8CE93-559A-2093-AE17-6A5554B15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07EF79-BC81-A61B-00E2-92BAE504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BA4C9D0-F3C4-5E11-08A4-48503488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6ED9A8-1A02-6E4E-CCC9-43ADAE4E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356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EB20AA0-2F14-2B4F-42F2-859D22613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CFA9B05-CD64-9DDE-1928-F8310D067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0A1D670-C417-FE2B-AE2E-A5D4E5E2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F3A3FBD-027D-805D-2B70-E921627F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BF6636-1152-15E5-18CE-155104C6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62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E552D-3D7B-5C6D-7F11-78F1335D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FB3809-1D63-01A0-726A-5B57BC7AA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EC4F4B-A54B-CB79-2730-9D8F023C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8A1EF1-9C4A-4FC4-11AE-2A96CF20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4AA6C87-CAB9-0AAE-9627-768F525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75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9F467-D369-094F-64E1-3A69193A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A552E9-160F-B0D7-5E73-08A50463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6C075B-FD30-23EA-7973-F1254438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B2717CB-D7E2-8EFD-6F72-27FF30BB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5B7727E-63D6-01C5-4CAE-8D2330BB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81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AF119-3EA8-DE80-0168-D2CAF9F7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BDCD78-6C3C-3AE2-2AD4-AF7A9158A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66FB781-12C4-2A45-4947-1E025BF14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ED52B8B-FBBC-1611-48A2-D51CE57A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A2E6FE7-3FC7-FEA8-F563-A3D1F908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9B19B61-1342-F32F-E904-84D6DEA5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6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80795-48C8-484E-8940-0D359E70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531990-7B8D-9216-351C-E07E596B2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C93A644-4E7D-88A5-0B8A-D23E78AEA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62D621-168B-3672-FE9F-08E78A7EA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2E3DE7A-1077-C94C-93A3-9339D9777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7340929-7C21-B039-934B-D24629F9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2BC497D-F6F7-14E9-CE3E-B5CA13DB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51ABDE2-9B79-F384-CE80-CD99D203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51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3D3CB-8FD3-0420-2F13-82BA373B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07B7A27-69AB-0B0E-1A4A-5721DC33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6B5FC36-5AF5-9AAA-419B-BED8228A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15DB416-0D79-F9BE-BA3C-BE942FC8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539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AE4B2AE-3BB9-2FE9-FCB5-8184448B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D93827F-C26B-A31F-C276-4BFCE640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1FB76FA-AF2F-E938-29FB-AEDCC4C6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10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70F0F-F9E9-FF11-B63C-2895753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28F43C-F34D-6A32-2464-D0797A429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DA49DE-0470-9D06-A693-7A128D25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AE7AFF8-6498-72F4-71C4-822710BF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9623357-16CF-063A-8468-022B0D84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93676C5-D4C5-2DB5-55AC-488E585C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0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8C742-A9F2-1097-EC64-790CCCF5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63E666E-A57F-6094-6FF8-20858D7EA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08FB4B-BE44-F41B-B903-7B94A3FAA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090959-3D3C-704A-8F85-3A627BC6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1FBAAF8-6E1B-35B8-F538-6598A28F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C02CB6F-87D6-AAE0-BC54-2123DFE5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D9BD995-CFEB-3DCE-070E-B1CCB6B1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7973EE-5DBF-6CFF-D726-6156E3D5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832D0D-E915-D8B4-9C2F-DA707FD40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032FDA-B978-4C74-8D4D-1AFB61CDFE12}" type="datetimeFigureOut">
              <a:rPr lang="sk-SK" smtClean="0"/>
              <a:t>14. 10. 2024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A2DCDB8-9271-FD41-452D-664D63801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6C40F11-C070-D4E4-2435-2EAF51579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71750C-2937-4432-AC97-142ADDBA10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264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PRÉPOSITIONS DE LIEU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>
                <a:latin typeface="Abadi" panose="020B0604020104020204" pitchFamily="34" charset="0"/>
              </a:rPr>
              <a:t>na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b="1" dirty="0">
                <a:latin typeface="Abadi" panose="020B0604020104020204" pitchFamily="34" charset="0"/>
              </a:rPr>
              <a:t> la table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i="1" dirty="0">
                <a:latin typeface="Abadi" panose="020B0604020104020204" pitchFamily="34" charset="0"/>
              </a:rPr>
              <a:t>na stole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sur</a:t>
            </a:r>
            <a:r>
              <a:rPr lang="sk-SK" sz="3000" b="1" dirty="0">
                <a:latin typeface="Abadi" panose="020B0604020104020204" pitchFamily="34" charset="0"/>
              </a:rPr>
              <a:t> la </a:t>
            </a:r>
            <a:r>
              <a:rPr lang="sk-SK" sz="3000" b="1" dirty="0" err="1">
                <a:latin typeface="Abadi" panose="020B0604020104020204" pitchFamily="34" charset="0"/>
              </a:rPr>
              <a:t>chaise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i="1" dirty="0">
                <a:latin typeface="Abadi" panose="020B0604020104020204" pitchFamily="34" charset="0"/>
              </a:rPr>
              <a:t>na stoličke/na </a:t>
            </a:r>
            <a:r>
              <a:rPr lang="sk-SK" sz="3000" i="1" dirty="0" err="1">
                <a:latin typeface="Abadi" panose="020B0604020104020204" pitchFamily="34" charset="0"/>
              </a:rPr>
              <a:t>židli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>
                <a:latin typeface="Abadi" panose="020B0604020104020204" pitchFamily="34" charset="0"/>
              </a:rPr>
              <a:t>pod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le</a:t>
            </a:r>
            <a:r>
              <a:rPr lang="sk-SK" sz="3000" b="1" dirty="0">
                <a:latin typeface="Abadi" panose="020B0604020104020204" pitchFamily="34" charset="0"/>
              </a:rPr>
              <a:t> lit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i="1" dirty="0">
                <a:latin typeface="Abadi" panose="020B0604020104020204" pitchFamily="34" charset="0"/>
              </a:rPr>
              <a:t>pod posteľou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sous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le</a:t>
            </a:r>
            <a:r>
              <a:rPr lang="sk-SK" sz="3000" b="1" dirty="0"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latin typeface="Abadi" panose="020B0604020104020204" pitchFamily="34" charset="0"/>
              </a:rPr>
              <a:t>pont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i="1" dirty="0">
                <a:latin typeface="Abadi" panose="020B0604020104020204" pitchFamily="34" charset="0"/>
              </a:rPr>
              <a:t>pod mostom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875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6004560"/>
          </a:xfrm>
        </p:spPr>
        <p:txBody>
          <a:bodyPr>
            <a:noAutofit/>
          </a:bodyPr>
          <a:lstStyle/>
          <a:p>
            <a:r>
              <a:rPr lang="sk-SK" sz="2600" b="1" u="sng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dirty="0">
                <a:latin typeface="Abadi" panose="020B0604020104020204" pitchFamily="34" charset="0"/>
              </a:rPr>
              <a:t> : v, na (inštitúcie, mestá, krajiny muž. rodu)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b="1" dirty="0">
                <a:latin typeface="Abadi" panose="020B0604020104020204" pitchFamily="34" charset="0"/>
              </a:rPr>
              <a:t> la </a:t>
            </a:r>
            <a:r>
              <a:rPr lang="sk-SK" sz="2600" b="1" dirty="0" err="1">
                <a:latin typeface="Abadi" panose="020B0604020104020204" pitchFamily="34" charset="0"/>
              </a:rPr>
              <a:t>faculté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na fakulte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FF"/>
                </a:solidFill>
                <a:latin typeface="Abadi" panose="020B0604020104020204" pitchFamily="34" charset="0"/>
              </a:rPr>
              <a:t>à</a:t>
            </a:r>
            <a:r>
              <a:rPr lang="sk-SK" sz="2600" b="1" dirty="0">
                <a:latin typeface="Abadi" panose="020B0604020104020204" pitchFamily="34" charset="0"/>
              </a:rPr>
              <a:t> Brno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Brne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FF0000"/>
                </a:solidFill>
                <a:latin typeface="Abadi" panose="020B0604020104020204" pitchFamily="34" charset="0"/>
              </a:rPr>
              <a:t>au</a:t>
            </a:r>
            <a:r>
              <a:rPr lang="sk-SK" sz="2600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Canada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Kanade</a:t>
            </a:r>
          </a:p>
          <a:p>
            <a:pPr marL="0" indent="0">
              <a:buNone/>
            </a:pPr>
            <a:endParaRPr lang="sk-SK" sz="2600" dirty="0">
              <a:latin typeface="Abadi" panose="020B0604020104020204" pitchFamily="34" charset="0"/>
            </a:endParaRPr>
          </a:p>
          <a:p>
            <a:r>
              <a:rPr lang="sk-SK" sz="26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dirty="0">
                <a:latin typeface="Abadi" panose="020B0604020104020204" pitchFamily="34" charset="0"/>
              </a:rPr>
              <a:t> : v (krajine ž. rodu)	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Belgique</a:t>
            </a:r>
            <a:r>
              <a:rPr lang="sk-SK" sz="2600" dirty="0">
                <a:latin typeface="Abadi" panose="020B0604020104020204" pitchFamily="34" charset="0"/>
              </a:rPr>
              <a:t>				</a:t>
            </a:r>
            <a:r>
              <a:rPr lang="sk-SK" sz="2600" i="1" dirty="0">
                <a:latin typeface="Abadi" panose="020B0604020104020204" pitchFamily="34" charset="0"/>
              </a:rPr>
              <a:t>v Belgicku</a:t>
            </a:r>
          </a:p>
          <a:p>
            <a:pPr marL="0" indent="0">
              <a:buNone/>
            </a:pPr>
            <a:r>
              <a:rPr lang="sk-SK" sz="2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République</a:t>
            </a:r>
            <a:r>
              <a:rPr lang="sk-SK" sz="2600" b="1" dirty="0">
                <a:latin typeface="Abadi" panose="020B0604020104020204" pitchFamily="34" charset="0"/>
              </a:rPr>
              <a:t> </a:t>
            </a:r>
            <a:r>
              <a:rPr lang="sk-SK" sz="2600" b="1" dirty="0" err="1">
                <a:latin typeface="Abadi" panose="020B0604020104020204" pitchFamily="34" charset="0"/>
              </a:rPr>
              <a:t>tchèque</a:t>
            </a:r>
            <a:r>
              <a:rPr lang="sk-SK" sz="2600" dirty="0">
                <a:latin typeface="Abadi" panose="020B0604020104020204" pitchFamily="34" charset="0"/>
              </a:rPr>
              <a:t>		</a:t>
            </a:r>
            <a:r>
              <a:rPr lang="sk-SK" sz="2600" i="1" dirty="0">
                <a:latin typeface="Abadi" panose="020B0604020104020204" pitchFamily="34" charset="0"/>
              </a:rPr>
              <a:t>v Česku</a:t>
            </a:r>
          </a:p>
          <a:p>
            <a:pPr marL="0" indent="0">
              <a:buNone/>
            </a:pPr>
            <a:endParaRPr lang="sk-SK" sz="2600" dirty="0">
              <a:latin typeface="Abadi" panose="020B0604020104020204" pitchFamily="34" charset="0"/>
            </a:endParaRPr>
          </a:p>
          <a:p>
            <a:r>
              <a:rPr lang="sk-SK" sz="28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8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2800" dirty="0">
                <a:latin typeface="Abadi" panose="020B0604020104020204" pitchFamily="34" charset="0"/>
              </a:rPr>
              <a:t>: v (obmedzenom priestore)</a:t>
            </a:r>
          </a:p>
          <a:p>
            <a:pPr marL="0" indent="0">
              <a:buNone/>
            </a:pPr>
            <a:r>
              <a:rPr lang="sk-SK" sz="28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800" b="1" dirty="0">
                <a:latin typeface="Abadi" panose="020B0604020104020204" pitchFamily="34" charset="0"/>
              </a:rPr>
              <a:t> la </a:t>
            </a:r>
            <a:r>
              <a:rPr lang="sk-SK" sz="2800" b="1" dirty="0" err="1">
                <a:latin typeface="Abadi" panose="020B0604020104020204" pitchFamily="34" charset="0"/>
              </a:rPr>
              <a:t>pièce</a:t>
            </a:r>
            <a:r>
              <a:rPr lang="sk-SK" sz="2800" dirty="0">
                <a:latin typeface="Abadi" panose="020B0604020104020204" pitchFamily="34" charset="0"/>
              </a:rPr>
              <a:t>				</a:t>
            </a:r>
            <a:r>
              <a:rPr lang="sk-SK" sz="2800" i="1" dirty="0">
                <a:latin typeface="Abadi" panose="020B0604020104020204" pitchFamily="34" charset="0"/>
              </a:rPr>
              <a:t>v miestnosti</a:t>
            </a:r>
          </a:p>
          <a:p>
            <a:pPr marL="0" indent="0">
              <a:buNone/>
            </a:pPr>
            <a:r>
              <a:rPr lang="sk-SK" sz="28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dans</a:t>
            </a:r>
            <a:r>
              <a:rPr lang="sk-SK" sz="2800" b="1" dirty="0">
                <a:latin typeface="Abadi" panose="020B0604020104020204" pitchFamily="34" charset="0"/>
              </a:rPr>
              <a:t> </a:t>
            </a:r>
            <a:r>
              <a:rPr lang="sk-SK" sz="2800" b="1" dirty="0" err="1">
                <a:latin typeface="Abadi" panose="020B0604020104020204" pitchFamily="34" charset="0"/>
              </a:rPr>
              <a:t>le</a:t>
            </a:r>
            <a:r>
              <a:rPr lang="sk-SK" sz="2800" b="1" dirty="0">
                <a:latin typeface="Abadi" panose="020B0604020104020204" pitchFamily="34" charset="0"/>
              </a:rPr>
              <a:t> </a:t>
            </a:r>
            <a:r>
              <a:rPr lang="sk-SK" sz="2800" b="1" dirty="0" err="1">
                <a:latin typeface="Abadi" panose="020B0604020104020204" pitchFamily="34" charset="0"/>
              </a:rPr>
              <a:t>salon</a:t>
            </a:r>
            <a:r>
              <a:rPr lang="sk-SK" sz="2800" dirty="0">
                <a:latin typeface="Abadi" panose="020B0604020104020204" pitchFamily="34" charset="0"/>
              </a:rPr>
              <a:t>				</a:t>
            </a:r>
            <a:r>
              <a:rPr lang="sk-SK" sz="2800" i="1" dirty="0">
                <a:latin typeface="Abadi" panose="020B0604020104020204" pitchFamily="34" charset="0"/>
              </a:rPr>
              <a:t>v obývačke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256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VÝRAZ </a:t>
            </a:r>
            <a:r>
              <a:rPr lang="fr-FR" sz="4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800" b="1" u="sng" dirty="0" err="1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il</a:t>
            </a:r>
            <a:r>
              <a:rPr lang="sk-SK" sz="4800" b="1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y a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fr-FR" sz="48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8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 err="1">
                <a:latin typeface="Abadi" panose="020B0604020104020204" pitchFamily="34" charset="0"/>
              </a:rPr>
              <a:t>najzákladnejší</a:t>
            </a:r>
            <a:r>
              <a:rPr lang="sk-SK" sz="3000" dirty="0">
                <a:latin typeface="Abadi" panose="020B0604020104020204" pitchFamily="34" charset="0"/>
              </a:rPr>
              <a:t> význam je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miestny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ak sa niečo nachádza na nejakom mieste</a:t>
            </a:r>
          </a:p>
          <a:p>
            <a:r>
              <a:rPr lang="sk-SK" sz="3000" dirty="0">
                <a:latin typeface="Abadi" panose="020B0604020104020204" pitchFamily="34" charset="0"/>
              </a:rPr>
              <a:t>podmet nestojí na začiatku vety, ale až </a:t>
            </a:r>
            <a:r>
              <a:rPr lang="sk-SK" sz="3000" b="1" dirty="0">
                <a:latin typeface="Abadi" panose="020B0604020104020204" pitchFamily="34" charset="0"/>
              </a:rPr>
              <a:t>po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</a:t>
            </a:r>
          </a:p>
          <a:p>
            <a:r>
              <a:rPr lang="sk-SK" sz="3000" dirty="0">
                <a:latin typeface="Abadi" panose="020B0604020104020204" pitchFamily="34" charset="0"/>
              </a:rPr>
              <a:t>po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dirty="0">
                <a:latin typeface="Abadi" panose="020B0604020104020204" pitchFamily="34" charset="0"/>
              </a:rPr>
              <a:t>zvyčajne nasleduje neurčitý člen </a:t>
            </a:r>
            <a:r>
              <a:rPr lang="sk-SK" sz="3000" i="1" dirty="0">
                <a:latin typeface="Abadi" panose="020B0604020104020204" pitchFamily="34" charset="0"/>
              </a:rPr>
              <a:t>(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i="1" dirty="0" err="1">
                <a:latin typeface="Abadi" panose="020B0604020104020204" pitchFamily="34" charset="0"/>
              </a:rPr>
              <a:t>une</a:t>
            </a:r>
            <a:r>
              <a:rPr lang="sk-SK" sz="3000" i="1" dirty="0">
                <a:latin typeface="Abadi" panose="020B0604020104020204" pitchFamily="34" charset="0"/>
              </a:rPr>
              <a:t>, des)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Dans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l‘eau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crocodile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En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Afrique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éléphants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544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960"/>
            <a:ext cx="10515600" cy="5608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QUESTION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Qu‘est-ce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qu‘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 err="1">
                <a:latin typeface="Abadi" panose="020B0604020104020204" pitchFamily="34" charset="0"/>
              </a:rPr>
              <a:t>sur</a:t>
            </a:r>
            <a:r>
              <a:rPr lang="sk-SK" sz="3000" i="1" dirty="0">
                <a:latin typeface="Abadi" panose="020B0604020104020204" pitchFamily="34" charset="0"/>
              </a:rPr>
              <a:t> la table ?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livres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NÉGATION</a:t>
            </a:r>
          </a:p>
          <a:p>
            <a:pPr marL="0" indent="0">
              <a:buNone/>
            </a:pPr>
            <a:endParaRPr lang="sk-SK" sz="3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Est-ce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qu‘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y a </a:t>
            </a:r>
            <a:r>
              <a:rPr lang="sk-SK" sz="3000" i="1" dirty="0">
                <a:latin typeface="Abadi" panose="020B0604020104020204" pitchFamily="34" charset="0"/>
              </a:rPr>
              <a:t>des </a:t>
            </a:r>
            <a:r>
              <a:rPr lang="sk-SK" sz="3000" i="1" dirty="0" err="1">
                <a:latin typeface="Abadi" panose="020B0604020104020204" pitchFamily="34" charset="0"/>
              </a:rPr>
              <a:t>baguettes</a:t>
            </a:r>
            <a:r>
              <a:rPr lang="sk-SK" sz="3000" i="1" dirty="0">
                <a:latin typeface="Abadi" panose="020B0604020104020204" pitchFamily="34" charset="0"/>
              </a:rPr>
              <a:t>?                                                              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- </a:t>
            </a:r>
            <a:r>
              <a:rPr lang="sk-SK" sz="3000" i="1" dirty="0" err="1">
                <a:latin typeface="Abadi" panose="020B0604020104020204" pitchFamily="34" charset="0"/>
              </a:rPr>
              <a:t>Non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il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n‘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y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a </a:t>
            </a:r>
            <a:r>
              <a:rPr lang="sk-SK" sz="3000" i="1" dirty="0">
                <a:latin typeface="Abadi" panose="020B0604020104020204" pitchFamily="34" charset="0"/>
              </a:rPr>
              <a:t>pas de </a:t>
            </a:r>
            <a:r>
              <a:rPr lang="sk-SK" sz="3000" i="1" dirty="0" err="1">
                <a:latin typeface="Abadi" panose="020B0604020104020204" pitchFamily="34" charset="0"/>
              </a:rPr>
              <a:t>baguettes</a:t>
            </a:r>
            <a:r>
              <a:rPr lang="sk-SK" sz="3000" i="1" dirty="0">
                <a:latin typeface="Abadi" panose="020B0604020104020204" pitchFamily="34" charset="0"/>
              </a:rPr>
              <a:t>.	</a:t>
            </a:r>
            <a:r>
              <a:rPr lang="sk-SK" sz="3000" dirty="0">
                <a:latin typeface="Abadi" panose="020B0604020104020204" pitchFamily="34" charset="0"/>
              </a:rPr>
              <a:t>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9179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295</Words>
  <Application>Microsoft Office PowerPoint</Application>
  <PresentationFormat>Širokouhlá</PresentationFormat>
  <Paragraphs>49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Motív Office</vt:lpstr>
      <vt:lpstr>Prezentácia programu PowerPoint</vt:lpstr>
      <vt:lpstr>PRÉPOSITIONS DE LIEU</vt:lpstr>
      <vt:lpstr>Prezentácia programu PowerPoint</vt:lpstr>
      <vt:lpstr>VÝRAZ « il y a »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2024-10-14T20:01:36Z</dcterms:created>
  <dcterms:modified xsi:type="dcterms:W3CDTF">2024-10-15T10:51:48Z</dcterms:modified>
</cp:coreProperties>
</file>