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32" r:id="rId2"/>
    <p:sldId id="325" r:id="rId3"/>
    <p:sldId id="326" r:id="rId4"/>
    <p:sldId id="323" r:id="rId5"/>
    <p:sldId id="324" r:id="rId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7EE6D6-9CD8-4BAC-A285-C26E013BE7DB}" v="5" dt="2024-10-14T20:05:30.1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0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8B7EE6D6-9CD8-4BAC-A285-C26E013BE7DB}"/>
    <pc:docChg chg="addSld delSld modSld">
      <pc:chgData name="Michal Varchol" userId="17b5eb1e964ec638" providerId="LiveId" clId="{8B7EE6D6-9CD8-4BAC-A285-C26E013BE7DB}" dt="2024-10-15T10:51:47.800" v="14" actId="20577"/>
      <pc:docMkLst>
        <pc:docMk/>
      </pc:docMkLst>
      <pc:sldChg chg="del">
        <pc:chgData name="Michal Varchol" userId="17b5eb1e964ec638" providerId="LiveId" clId="{8B7EE6D6-9CD8-4BAC-A285-C26E013BE7DB}" dt="2024-10-14T20:03:32.244" v="1" actId="47"/>
        <pc:sldMkLst>
          <pc:docMk/>
          <pc:sldMk cId="4279645410" sldId="256"/>
        </pc:sldMkLst>
      </pc:sldChg>
      <pc:sldChg chg="add">
        <pc:chgData name="Michal Varchol" userId="17b5eb1e964ec638" providerId="LiveId" clId="{8B7EE6D6-9CD8-4BAC-A285-C26E013BE7DB}" dt="2024-10-14T20:05:06.633" v="4"/>
        <pc:sldMkLst>
          <pc:docMk/>
          <pc:sldMk cId="1715447165" sldId="323"/>
        </pc:sldMkLst>
      </pc:sldChg>
      <pc:sldChg chg="modSp add mod">
        <pc:chgData name="Michal Varchol" userId="17b5eb1e964ec638" providerId="LiveId" clId="{8B7EE6D6-9CD8-4BAC-A285-C26E013BE7DB}" dt="2024-10-14T20:06:22.863" v="6" actId="20577"/>
        <pc:sldMkLst>
          <pc:docMk/>
          <pc:sldMk cId="1389179559" sldId="324"/>
        </pc:sldMkLst>
        <pc:spChg chg="mod">
          <ac:chgData name="Michal Varchol" userId="17b5eb1e964ec638" providerId="LiveId" clId="{8B7EE6D6-9CD8-4BAC-A285-C26E013BE7DB}" dt="2024-10-14T20:06:22.863" v="6" actId="20577"/>
          <ac:spMkLst>
            <pc:docMk/>
            <pc:sldMk cId="1389179559" sldId="324"/>
            <ac:spMk id="4" creationId="{21965258-6846-1C71-40CD-B3203C995D68}"/>
          </ac:spMkLst>
        </pc:spChg>
      </pc:sldChg>
      <pc:sldChg chg="add">
        <pc:chgData name="Michal Varchol" userId="17b5eb1e964ec638" providerId="LiveId" clId="{8B7EE6D6-9CD8-4BAC-A285-C26E013BE7DB}" dt="2024-10-14T20:03:57.750" v="2"/>
        <pc:sldMkLst>
          <pc:docMk/>
          <pc:sldMk cId="2288756428" sldId="325"/>
        </pc:sldMkLst>
      </pc:sldChg>
      <pc:sldChg chg="modSp add mod">
        <pc:chgData name="Michal Varchol" userId="17b5eb1e964ec638" providerId="LiveId" clId="{8B7EE6D6-9CD8-4BAC-A285-C26E013BE7DB}" dt="2024-10-15T10:51:47.800" v="14" actId="20577"/>
        <pc:sldMkLst>
          <pc:docMk/>
          <pc:sldMk cId="2612560905" sldId="326"/>
        </pc:sldMkLst>
        <pc:spChg chg="mod">
          <ac:chgData name="Michal Varchol" userId="17b5eb1e964ec638" providerId="LiveId" clId="{8B7EE6D6-9CD8-4BAC-A285-C26E013BE7DB}" dt="2024-10-15T10:51:47.800" v="14" actId="20577"/>
          <ac:spMkLst>
            <pc:docMk/>
            <pc:sldMk cId="2612560905" sldId="326"/>
            <ac:spMk id="4" creationId="{21965258-6846-1C71-40CD-B3203C995D68}"/>
          </ac:spMkLst>
        </pc:spChg>
      </pc:sldChg>
      <pc:sldChg chg="add">
        <pc:chgData name="Michal Varchol" userId="17b5eb1e964ec638" providerId="LiveId" clId="{8B7EE6D6-9CD8-4BAC-A285-C26E013BE7DB}" dt="2024-10-14T20:03:30.484" v="0"/>
        <pc:sldMkLst>
          <pc:docMk/>
          <pc:sldMk cId="3612274300" sldId="33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0299E-0764-4B98-B439-72FC6FD43C02}" type="datetimeFigureOut">
              <a:rPr lang="sk-SK" smtClean="0"/>
              <a:t>14. 10. 2024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340A3-7385-447E-96A0-1FEC451A2E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6463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1344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134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1344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1344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F536E7-A577-DA85-120B-13DBCD3A72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7B3878-77E7-87D4-8F13-BDD10CC2E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9991EB1-017C-96B2-73D7-5DEE3B83E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2FDA-B978-4C74-8D4D-1AFB61CDFE12}" type="datetimeFigureOut">
              <a:rPr lang="sk-SK" smtClean="0"/>
              <a:t>14. 10. 2024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A2A5018-E272-686C-570A-5B1BAA063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AECF97F-72D5-12DC-DF39-F980B6622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750C-2937-4432-AC97-142ADDBA10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5927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B60ADB-79C6-1D1A-17CF-C236BF540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08D8CE93-559A-2093-AE17-6A5554B158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907EF79-BC81-A61B-00E2-92BAE504D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2FDA-B978-4C74-8D4D-1AFB61CDFE12}" type="datetimeFigureOut">
              <a:rPr lang="sk-SK" smtClean="0"/>
              <a:t>14. 10. 2024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BA4C9D0-F3C4-5E11-08A4-48503488A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B6ED9A8-1A02-6E4E-CCC9-43ADAE4E3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750C-2937-4432-AC97-142ADDBA10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356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8EB20AA0-2F14-2B4F-42F2-859D22613E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8CFA9B05-CD64-9DDE-1928-F8310D067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0A1D670-C417-FE2B-AE2E-A5D4E5E26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2FDA-B978-4C74-8D4D-1AFB61CDFE12}" type="datetimeFigureOut">
              <a:rPr lang="sk-SK" smtClean="0"/>
              <a:t>14. 10. 2024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F3A3FBD-027D-805D-2B70-E921627F7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DBF6636-1152-15E5-18CE-155104C64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750C-2937-4432-AC97-142ADDBA10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4622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988D4-4746-432E-BC66-7129D8E1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7996-E3EE-4932-9DF3-4751E7151EB3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45977-1E38-4122-ADFC-3AA1D4E2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8C3A7-14A2-4B04-B8A7-D17B9F9CD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82703-A5C3-46B6-B3F5-0A465FBF64E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7268898-9196-4486-9B2C-B0F18E818B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83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2E552D-3D7B-5C6D-7F11-78F1335DE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3FB3809-1D63-01A0-726A-5B57BC7AA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3EC4F4B-A54B-CB79-2730-9D8F023CB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2FDA-B978-4C74-8D4D-1AFB61CDFE12}" type="datetimeFigureOut">
              <a:rPr lang="sk-SK" smtClean="0"/>
              <a:t>14. 10. 2024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B8A1EF1-9C4A-4FC4-11AE-2A96CF206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4AA6C87-CAB9-0AAE-9627-768F5255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750C-2937-4432-AC97-142ADDBA10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5750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9F467-D369-094F-64E1-3A69193AE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A552E9-160F-B0D7-5E73-08A50463C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06C075B-FD30-23EA-7973-F1254438A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2FDA-B978-4C74-8D4D-1AFB61CDFE12}" type="datetimeFigureOut">
              <a:rPr lang="sk-SK" smtClean="0"/>
              <a:t>14. 10. 2024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B2717CB-D7E2-8EFD-6F72-27FF30BBC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5B7727E-63D6-01C5-4CAE-8D2330BBE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750C-2937-4432-AC97-142ADDBA10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4681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DAF119-3EA8-DE80-0168-D2CAF9F72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5BDCD78-6C3C-3AE2-2AD4-AF7A9158AB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466FB781-12C4-2A45-4947-1E025BF140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ED52B8B-FBBC-1611-48A2-D51CE57A1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2FDA-B978-4C74-8D4D-1AFB61CDFE12}" type="datetimeFigureOut">
              <a:rPr lang="sk-SK" smtClean="0"/>
              <a:t>14. 10. 2024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8A2E6FE7-3FC7-FEA8-F563-A3D1F908B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9B19B61-1342-F32F-E904-84D6DEA5A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750C-2937-4432-AC97-142ADDBA10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4618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80795-48C8-484E-8940-0D359E707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531990-7B8D-9216-351C-E07E596B2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6C93A644-4E7D-88A5-0B8A-D23E78AEAE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B62D621-168B-3672-FE9F-08E78A7EA3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C2E3DE7A-1077-C94C-93A3-9339D9777D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27340929-7C21-B039-934B-D24629F91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2FDA-B978-4C74-8D4D-1AFB61CDFE12}" type="datetimeFigureOut">
              <a:rPr lang="sk-SK" smtClean="0"/>
              <a:t>14. 10. 2024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B2BC497D-F6F7-14E9-CE3E-B5CA13DB8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51ABDE2-9B79-F384-CE80-CD99D203D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750C-2937-4432-AC97-142ADDBA10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5149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C3D3CB-8FD3-0420-2F13-82BA373B4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907B7A27-69AB-0B0E-1A4A-5721DC33D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2FDA-B978-4C74-8D4D-1AFB61CDFE12}" type="datetimeFigureOut">
              <a:rPr lang="sk-SK" smtClean="0"/>
              <a:t>14. 10. 2024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16B5FC36-5AF5-9AAA-419B-BED8228A7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F15DB416-0D79-F9BE-BA3C-BE942FC81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750C-2937-4432-AC97-142ADDBA10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35395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FAE4B2AE-3BB9-2FE9-FCB5-8184448BC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2FDA-B978-4C74-8D4D-1AFB61CDFE12}" type="datetimeFigureOut">
              <a:rPr lang="sk-SK" smtClean="0"/>
              <a:t>14. 10. 2024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6D93827F-C26B-A31F-C276-4BFCE640A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1FB76FA-AF2F-E938-29FB-AEDCC4C64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750C-2937-4432-AC97-142ADDBA10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41104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670F0F-F9E9-FF11-B63C-2895753B6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428F43C-F34D-6A32-2464-D0797A429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8DA49DE-0470-9D06-A693-7A128D258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BAE7AFF8-6498-72F4-71C4-822710BFE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2FDA-B978-4C74-8D4D-1AFB61CDFE12}" type="datetimeFigureOut">
              <a:rPr lang="sk-SK" smtClean="0"/>
              <a:t>14. 10. 2024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9623357-16CF-063A-8468-022B0D84A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93676C5-D4C5-2DB5-55AC-488E585CC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750C-2937-4432-AC97-142ADDBA10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29048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8C742-A9F2-1097-EC64-790CCCF5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F63E666E-A57F-6094-6FF8-20858D7EA7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208FB4B-BE44-F41B-B903-7B94A3FAA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4090959-3D3C-704A-8F85-3A627BC6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2FDA-B978-4C74-8D4D-1AFB61CDFE12}" type="datetimeFigureOut">
              <a:rPr lang="sk-SK" smtClean="0"/>
              <a:t>14. 10. 2024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1FBAAF8-6E1B-35B8-F538-6598A28F9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C02CB6F-87D6-AAE0-BC54-2123DFE51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750C-2937-4432-AC97-142ADDBA10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3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AD9BD995-CFEB-3DCE-070E-B1CCB6B1D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7973EE-5DBF-6CFF-D726-6156E3D57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0832D0D-E915-D8B4-9C2F-DA707FD408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032FDA-B978-4C74-8D4D-1AFB61CDFE12}" type="datetimeFigureOut">
              <a:rPr lang="sk-SK" smtClean="0"/>
              <a:t>14. 10. 2024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A2DCDB8-9271-FD41-452D-664D63801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6C40F11-C070-D4E4-2435-2EAF51579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71750C-2937-4432-AC97-142ADDBA10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264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3EC12C10-7507-436C-B766-1BAFC1C38C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4" b="6064"/>
          <a:stretch>
            <a:fillRect/>
          </a:stretch>
        </p:blipFill>
        <p:spPr/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6EBEDB8-8524-424E-9EDF-3E39917552B2}"/>
              </a:ext>
            </a:extLst>
          </p:cNvPr>
          <p:cNvGrpSpPr/>
          <p:nvPr/>
        </p:nvGrpSpPr>
        <p:grpSpPr>
          <a:xfrm>
            <a:off x="457114" y="368491"/>
            <a:ext cx="4907666" cy="2740469"/>
            <a:chOff x="457114" y="286603"/>
            <a:chExt cx="4907666" cy="248766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A7209E0-2279-4A14-9681-4954497ABF99}"/>
                </a:ext>
              </a:extLst>
            </p:cNvPr>
            <p:cNvGrpSpPr/>
            <p:nvPr/>
          </p:nvGrpSpPr>
          <p:grpSpPr>
            <a:xfrm>
              <a:off x="457114" y="286603"/>
              <a:ext cx="4907666" cy="2487663"/>
              <a:chOff x="266045" y="-13647"/>
              <a:chExt cx="4907666" cy="2487663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AB8AB0FC-DD7C-4AC4-974C-AF5080186E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045" y="2210765"/>
                <a:ext cx="4907666" cy="0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08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BDDF264B-021C-4888-A88D-BF2A9E5CEF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292" y="-13647"/>
                <a:ext cx="0" cy="2487663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62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64D7A459-7643-48CE-BE04-D2B1F9B05B41}"/>
                </a:ext>
              </a:extLst>
            </p:cNvPr>
            <p:cNvGrpSpPr/>
            <p:nvPr/>
          </p:nvGrpSpPr>
          <p:grpSpPr>
            <a:xfrm>
              <a:off x="904207" y="394648"/>
              <a:ext cx="4421529" cy="2048591"/>
              <a:chOff x="781377" y="394648"/>
              <a:chExt cx="4421529" cy="2048591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5E3C70-9E9F-43F6-A4FD-4E87EC136B05}"/>
                  </a:ext>
                </a:extLst>
              </p:cNvPr>
              <p:cNvSpPr txBox="1"/>
              <p:nvPr/>
            </p:nvSpPr>
            <p:spPr>
              <a:xfrm>
                <a:off x="781377" y="1186009"/>
                <a:ext cx="4421529" cy="1257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ROM1BFR01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Francouzština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 I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(pro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nefrancouzštináře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)</a:t>
                </a:r>
                <a:endParaRPr lang="ko-KR" altLang="en-US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1026" name="Picture 2" descr="France ">
                <a:extLst>
                  <a:ext uri="{FF2B5EF4-FFF2-40B4-BE49-F238E27FC236}">
                    <a16:creationId xmlns:a16="http://schemas.microsoft.com/office/drawing/2014/main" id="{17905252-1505-49AD-81BA-47EEA8361A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1377" y="394648"/>
                <a:ext cx="609600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3" name="BlokTextu 2">
            <a:extLst>
              <a:ext uri="{FF2B5EF4-FFF2-40B4-BE49-F238E27FC236}">
                <a16:creationId xmlns:a16="http://schemas.microsoft.com/office/drawing/2014/main" id="{82778172-7716-6592-29E7-0D11D0703AA5}"/>
              </a:ext>
            </a:extLst>
          </p:cNvPr>
          <p:cNvSpPr txBox="1"/>
          <p:nvPr/>
        </p:nvSpPr>
        <p:spPr>
          <a:xfrm>
            <a:off x="686361" y="3609531"/>
            <a:ext cx="45460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FR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LEÇON </a:t>
            </a:r>
            <a:r>
              <a:rPr lang="sk-SK" sz="3600" b="1" u="sng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</a:t>
            </a:r>
            <a:endParaRPr lang="fr-FR" sz="3600" b="1" u="sng" dirty="0">
              <a:solidFill>
                <a:srgbClr val="0000FF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12274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PRÉPOSITIONS DE LIEU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sur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i="1" dirty="0">
                <a:latin typeface="Abadi" panose="020B0604020104020204" pitchFamily="34" charset="0"/>
              </a:rPr>
              <a:t>na</a:t>
            </a: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sur</a:t>
            </a:r>
            <a:r>
              <a:rPr lang="sk-SK" sz="3000" b="1" dirty="0">
                <a:latin typeface="Abadi" panose="020B0604020104020204" pitchFamily="34" charset="0"/>
              </a:rPr>
              <a:t> la table</a:t>
            </a:r>
            <a:r>
              <a:rPr lang="sk-SK" sz="3000" dirty="0">
                <a:latin typeface="Abadi" panose="020B0604020104020204" pitchFamily="34" charset="0"/>
              </a:rPr>
              <a:t>			</a:t>
            </a:r>
            <a:r>
              <a:rPr lang="sk-SK" sz="3000" i="1" dirty="0">
                <a:latin typeface="Abadi" panose="020B0604020104020204" pitchFamily="34" charset="0"/>
              </a:rPr>
              <a:t>na stole</a:t>
            </a: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sur</a:t>
            </a:r>
            <a:r>
              <a:rPr lang="sk-SK" sz="3000" b="1" dirty="0">
                <a:latin typeface="Abadi" panose="020B0604020104020204" pitchFamily="34" charset="0"/>
              </a:rPr>
              <a:t> la </a:t>
            </a:r>
            <a:r>
              <a:rPr lang="sk-SK" sz="3000" b="1" dirty="0" err="1">
                <a:latin typeface="Abadi" panose="020B0604020104020204" pitchFamily="34" charset="0"/>
              </a:rPr>
              <a:t>chaise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  <a:r>
              <a:rPr lang="sk-SK" sz="3000" i="1" dirty="0">
                <a:latin typeface="Abadi" panose="020B0604020104020204" pitchFamily="34" charset="0"/>
              </a:rPr>
              <a:t>na stoličke/na </a:t>
            </a:r>
            <a:r>
              <a:rPr lang="sk-SK" sz="3000" i="1" dirty="0" err="1">
                <a:latin typeface="Abadi" panose="020B0604020104020204" pitchFamily="34" charset="0"/>
              </a:rPr>
              <a:t>židli</a:t>
            </a:r>
            <a:endParaRPr lang="sk-SK" sz="3000" i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r>
              <a:rPr lang="sk-SK" sz="30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sous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i="1" dirty="0">
                <a:latin typeface="Abadi" panose="020B0604020104020204" pitchFamily="34" charset="0"/>
              </a:rPr>
              <a:t>pod</a:t>
            </a: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sous</a:t>
            </a:r>
            <a:r>
              <a:rPr lang="sk-SK" sz="3000" b="1" dirty="0">
                <a:latin typeface="Abadi" panose="020B0604020104020204" pitchFamily="34" charset="0"/>
              </a:rPr>
              <a:t> </a:t>
            </a:r>
            <a:r>
              <a:rPr lang="sk-SK" sz="3000" b="1" dirty="0" err="1">
                <a:latin typeface="Abadi" panose="020B0604020104020204" pitchFamily="34" charset="0"/>
              </a:rPr>
              <a:t>le</a:t>
            </a:r>
            <a:r>
              <a:rPr lang="sk-SK" sz="3000" b="1" dirty="0">
                <a:latin typeface="Abadi" panose="020B0604020104020204" pitchFamily="34" charset="0"/>
              </a:rPr>
              <a:t> lit</a:t>
            </a:r>
            <a:r>
              <a:rPr lang="sk-SK" sz="3000" dirty="0">
                <a:latin typeface="Abadi" panose="020B0604020104020204" pitchFamily="34" charset="0"/>
              </a:rPr>
              <a:t>			</a:t>
            </a:r>
            <a:r>
              <a:rPr lang="sk-SK" sz="3000" i="1" dirty="0">
                <a:latin typeface="Abadi" panose="020B0604020104020204" pitchFamily="34" charset="0"/>
              </a:rPr>
              <a:t>pod posteľou</a:t>
            </a: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sous</a:t>
            </a:r>
            <a:r>
              <a:rPr lang="sk-SK" sz="3000" b="1" dirty="0">
                <a:latin typeface="Abadi" panose="020B0604020104020204" pitchFamily="34" charset="0"/>
              </a:rPr>
              <a:t> </a:t>
            </a:r>
            <a:r>
              <a:rPr lang="sk-SK" sz="3000" b="1" dirty="0" err="1">
                <a:latin typeface="Abadi" panose="020B0604020104020204" pitchFamily="34" charset="0"/>
              </a:rPr>
              <a:t>le</a:t>
            </a:r>
            <a:r>
              <a:rPr lang="sk-SK" sz="3000" b="1" dirty="0">
                <a:latin typeface="Abadi" panose="020B0604020104020204" pitchFamily="34" charset="0"/>
              </a:rPr>
              <a:t> </a:t>
            </a:r>
            <a:r>
              <a:rPr lang="sk-SK" sz="3000" b="1" dirty="0" err="1">
                <a:latin typeface="Abadi" panose="020B0604020104020204" pitchFamily="34" charset="0"/>
              </a:rPr>
              <a:t>pont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  <a:r>
              <a:rPr lang="sk-SK" sz="3000" i="1" dirty="0">
                <a:latin typeface="Abadi" panose="020B0604020104020204" pitchFamily="34" charset="0"/>
              </a:rPr>
              <a:t>pod mostom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88756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0720"/>
            <a:ext cx="10515600" cy="6004560"/>
          </a:xfrm>
        </p:spPr>
        <p:txBody>
          <a:bodyPr>
            <a:noAutofit/>
          </a:bodyPr>
          <a:lstStyle/>
          <a:p>
            <a:r>
              <a:rPr lang="sk-SK" sz="2600" b="1" u="sng" dirty="0">
                <a:solidFill>
                  <a:srgbClr val="0000FF"/>
                </a:solidFill>
                <a:latin typeface="Abadi" panose="020B0604020104020204" pitchFamily="34" charset="0"/>
              </a:rPr>
              <a:t>à</a:t>
            </a:r>
            <a:r>
              <a:rPr lang="sk-SK" sz="2600" dirty="0">
                <a:latin typeface="Abadi" panose="020B0604020104020204" pitchFamily="34" charset="0"/>
              </a:rPr>
              <a:t> : v, na (inštitúcie, mestá, krajiny muž. rodu)</a:t>
            </a:r>
          </a:p>
          <a:p>
            <a:pPr marL="0" indent="0">
              <a:buNone/>
            </a:pPr>
            <a:r>
              <a:rPr lang="sk-SK" sz="2600" b="1" dirty="0">
                <a:solidFill>
                  <a:srgbClr val="0000FF"/>
                </a:solidFill>
                <a:latin typeface="Abadi" panose="020B0604020104020204" pitchFamily="34" charset="0"/>
              </a:rPr>
              <a:t>à</a:t>
            </a:r>
            <a:r>
              <a:rPr lang="sk-SK" sz="2600" b="1" dirty="0">
                <a:latin typeface="Abadi" panose="020B0604020104020204" pitchFamily="34" charset="0"/>
              </a:rPr>
              <a:t> la </a:t>
            </a:r>
            <a:r>
              <a:rPr lang="sk-SK" sz="2600" b="1" dirty="0" err="1">
                <a:latin typeface="Abadi" panose="020B0604020104020204" pitchFamily="34" charset="0"/>
              </a:rPr>
              <a:t>faculté</a:t>
            </a:r>
            <a:r>
              <a:rPr lang="sk-SK" sz="2600" dirty="0">
                <a:latin typeface="Abadi" panose="020B0604020104020204" pitchFamily="34" charset="0"/>
              </a:rPr>
              <a:t>				</a:t>
            </a:r>
            <a:r>
              <a:rPr lang="sk-SK" sz="2600" i="1" dirty="0">
                <a:latin typeface="Abadi" panose="020B0604020104020204" pitchFamily="34" charset="0"/>
              </a:rPr>
              <a:t>na fakulte</a:t>
            </a:r>
          </a:p>
          <a:p>
            <a:pPr marL="0" indent="0">
              <a:buNone/>
            </a:pPr>
            <a:r>
              <a:rPr lang="sk-SK" sz="2600" b="1" dirty="0">
                <a:solidFill>
                  <a:srgbClr val="0000FF"/>
                </a:solidFill>
                <a:latin typeface="Abadi" panose="020B0604020104020204" pitchFamily="34" charset="0"/>
              </a:rPr>
              <a:t>à</a:t>
            </a:r>
            <a:r>
              <a:rPr lang="sk-SK" sz="2600" b="1" dirty="0">
                <a:latin typeface="Abadi" panose="020B0604020104020204" pitchFamily="34" charset="0"/>
              </a:rPr>
              <a:t> Brno</a:t>
            </a:r>
            <a:r>
              <a:rPr lang="sk-SK" sz="2600" dirty="0">
                <a:latin typeface="Abadi" panose="020B0604020104020204" pitchFamily="34" charset="0"/>
              </a:rPr>
              <a:t>				</a:t>
            </a:r>
            <a:r>
              <a:rPr lang="sk-SK" sz="2600" i="1" dirty="0">
                <a:latin typeface="Abadi" panose="020B0604020104020204" pitchFamily="34" charset="0"/>
              </a:rPr>
              <a:t>v Brne</a:t>
            </a:r>
          </a:p>
          <a:p>
            <a:pPr marL="0" indent="0">
              <a:buNone/>
            </a:pPr>
            <a:r>
              <a:rPr lang="sk-SK" sz="2600" b="1" dirty="0">
                <a:solidFill>
                  <a:srgbClr val="FF0000"/>
                </a:solidFill>
                <a:latin typeface="Abadi" panose="020B0604020104020204" pitchFamily="34" charset="0"/>
              </a:rPr>
              <a:t>au</a:t>
            </a:r>
            <a:r>
              <a:rPr lang="sk-SK" sz="2600" dirty="0">
                <a:latin typeface="Abadi" panose="020B0604020104020204" pitchFamily="34" charset="0"/>
              </a:rPr>
              <a:t> </a:t>
            </a:r>
            <a:r>
              <a:rPr lang="sk-SK" sz="2600" b="1" dirty="0" err="1">
                <a:latin typeface="Abadi" panose="020B0604020104020204" pitchFamily="34" charset="0"/>
              </a:rPr>
              <a:t>Canada</a:t>
            </a:r>
            <a:r>
              <a:rPr lang="sk-SK" sz="2600" dirty="0">
                <a:latin typeface="Abadi" panose="020B0604020104020204" pitchFamily="34" charset="0"/>
              </a:rPr>
              <a:t>				</a:t>
            </a:r>
            <a:r>
              <a:rPr lang="sk-SK" sz="2600" i="1" dirty="0">
                <a:latin typeface="Abadi" panose="020B0604020104020204" pitchFamily="34" charset="0"/>
              </a:rPr>
              <a:t>v Kanade</a:t>
            </a:r>
          </a:p>
          <a:p>
            <a:pPr marL="0" indent="0">
              <a:buNone/>
            </a:pPr>
            <a:endParaRPr lang="sk-SK" sz="2600" dirty="0">
              <a:latin typeface="Abadi" panose="020B0604020104020204" pitchFamily="34" charset="0"/>
            </a:endParaRPr>
          </a:p>
          <a:p>
            <a:r>
              <a:rPr lang="sk-SK" sz="26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en</a:t>
            </a:r>
            <a:r>
              <a:rPr lang="sk-SK" sz="2600" dirty="0">
                <a:latin typeface="Abadi" panose="020B0604020104020204" pitchFamily="34" charset="0"/>
              </a:rPr>
              <a:t> : v (krajine ž. rodu)	</a:t>
            </a:r>
          </a:p>
          <a:p>
            <a:pPr marL="0" indent="0">
              <a:buNone/>
            </a:pPr>
            <a:r>
              <a:rPr lang="sk-SK" sz="2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en</a:t>
            </a:r>
            <a:r>
              <a:rPr lang="sk-SK" sz="2600" b="1" dirty="0">
                <a:latin typeface="Abadi" panose="020B0604020104020204" pitchFamily="34" charset="0"/>
              </a:rPr>
              <a:t> </a:t>
            </a:r>
            <a:r>
              <a:rPr lang="sk-SK" sz="2600" b="1" dirty="0" err="1">
                <a:latin typeface="Abadi" panose="020B0604020104020204" pitchFamily="34" charset="0"/>
              </a:rPr>
              <a:t>Belgique</a:t>
            </a:r>
            <a:r>
              <a:rPr lang="sk-SK" sz="2600" dirty="0">
                <a:latin typeface="Abadi" panose="020B0604020104020204" pitchFamily="34" charset="0"/>
              </a:rPr>
              <a:t>				</a:t>
            </a:r>
            <a:r>
              <a:rPr lang="sk-SK" sz="2600" i="1" dirty="0">
                <a:latin typeface="Abadi" panose="020B0604020104020204" pitchFamily="34" charset="0"/>
              </a:rPr>
              <a:t>v Belgicku</a:t>
            </a:r>
          </a:p>
          <a:p>
            <a:pPr marL="0" indent="0">
              <a:buNone/>
            </a:pPr>
            <a:r>
              <a:rPr lang="sk-SK" sz="2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en</a:t>
            </a:r>
            <a:r>
              <a:rPr lang="sk-SK" sz="2600" b="1" dirty="0">
                <a:latin typeface="Abadi" panose="020B0604020104020204" pitchFamily="34" charset="0"/>
              </a:rPr>
              <a:t> </a:t>
            </a:r>
            <a:r>
              <a:rPr lang="sk-SK" sz="2600" b="1" dirty="0" err="1">
                <a:latin typeface="Abadi" panose="020B0604020104020204" pitchFamily="34" charset="0"/>
              </a:rPr>
              <a:t>République</a:t>
            </a:r>
            <a:r>
              <a:rPr lang="sk-SK" sz="2600" b="1" dirty="0">
                <a:latin typeface="Abadi" panose="020B0604020104020204" pitchFamily="34" charset="0"/>
              </a:rPr>
              <a:t> </a:t>
            </a:r>
            <a:r>
              <a:rPr lang="sk-SK" sz="2600" b="1" dirty="0" err="1">
                <a:latin typeface="Abadi" panose="020B0604020104020204" pitchFamily="34" charset="0"/>
              </a:rPr>
              <a:t>tchèque</a:t>
            </a:r>
            <a:r>
              <a:rPr lang="sk-SK" sz="2600" dirty="0">
                <a:latin typeface="Abadi" panose="020B0604020104020204" pitchFamily="34" charset="0"/>
              </a:rPr>
              <a:t>		</a:t>
            </a:r>
            <a:r>
              <a:rPr lang="sk-SK" sz="2600" i="1" dirty="0">
                <a:latin typeface="Abadi" panose="020B0604020104020204" pitchFamily="34" charset="0"/>
              </a:rPr>
              <a:t>v Česku</a:t>
            </a:r>
          </a:p>
          <a:p>
            <a:pPr marL="0" indent="0">
              <a:buNone/>
            </a:pPr>
            <a:endParaRPr lang="sk-SK" sz="2600" dirty="0">
              <a:latin typeface="Abadi" panose="020B0604020104020204" pitchFamily="34" charset="0"/>
            </a:endParaRPr>
          </a:p>
          <a:p>
            <a:r>
              <a:rPr lang="sk-SK" sz="28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dans</a:t>
            </a:r>
            <a:r>
              <a:rPr lang="sk-SK" sz="2800" b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2800" dirty="0">
                <a:latin typeface="Abadi" panose="020B0604020104020204" pitchFamily="34" charset="0"/>
              </a:rPr>
              <a:t>: v (obmedzenom priestore)</a:t>
            </a:r>
          </a:p>
          <a:p>
            <a:pPr marL="0" indent="0">
              <a:buNone/>
            </a:pPr>
            <a:r>
              <a:rPr lang="sk-SK" sz="2800" b="1" dirty="0" err="1">
                <a:solidFill>
                  <a:srgbClr val="0000FF"/>
                </a:solidFill>
                <a:latin typeface="Abadi" panose="020B0604020104020204" pitchFamily="34" charset="0"/>
              </a:rPr>
              <a:t>dans</a:t>
            </a:r>
            <a:r>
              <a:rPr lang="sk-SK" sz="2800" b="1" dirty="0">
                <a:latin typeface="Abadi" panose="020B0604020104020204" pitchFamily="34" charset="0"/>
              </a:rPr>
              <a:t> la </a:t>
            </a:r>
            <a:r>
              <a:rPr lang="sk-SK" sz="2800" b="1" dirty="0" err="1">
                <a:latin typeface="Abadi" panose="020B0604020104020204" pitchFamily="34" charset="0"/>
              </a:rPr>
              <a:t>pièce</a:t>
            </a:r>
            <a:r>
              <a:rPr lang="sk-SK" sz="2800" dirty="0">
                <a:latin typeface="Abadi" panose="020B0604020104020204" pitchFamily="34" charset="0"/>
              </a:rPr>
              <a:t>				</a:t>
            </a:r>
            <a:r>
              <a:rPr lang="sk-SK" sz="2800" i="1" dirty="0">
                <a:latin typeface="Abadi" panose="020B0604020104020204" pitchFamily="34" charset="0"/>
              </a:rPr>
              <a:t>v miestnosti</a:t>
            </a:r>
          </a:p>
          <a:p>
            <a:pPr marL="0" indent="0">
              <a:buNone/>
            </a:pPr>
            <a:r>
              <a:rPr lang="sk-SK" sz="2800" b="1" dirty="0" err="1">
                <a:solidFill>
                  <a:srgbClr val="0000FF"/>
                </a:solidFill>
                <a:latin typeface="Abadi" panose="020B0604020104020204" pitchFamily="34" charset="0"/>
              </a:rPr>
              <a:t>dans</a:t>
            </a:r>
            <a:r>
              <a:rPr lang="sk-SK" sz="2800" b="1" dirty="0">
                <a:latin typeface="Abadi" panose="020B0604020104020204" pitchFamily="34" charset="0"/>
              </a:rPr>
              <a:t> </a:t>
            </a:r>
            <a:r>
              <a:rPr lang="sk-SK" sz="2800" b="1" dirty="0" err="1">
                <a:latin typeface="Abadi" panose="020B0604020104020204" pitchFamily="34" charset="0"/>
              </a:rPr>
              <a:t>le</a:t>
            </a:r>
            <a:r>
              <a:rPr lang="sk-SK" sz="2800" b="1" dirty="0">
                <a:latin typeface="Abadi" panose="020B0604020104020204" pitchFamily="34" charset="0"/>
              </a:rPr>
              <a:t> </a:t>
            </a:r>
            <a:r>
              <a:rPr lang="sk-SK" sz="2800" b="1" dirty="0" err="1">
                <a:latin typeface="Abadi" panose="020B0604020104020204" pitchFamily="34" charset="0"/>
              </a:rPr>
              <a:t>salon</a:t>
            </a:r>
            <a:r>
              <a:rPr lang="sk-SK" sz="2800" dirty="0">
                <a:latin typeface="Abadi" panose="020B0604020104020204" pitchFamily="34" charset="0"/>
              </a:rPr>
              <a:t>				</a:t>
            </a:r>
            <a:r>
              <a:rPr lang="sk-SK" sz="2800" i="1" dirty="0">
                <a:latin typeface="Abadi" panose="020B0604020104020204" pitchFamily="34" charset="0"/>
              </a:rPr>
              <a:t>v obývačke</a:t>
            </a:r>
          </a:p>
          <a:p>
            <a:pPr marL="0" indent="0">
              <a:buNone/>
            </a:pPr>
            <a:endParaRPr lang="sk-SK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12560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VÝRAZ </a:t>
            </a:r>
            <a:r>
              <a:rPr lang="fr-FR" sz="4800" u="sng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«</a:t>
            </a:r>
            <a:r>
              <a:rPr lang="sk-SK" sz="4800" u="sng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sk-SK" sz="4800" b="1" u="sng" dirty="0" err="1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il</a:t>
            </a:r>
            <a:r>
              <a:rPr lang="sk-SK" sz="4800" b="1" u="sng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y a</a:t>
            </a:r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 </a:t>
            </a:r>
            <a:r>
              <a:rPr lang="fr-FR" sz="4800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»</a:t>
            </a:r>
            <a:r>
              <a:rPr lang="sk-SK" sz="4800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dirty="0" err="1">
                <a:latin typeface="Abadi" panose="020B0604020104020204" pitchFamily="34" charset="0"/>
              </a:rPr>
              <a:t>najzákladnejší</a:t>
            </a:r>
            <a:r>
              <a:rPr lang="sk-SK" sz="3000" dirty="0">
                <a:latin typeface="Abadi" panose="020B0604020104020204" pitchFamily="34" charset="0"/>
              </a:rPr>
              <a:t> význam je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miestny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ak sa niečo nachádza na nejakom mieste</a:t>
            </a:r>
          </a:p>
          <a:p>
            <a:r>
              <a:rPr lang="sk-SK" sz="3000" dirty="0">
                <a:latin typeface="Abadi" panose="020B0604020104020204" pitchFamily="34" charset="0"/>
              </a:rPr>
              <a:t>podmet nestojí na začiatku vety, ale až </a:t>
            </a:r>
            <a:r>
              <a:rPr lang="sk-SK" sz="3000" b="1" dirty="0">
                <a:latin typeface="Abadi" panose="020B0604020104020204" pitchFamily="34" charset="0"/>
              </a:rPr>
              <a:t>po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il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 y a</a:t>
            </a:r>
          </a:p>
          <a:p>
            <a:r>
              <a:rPr lang="sk-SK" sz="3000" dirty="0">
                <a:latin typeface="Abadi" panose="020B0604020104020204" pitchFamily="34" charset="0"/>
              </a:rPr>
              <a:t>po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il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 y a </a:t>
            </a:r>
            <a:r>
              <a:rPr lang="sk-SK" sz="3000" dirty="0">
                <a:latin typeface="Abadi" panose="020B0604020104020204" pitchFamily="34" charset="0"/>
              </a:rPr>
              <a:t>zvyčajne nasleduje neurčitý člen </a:t>
            </a:r>
            <a:r>
              <a:rPr lang="sk-SK" sz="3000" i="1" dirty="0">
                <a:latin typeface="Abadi" panose="020B0604020104020204" pitchFamily="34" charset="0"/>
              </a:rPr>
              <a:t>(</a:t>
            </a:r>
            <a:r>
              <a:rPr lang="sk-SK" sz="3000" i="1" dirty="0" err="1">
                <a:latin typeface="Abadi" panose="020B0604020104020204" pitchFamily="34" charset="0"/>
              </a:rPr>
              <a:t>un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i="1" dirty="0" err="1">
                <a:latin typeface="Abadi" panose="020B0604020104020204" pitchFamily="34" charset="0"/>
              </a:rPr>
              <a:t>une</a:t>
            </a:r>
            <a:r>
              <a:rPr lang="sk-SK" sz="3000" i="1" dirty="0">
                <a:latin typeface="Abadi" panose="020B0604020104020204" pitchFamily="34" charset="0"/>
              </a:rPr>
              <a:t>, des)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i="1" dirty="0" err="1">
                <a:latin typeface="Abadi" panose="020B0604020104020204" pitchFamily="34" charset="0"/>
              </a:rPr>
              <a:t>Dans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l‘eau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il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 y a </a:t>
            </a:r>
            <a:r>
              <a:rPr lang="sk-SK" sz="3000" i="1" dirty="0" err="1">
                <a:latin typeface="Abadi" panose="020B0604020104020204" pitchFamily="34" charset="0"/>
              </a:rPr>
              <a:t>un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crocodile</a:t>
            </a:r>
            <a:r>
              <a:rPr lang="sk-SK" sz="3000" i="1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r>
              <a:rPr lang="sk-SK" sz="3000" i="1" dirty="0" err="1">
                <a:latin typeface="Abadi" panose="020B0604020104020204" pitchFamily="34" charset="0"/>
              </a:rPr>
              <a:t>En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Afrique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il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 y a </a:t>
            </a:r>
            <a:r>
              <a:rPr lang="sk-SK" sz="3000" i="1" dirty="0">
                <a:latin typeface="Abadi" panose="020B0604020104020204" pitchFamily="34" charset="0"/>
              </a:rPr>
              <a:t>des </a:t>
            </a:r>
            <a:r>
              <a:rPr lang="sk-SK" sz="3000" i="1" dirty="0" err="1">
                <a:latin typeface="Abadi" panose="020B0604020104020204" pitchFamily="34" charset="0"/>
              </a:rPr>
              <a:t>éléphants</a:t>
            </a:r>
            <a:r>
              <a:rPr lang="sk-SK" sz="3000" i="1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15447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8960"/>
            <a:ext cx="10515600" cy="56080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QUESTION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i="1" dirty="0">
                <a:latin typeface="Abadi" panose="020B0604020104020204" pitchFamily="34" charset="0"/>
              </a:rPr>
              <a:t>- </a:t>
            </a:r>
            <a:r>
              <a:rPr lang="sk-SK" sz="3000" i="1" dirty="0" err="1">
                <a:latin typeface="Abadi" panose="020B0604020104020204" pitchFamily="34" charset="0"/>
              </a:rPr>
              <a:t>Qu‘est-ce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qu‘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il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 y a </a:t>
            </a:r>
            <a:r>
              <a:rPr lang="sk-SK" sz="3000" i="1" dirty="0" err="1">
                <a:latin typeface="Abadi" panose="020B0604020104020204" pitchFamily="34" charset="0"/>
              </a:rPr>
              <a:t>sur</a:t>
            </a:r>
            <a:r>
              <a:rPr lang="sk-SK" sz="3000" i="1" dirty="0">
                <a:latin typeface="Abadi" panose="020B0604020104020204" pitchFamily="34" charset="0"/>
              </a:rPr>
              <a:t> la table ?</a:t>
            </a:r>
          </a:p>
          <a:p>
            <a:pPr marL="0" indent="0">
              <a:buNone/>
            </a:pPr>
            <a:r>
              <a:rPr lang="sk-SK" sz="3000" i="1" dirty="0">
                <a:latin typeface="Abadi" panose="020B0604020104020204" pitchFamily="34" charset="0"/>
              </a:rPr>
              <a:t>-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Il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 y a </a:t>
            </a:r>
            <a:r>
              <a:rPr lang="sk-SK" sz="3000" i="1" dirty="0">
                <a:latin typeface="Abadi" panose="020B0604020104020204" pitchFamily="34" charset="0"/>
              </a:rPr>
              <a:t>des </a:t>
            </a:r>
            <a:r>
              <a:rPr lang="sk-SK" sz="3000" i="1" dirty="0" err="1">
                <a:latin typeface="Abadi" panose="020B0604020104020204" pitchFamily="34" charset="0"/>
              </a:rPr>
              <a:t>livres</a:t>
            </a:r>
            <a:r>
              <a:rPr lang="sk-SK" sz="3000" i="1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NÉGATION</a:t>
            </a:r>
          </a:p>
          <a:p>
            <a:pPr marL="0" indent="0">
              <a:buNone/>
            </a:pPr>
            <a:endParaRPr lang="sk-SK" sz="30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sk-SK" sz="3000" i="1" dirty="0">
                <a:latin typeface="Abadi" panose="020B0604020104020204" pitchFamily="34" charset="0"/>
              </a:rPr>
              <a:t>- </a:t>
            </a:r>
            <a:r>
              <a:rPr lang="sk-SK" sz="3000" i="1" dirty="0" err="1">
                <a:latin typeface="Abadi" panose="020B0604020104020204" pitchFamily="34" charset="0"/>
              </a:rPr>
              <a:t>Est-ce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qu‘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il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 y a </a:t>
            </a:r>
            <a:r>
              <a:rPr lang="sk-SK" sz="3000" i="1" dirty="0">
                <a:latin typeface="Abadi" panose="020B0604020104020204" pitchFamily="34" charset="0"/>
              </a:rPr>
              <a:t>des </a:t>
            </a:r>
            <a:r>
              <a:rPr lang="sk-SK" sz="3000" i="1" dirty="0" err="1">
                <a:latin typeface="Abadi" panose="020B0604020104020204" pitchFamily="34" charset="0"/>
              </a:rPr>
              <a:t>baguettes</a:t>
            </a:r>
            <a:r>
              <a:rPr lang="sk-SK" sz="3000" i="1" dirty="0">
                <a:latin typeface="Abadi" panose="020B0604020104020204" pitchFamily="34" charset="0"/>
              </a:rPr>
              <a:t>?                                                              </a:t>
            </a:r>
          </a:p>
          <a:p>
            <a:pPr marL="0" indent="0">
              <a:buNone/>
            </a:pPr>
            <a:r>
              <a:rPr lang="sk-SK" sz="3000" i="1" dirty="0">
                <a:latin typeface="Abadi" panose="020B0604020104020204" pitchFamily="34" charset="0"/>
              </a:rPr>
              <a:t>- </a:t>
            </a:r>
            <a:r>
              <a:rPr lang="sk-SK" sz="3000" i="1" dirty="0" err="1">
                <a:latin typeface="Abadi" panose="020B0604020104020204" pitchFamily="34" charset="0"/>
              </a:rPr>
              <a:t>Non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il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n‘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y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 a </a:t>
            </a:r>
            <a:r>
              <a:rPr lang="sk-SK" sz="3000" i="1" dirty="0">
                <a:latin typeface="Abadi" panose="020B0604020104020204" pitchFamily="34" charset="0"/>
              </a:rPr>
              <a:t>pas de </a:t>
            </a:r>
            <a:r>
              <a:rPr lang="sk-SK" sz="3000" i="1" dirty="0" err="1">
                <a:latin typeface="Abadi" panose="020B0604020104020204" pitchFamily="34" charset="0"/>
              </a:rPr>
              <a:t>baguettes</a:t>
            </a:r>
            <a:r>
              <a:rPr lang="sk-SK" sz="3000" i="1" dirty="0">
                <a:latin typeface="Abadi" panose="020B0604020104020204" pitchFamily="34" charset="0"/>
              </a:rPr>
              <a:t>.	</a:t>
            </a:r>
            <a:r>
              <a:rPr lang="sk-SK" sz="3000" dirty="0">
                <a:latin typeface="Abadi" panose="020B0604020104020204" pitchFamily="34" charset="0"/>
              </a:rPr>
              <a:t>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8917955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</TotalTime>
  <Words>295</Words>
  <Application>Microsoft Office PowerPoint</Application>
  <PresentationFormat>Širokouhlá</PresentationFormat>
  <Paragraphs>49</Paragraphs>
  <Slides>5</Slides>
  <Notes>4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11" baseType="lpstr">
      <vt:lpstr>Abadi</vt:lpstr>
      <vt:lpstr>Aptos</vt:lpstr>
      <vt:lpstr>Aptos Display</vt:lpstr>
      <vt:lpstr>Arial</vt:lpstr>
      <vt:lpstr>Arial Black</vt:lpstr>
      <vt:lpstr>Motív Office</vt:lpstr>
      <vt:lpstr>Prezentácia programu PowerPoint</vt:lpstr>
      <vt:lpstr>PRÉPOSITIONS DE LIEU</vt:lpstr>
      <vt:lpstr>Prezentácia programu PowerPoint</vt:lpstr>
      <vt:lpstr>VÝRAZ « il y a » 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Michal Varchol</dc:creator>
  <cp:lastModifiedBy>Michal Varchol</cp:lastModifiedBy>
  <cp:revision>1</cp:revision>
  <dcterms:created xsi:type="dcterms:W3CDTF">2024-10-14T20:01:36Z</dcterms:created>
  <dcterms:modified xsi:type="dcterms:W3CDTF">2024-10-15T10:51:48Z</dcterms:modified>
</cp:coreProperties>
</file>