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2" r:id="rId2"/>
    <p:sldId id="322" r:id="rId3"/>
    <p:sldId id="389" r:id="rId4"/>
    <p:sldId id="388" r:id="rId5"/>
    <p:sldId id="333" r:id="rId6"/>
    <p:sldId id="328" r:id="rId7"/>
    <p:sldId id="390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1E4FB2-4E88-4B58-99C2-6B9C639390DE}" v="2" dt="2024-10-15T10:29:54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F91E4FB2-4E88-4B58-99C2-6B9C639390DE}"/>
    <pc:docChg chg="custSel addSld delSld modSld">
      <pc:chgData name="Michal Varchol" userId="17b5eb1e964ec638" providerId="LiveId" clId="{F91E4FB2-4E88-4B58-99C2-6B9C639390DE}" dt="2024-10-15T10:47:49.868" v="213" actId="207"/>
      <pc:docMkLst>
        <pc:docMk/>
      </pc:docMkLst>
      <pc:sldChg chg="del">
        <pc:chgData name="Michal Varchol" userId="17b5eb1e964ec638" providerId="LiveId" clId="{F91E4FB2-4E88-4B58-99C2-6B9C639390DE}" dt="2024-10-14T20:05:01.231" v="2" actId="47"/>
        <pc:sldMkLst>
          <pc:docMk/>
          <pc:sldMk cId="1715447165" sldId="323"/>
        </pc:sldMkLst>
      </pc:sldChg>
      <pc:sldChg chg="del">
        <pc:chgData name="Michal Varchol" userId="17b5eb1e964ec638" providerId="LiveId" clId="{F91E4FB2-4E88-4B58-99C2-6B9C639390DE}" dt="2024-10-14T20:05:23.560" v="3" actId="47"/>
        <pc:sldMkLst>
          <pc:docMk/>
          <pc:sldMk cId="1389179559" sldId="324"/>
        </pc:sldMkLst>
      </pc:sldChg>
      <pc:sldChg chg="del">
        <pc:chgData name="Michal Varchol" userId="17b5eb1e964ec638" providerId="LiveId" clId="{F91E4FB2-4E88-4B58-99C2-6B9C639390DE}" dt="2024-10-14T20:03:50.187" v="0" actId="47"/>
        <pc:sldMkLst>
          <pc:docMk/>
          <pc:sldMk cId="2288756428" sldId="325"/>
        </pc:sldMkLst>
      </pc:sldChg>
      <pc:sldChg chg="del">
        <pc:chgData name="Michal Varchol" userId="17b5eb1e964ec638" providerId="LiveId" clId="{F91E4FB2-4E88-4B58-99C2-6B9C639390DE}" dt="2024-10-14T20:04:22.596" v="1" actId="47"/>
        <pc:sldMkLst>
          <pc:docMk/>
          <pc:sldMk cId="2612560905" sldId="326"/>
        </pc:sldMkLst>
      </pc:sldChg>
      <pc:sldChg chg="del">
        <pc:chgData name="Michal Varchol" userId="17b5eb1e964ec638" providerId="LiveId" clId="{F91E4FB2-4E88-4B58-99C2-6B9C639390DE}" dt="2024-10-15T10:46:01.691" v="209" actId="47"/>
        <pc:sldMkLst>
          <pc:docMk/>
          <pc:sldMk cId="879093316" sldId="329"/>
        </pc:sldMkLst>
      </pc:sldChg>
      <pc:sldChg chg="add del">
        <pc:chgData name="Michal Varchol" userId="17b5eb1e964ec638" providerId="LiveId" clId="{F91E4FB2-4E88-4B58-99C2-6B9C639390DE}" dt="2024-10-15T10:46:24.364" v="210" actId="47"/>
        <pc:sldMkLst>
          <pc:docMk/>
          <pc:sldMk cId="3251021949" sldId="385"/>
        </pc:sldMkLst>
      </pc:sldChg>
      <pc:sldChg chg="modSp mod">
        <pc:chgData name="Michal Varchol" userId="17b5eb1e964ec638" providerId="LiveId" clId="{F91E4FB2-4E88-4B58-99C2-6B9C639390DE}" dt="2024-10-15T10:47:49.868" v="213" actId="207"/>
        <pc:sldMkLst>
          <pc:docMk/>
          <pc:sldMk cId="3081516371" sldId="388"/>
        </pc:sldMkLst>
        <pc:spChg chg="mod">
          <ac:chgData name="Michal Varchol" userId="17b5eb1e964ec638" providerId="LiveId" clId="{F91E4FB2-4E88-4B58-99C2-6B9C639390DE}" dt="2024-10-15T10:47:49.868" v="213" actId="207"/>
          <ac:spMkLst>
            <pc:docMk/>
            <pc:sldMk cId="3081516371" sldId="388"/>
            <ac:spMk id="2" creationId="{890B4821-ED29-2F7A-3143-EB7D58B60B0C}"/>
          </ac:spMkLst>
        </pc:spChg>
        <pc:spChg chg="mod">
          <ac:chgData name="Michal Varchol" userId="17b5eb1e964ec638" providerId="LiveId" clId="{F91E4FB2-4E88-4B58-99C2-6B9C639390DE}" dt="2024-10-15T10:47:33.539" v="211" actId="207"/>
          <ac:spMkLst>
            <pc:docMk/>
            <pc:sldMk cId="3081516371" sldId="388"/>
            <ac:spMk id="3" creationId="{387336A3-2FF2-2F14-C700-45CB753083C6}"/>
          </ac:spMkLst>
        </pc:spChg>
      </pc:sldChg>
      <pc:sldChg chg="modSp add mod">
        <pc:chgData name="Michal Varchol" userId="17b5eb1e964ec638" providerId="LiveId" clId="{F91E4FB2-4E88-4B58-99C2-6B9C639390DE}" dt="2024-10-15T10:45:51.212" v="208" actId="207"/>
        <pc:sldMkLst>
          <pc:docMk/>
          <pc:sldMk cId="356438473" sldId="389"/>
        </pc:sldMkLst>
        <pc:spChg chg="mod">
          <ac:chgData name="Michal Varchol" userId="17b5eb1e964ec638" providerId="LiveId" clId="{F91E4FB2-4E88-4B58-99C2-6B9C639390DE}" dt="2024-10-15T10:45:51.212" v="208" actId="207"/>
          <ac:spMkLst>
            <pc:docMk/>
            <pc:sldMk cId="356438473" sldId="389"/>
            <ac:spMk id="4" creationId="{21965258-6846-1C71-40CD-B3203C995D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A8833-35B3-46B9-941A-566C8639CA1E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12188-C679-4594-90B2-5CA8FFF5E4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5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8978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FDB38AA-9305-4B61-33A0-8FF4AA8880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13456882-5DEA-2DDC-1CC5-A5D18BB9EA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6791AE37-261B-E7B0-505F-50D39AD87D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511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4615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86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C344D-44BA-EE83-84A3-59B6F3AB4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9ED524-7BA6-79F5-3175-F1F1B1B1BD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4B6E39A-F72A-F450-422F-EDE5388A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A0EB259-ABCC-9306-DCEE-853E5B8FE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606347-09FE-5308-CFB9-1C66981DA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41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CC12F-1B59-EA50-AA79-CF11AE356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A3E6B67-EF14-1E67-E1FA-87BA1F54B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1406C9A-6E8C-DD98-6489-B818E6693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7E5166C-782C-9357-3A49-B10889C41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AF93BC-115A-2E77-5F97-CAE492B19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13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440DBB8-EAA1-8638-EA09-5B9905FC2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CBCE5FE-3056-843D-2C1D-51EE7CD7B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46AA571-921F-5111-5DED-EE8E873BE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6362397-97EC-7A73-3F91-83D2F4DC5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EE28DA8-08CD-71BF-9B77-168CA0C8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292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7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E8F0A-9787-961D-3079-BB2AC9A1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D29D3C5-26F1-ED7F-93E8-95D773D3C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6398688-7214-ED6A-30B8-A728D88A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C1C0F4-1EEC-3C74-65DC-C5367F346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E9381CD-10BE-9D80-B6F0-6A5A77131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25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883BB-1078-F405-97B7-9D4200F0E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4FC2D3-CBEF-1949-43E1-B0653CD99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69F4709-E3D1-7DD8-E7C5-1C4DCEC0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D7A1B42-A0AF-3DE7-A47B-72BE3604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8E336FF-0D07-C029-1DEA-AF64123D7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36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12107-DB25-2DD8-05F7-A61BF846C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497C6D-D17A-FCE9-947C-E4BC3C834C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2ABE22B-0733-75AE-3DC5-F88386036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B775C18-A575-EE8E-9DF5-A6BEBCFB1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26E7155-6511-13F2-D3E0-4A72094F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859BF5F-35D4-5111-A84F-E0F17F8A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85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5B5D8-CD65-217A-9F10-26EA0D6B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9F999A-B2CE-8E3B-9EE5-848DE62BD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6D77B46-F156-8427-FBD9-B24C1C87B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3CD8192-D0F6-D39C-3858-70EDFFFF9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7F22E75-A4CB-E669-972B-E68C3E8ACD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679C99BA-5C93-E3AD-11EA-EA17AF088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C60E0E6-5198-EAFF-1847-B960F401F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721F5C20-CDC7-650A-3929-684E4F91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15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1FABB-E4DD-91D6-C390-AEA3C20F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DEABABE1-9A82-44D1-A1B8-0D2866705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3FF58D7-332D-E3CF-F69A-B5DB3C1B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09086F7-8917-D041-D509-F475852F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5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98CCDC32-B4B4-C133-D149-EE2C8AD6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A2BC56E-E5A6-8B34-EEC5-87AA84CF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EF8B477-7DF5-91A3-7BCD-59DFD6CA7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59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A1F94-15E3-3213-0C5F-9F58B67B8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B2702A-011A-88F2-9603-63CE17369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3AF7BF-1507-B7DB-0C5C-99D397BD7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2B9FE9B-9463-BB52-58E9-D9999562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B7E7202-0E96-125A-CA79-532374D05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D7A3074-1C92-3EB3-D499-92E34C0FE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6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7BBE8-56A8-DEB4-F259-451497A8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816BCA3-6C7D-68A1-E830-7BD0DA03F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1A4798-5468-C31E-3545-01E0BFE62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FFCAD7A-8580-38A3-35C5-3C61C1AC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19351D0-DCDE-4704-3329-1D70F669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56B23A8-9385-A1B8-D368-B10CDF94F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14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C78CE88-F5AF-8192-EE8F-A1E621B96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660115-1390-4E75-3FB7-B45845B63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F1A4B54-4FDD-9B80-CBD3-E28B676C6F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4FBA2-D818-434F-BD59-05A6C6F7869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BB236AC-5704-75D9-F112-B8A3E8221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715A2F8-C5D0-18FA-033B-4533B15EC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C21C9-AD53-4551-858F-3AE0C6310A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7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QUESTION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3592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QUESTION FERMÉE </a:t>
            </a:r>
            <a:r>
              <a:rPr lang="sk-SK" sz="3000" dirty="0">
                <a:latin typeface="Abadi" panose="020B0604020104020204" pitchFamily="34" charset="0"/>
              </a:rPr>
              <a:t>(odpovedáme OUI/NON)</a:t>
            </a:r>
          </a:p>
          <a:p>
            <a:r>
              <a:rPr lang="sk-SK" sz="3000" dirty="0" err="1">
                <a:latin typeface="Abadi" panose="020B0604020104020204" pitchFamily="34" charset="0"/>
              </a:rPr>
              <a:t>trois</a:t>
            </a:r>
            <a:r>
              <a:rPr lang="fr-FR" sz="3000" dirty="0">
                <a:latin typeface="Abadi" panose="020B0604020104020204" pitchFamily="34" charset="0"/>
              </a:rPr>
              <a:t> manières de poser une question </a:t>
            </a:r>
            <a:r>
              <a:rPr lang="sk-SK" sz="3000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1) </a:t>
            </a:r>
            <a:r>
              <a:rPr lang="sk-SK" sz="3000" b="1" u="sng" dirty="0" err="1">
                <a:latin typeface="Abadi" panose="020B0604020104020204" pitchFamily="34" charset="0"/>
              </a:rPr>
              <a:t>intonation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parlez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français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2) </a:t>
            </a:r>
            <a:r>
              <a:rPr lang="sk-SK" sz="3000" b="1" u="sng" dirty="0" err="1">
                <a:latin typeface="Abadi" panose="020B0604020104020204" pitchFamily="34" charset="0"/>
              </a:rPr>
              <a:t>Est-ce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b="1" u="sng" dirty="0" err="1">
                <a:latin typeface="Abadi" panose="020B0604020104020204" pitchFamily="34" charset="0"/>
              </a:rPr>
              <a:t>que</a:t>
            </a:r>
            <a:r>
              <a:rPr lang="sk-SK" sz="3000" dirty="0">
                <a:latin typeface="Abadi" panose="020B0604020104020204" pitchFamily="34" charset="0"/>
              </a:rPr>
              <a:t> 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Est-ce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que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parlez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français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3) </a:t>
            </a:r>
            <a:r>
              <a:rPr lang="sk-SK" sz="3000" b="1" u="sng" dirty="0" err="1">
                <a:latin typeface="Abadi" panose="020B0604020104020204" pitchFamily="34" charset="0"/>
              </a:rPr>
              <a:t>inversion</a:t>
            </a:r>
            <a:r>
              <a:rPr lang="sk-SK" sz="3000" b="1" u="sng" dirty="0">
                <a:latin typeface="Abadi" panose="020B0604020104020204" pitchFamily="34" charset="0"/>
              </a:rPr>
              <a:t> sujet-</a:t>
            </a:r>
            <a:r>
              <a:rPr lang="sk-SK" sz="3000" b="1" u="sng" dirty="0" err="1">
                <a:latin typeface="Abadi" panose="020B0604020104020204" pitchFamily="34" charset="0"/>
              </a:rPr>
              <a:t>verbe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Parlez-vous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français</a:t>
            </a:r>
            <a:r>
              <a:rPr lang="sk-SK" sz="3000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558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55876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QUESTION OUVERTE </a:t>
            </a:r>
            <a:r>
              <a:rPr lang="sk-SK" sz="3000" dirty="0">
                <a:latin typeface="Abadi" panose="020B0604020104020204" pitchFamily="34" charset="0"/>
              </a:rPr>
              <a:t>(</a:t>
            </a:r>
            <a:r>
              <a:rPr lang="fr-FR" sz="3000" dirty="0">
                <a:latin typeface="Abadi" panose="020B0604020104020204" pitchFamily="34" charset="0"/>
              </a:rPr>
              <a:t>à l'aide d'un pronom interrogatif</a:t>
            </a:r>
            <a:r>
              <a:rPr lang="sk-SK" sz="3000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kern="0" dirty="0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 : 	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3000" b="1" kern="0" dirty="0" err="1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est-ce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 </a:t>
            </a:r>
            <a:r>
              <a:rPr lang="sk-SK" sz="3000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appelles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kern="0" dirty="0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QUE, QUOI :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3000" b="1" kern="0" dirty="0" err="1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Qu‘</a:t>
            </a:r>
            <a:r>
              <a:rPr lang="sk-SK" sz="3000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est-ce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qu‘il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fait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/ </a:t>
            </a:r>
            <a:r>
              <a:rPr lang="sk-SK" sz="3000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fait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b="1" kern="0" dirty="0" err="1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quoi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kern="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COMBIEN : 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3000" kern="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avez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b="1" kern="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combien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d'enfants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kern="0" dirty="0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 :	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Quand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est-ce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que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partez</a:t>
            </a:r>
            <a:r>
              <a:rPr lang="sk-SK" sz="3000" dirty="0">
                <a:latin typeface="Abadi" pitchFamily="34"/>
              </a:rPr>
              <a:t> ?</a:t>
            </a:r>
            <a:endParaRPr lang="sk-SK" sz="3000" kern="0" dirty="0">
              <a:latin typeface="Abadi" panose="020B06040201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kern="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POURQUOI :	</a:t>
            </a:r>
            <a:r>
              <a:rPr lang="sk-SK" sz="3000" b="1" kern="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Pourquoi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apprends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-tu </a:t>
            </a:r>
            <a:r>
              <a:rPr lang="sk-SK" sz="3000" kern="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sk-SK" sz="3000" kern="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kern="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OÙ</a:t>
            </a:r>
            <a:r>
              <a:rPr lang="sk-SK" sz="3000" b="1" kern="0" dirty="0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k-SK" sz="3000" dirty="0">
                <a:latin typeface="Abadi" panose="020B0604020104020204" pitchFamily="34" charset="0"/>
              </a:rPr>
              <a:t>Tu </a:t>
            </a:r>
            <a:r>
              <a:rPr lang="sk-SK" sz="3000" dirty="0" err="1">
                <a:latin typeface="Abadi" panose="020B0604020104020204" pitchFamily="34" charset="0"/>
              </a:rPr>
              <a:t>travailles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où</a:t>
            </a:r>
            <a:r>
              <a:rPr lang="sk-SK" sz="3000" dirty="0">
                <a:latin typeface="Abadi" panose="020B0604020104020204" pitchFamily="34" charset="0"/>
              </a:rPr>
              <a:t> ?</a:t>
            </a:r>
            <a:endParaRPr lang="sk-SK" sz="3000" kern="0" dirty="0">
              <a:effectLst/>
              <a:latin typeface="Abadi" panose="020B06040201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kern="0" dirty="0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COMMENT :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3000" b="1" kern="0" dirty="0" err="1">
                <a:solidFill>
                  <a:srgbClr val="0000FF"/>
                </a:solidFill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Comment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000" kern="0" dirty="0" err="1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allez-vous</a:t>
            </a:r>
            <a:r>
              <a:rPr lang="sk-SK" sz="3000" kern="0" dirty="0"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sk-SK" sz="3000" kern="0" dirty="0">
              <a:effectLst/>
              <a:latin typeface="Abadi" panose="020B06040201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sk-SK" sz="3000" kern="0" dirty="0">
              <a:effectLst/>
              <a:latin typeface="Abadi" panose="020B06040201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43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A7A69-63BA-C424-58D1-F129276F6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387336A3-2FF2-2F14-C700-45CB753083C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65874" y="757763"/>
            <a:ext cx="10881046" cy="598902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  </a:t>
            </a:r>
            <a:r>
              <a:rPr lang="sk-SK" sz="3000" b="1" dirty="0" err="1">
                <a:solidFill>
                  <a:schemeClr val="bg1">
                    <a:lumMod val="65000"/>
                  </a:schemeClr>
                </a:solidFill>
                <a:latin typeface="Abadi" pitchFamily="34"/>
              </a:rPr>
              <a:t>Où</a:t>
            </a:r>
            <a:r>
              <a:rPr lang="sk-SK" sz="3000" b="1" dirty="0">
                <a:solidFill>
                  <a:schemeClr val="bg1">
                    <a:lumMod val="65000"/>
                  </a:schemeClr>
                </a:solidFill>
                <a:latin typeface="Abadi" pitchFamily="34"/>
              </a:rPr>
              <a:t> </a:t>
            </a:r>
            <a:r>
              <a:rPr lang="sk-SK" sz="3000" dirty="0" err="1">
                <a:solidFill>
                  <a:schemeClr val="bg1">
                    <a:lumMod val="65000"/>
                  </a:schemeClr>
                </a:solidFill>
                <a:latin typeface="Abadi" pitchFamily="34"/>
              </a:rPr>
              <a:t>allez-vous</a:t>
            </a:r>
            <a:r>
              <a:rPr lang="sk-SK" sz="3000" dirty="0">
                <a:solidFill>
                  <a:schemeClr val="bg1">
                    <a:lumMod val="65000"/>
                  </a:schemeClr>
                </a:solidFill>
                <a:latin typeface="Abadi" pitchFamily="34"/>
              </a:rPr>
              <a:t> ?	</a:t>
            </a:r>
            <a:r>
              <a:rPr lang="sk-SK" sz="3000" b="1" dirty="0" err="1">
                <a:solidFill>
                  <a:schemeClr val="bg1">
                    <a:lumMod val="65000"/>
                  </a:schemeClr>
                </a:solidFill>
                <a:latin typeface="Abadi" pitchFamily="34"/>
              </a:rPr>
              <a:t>Quand</a:t>
            </a:r>
            <a:r>
              <a:rPr lang="sk-SK" sz="3000" dirty="0">
                <a:solidFill>
                  <a:schemeClr val="bg1">
                    <a:lumMod val="65000"/>
                  </a:schemeClr>
                </a:solidFill>
                <a:latin typeface="Abadi" pitchFamily="34"/>
              </a:rPr>
              <a:t> </a:t>
            </a:r>
            <a:r>
              <a:rPr lang="sk-SK" sz="3000" dirty="0" err="1">
                <a:solidFill>
                  <a:schemeClr val="bg1">
                    <a:lumMod val="65000"/>
                  </a:schemeClr>
                </a:solidFill>
                <a:latin typeface="Abadi" pitchFamily="34"/>
              </a:rPr>
              <a:t>partez-vous</a:t>
            </a:r>
            <a:r>
              <a:rPr lang="sk-SK" sz="3000" dirty="0">
                <a:solidFill>
                  <a:schemeClr val="bg1">
                    <a:lumMod val="65000"/>
                  </a:schemeClr>
                </a:solidFill>
                <a:latin typeface="Abadi" pitchFamily="34"/>
              </a:rPr>
              <a:t> ?</a:t>
            </a: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indent="0">
              <a:buNone/>
            </a:pPr>
            <a:r>
              <a:rPr lang="sk-SK" sz="3000" dirty="0">
                <a:latin typeface="Abadi" pitchFamily="34"/>
              </a:rPr>
              <a:t>   - on </a:t>
            </a:r>
            <a:r>
              <a:rPr lang="sk-SK" sz="3000" dirty="0" err="1">
                <a:latin typeface="Abadi" pitchFamily="34"/>
              </a:rPr>
              <a:t>renforce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l‘interrogation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avec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fr-FR" sz="3000" b="1" u="sng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« est-ce que »</a:t>
            </a:r>
            <a:r>
              <a:rPr lang="sk-SK" sz="3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, 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sans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inversion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  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Où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b="1" dirty="0" err="1">
                <a:latin typeface="Abadi" pitchFamily="34"/>
              </a:rPr>
              <a:t>est-ce</a:t>
            </a:r>
            <a:r>
              <a:rPr lang="sk-SK" sz="3000" b="1" dirty="0">
                <a:latin typeface="Abadi" pitchFamily="34"/>
              </a:rPr>
              <a:t> </a:t>
            </a:r>
            <a:r>
              <a:rPr lang="sk-SK" sz="3000" b="1" dirty="0" err="1">
                <a:latin typeface="Abadi" pitchFamily="34"/>
              </a:rPr>
              <a:t>que</a:t>
            </a:r>
            <a:r>
              <a:rPr lang="sk-SK" sz="3000" b="1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allez</a:t>
            </a:r>
            <a:r>
              <a:rPr lang="sk-SK" sz="3000" dirty="0">
                <a:latin typeface="Abadi" pitchFamily="34"/>
              </a:rPr>
              <a:t> ?    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Quand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 err="1">
                <a:latin typeface="Abadi" pitchFamily="34"/>
              </a:rPr>
              <a:t>est-ce</a:t>
            </a:r>
            <a:r>
              <a:rPr lang="sk-SK" sz="3000" b="1" dirty="0">
                <a:latin typeface="Abadi" pitchFamily="34"/>
              </a:rPr>
              <a:t> </a:t>
            </a:r>
            <a:r>
              <a:rPr lang="sk-SK" sz="3000" b="1" dirty="0" err="1">
                <a:latin typeface="Abadi" pitchFamily="34"/>
              </a:rPr>
              <a:t>que</a:t>
            </a:r>
            <a:r>
              <a:rPr lang="sk-SK" sz="3000" b="1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partez</a:t>
            </a:r>
            <a:r>
              <a:rPr lang="sk-SK" sz="3000" dirty="0">
                <a:latin typeface="Abadi" pitchFamily="34"/>
              </a:rPr>
              <a:t> ?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- on </a:t>
            </a:r>
            <a:r>
              <a:rPr lang="sk-SK" sz="3000" dirty="0" err="1">
                <a:latin typeface="Abadi" pitchFamily="34"/>
              </a:rPr>
              <a:t>place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l‘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interrogatif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u="sng" dirty="0">
                <a:latin typeface="Abadi" pitchFamily="34"/>
              </a:rPr>
              <a:t>à la </a:t>
            </a:r>
            <a:r>
              <a:rPr lang="sk-SK" sz="3000" b="1" u="sng" dirty="0" err="1">
                <a:latin typeface="Abadi" pitchFamily="34"/>
              </a:rPr>
              <a:t>fin</a:t>
            </a:r>
            <a:r>
              <a:rPr lang="sk-SK" sz="3000" dirty="0">
                <a:latin typeface="Abadi" pitchFamily="34"/>
              </a:rPr>
              <a:t>,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sans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inversion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>
                <a:latin typeface="Abadi" pitchFamily="34"/>
              </a:rPr>
              <a:t>		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</a:t>
            </a: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allez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où</a:t>
            </a:r>
            <a:r>
              <a:rPr lang="sk-SK" sz="3000" dirty="0">
                <a:latin typeface="Abadi" pitchFamily="34"/>
              </a:rPr>
              <a:t> ?	</a:t>
            </a: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partez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quand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dirty="0">
                <a:latin typeface="Abadi" pitchFamily="34"/>
              </a:rPr>
              <a:t>?</a:t>
            </a:r>
            <a:endParaRPr lang="fr-FR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                                            		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B357FCCB-4BF2-65A8-E1DD-A29A3F6F86F4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E17EAD07-9BCF-5858-868C-E5C22561CFC5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3A6B56F7-2CB3-8CFD-86C5-2AD829AFA9F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5FEE673E-8C59-81A5-439F-6B41C20AA7D3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52D1E11B-CEDA-2F6E-FF0C-E99E6FD30AD7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318E5012-3F74-8BDF-FEFD-02A9E99397BA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DF44E37B-02ED-80B5-BB3D-717BCE7E564A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9C9BD8E0-1E8D-7FD3-F5C2-C982AE0466D6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172DCB4B-6E2F-8D4A-71A1-F9460BA9E7E3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  <p:sp>
        <p:nvSpPr>
          <p:cNvPr id="2" name="Obdĺžnik 1">
            <a:extLst>
              <a:ext uri="{FF2B5EF4-FFF2-40B4-BE49-F238E27FC236}">
                <a16:creationId xmlns:a16="http://schemas.microsoft.com/office/drawing/2014/main" id="{890B4821-ED29-2F7A-3143-EB7D58B60B0C}"/>
              </a:ext>
            </a:extLst>
          </p:cNvPr>
          <p:cNvSpPr/>
          <p:nvPr/>
        </p:nvSpPr>
        <p:spPr>
          <a:xfrm>
            <a:off x="1289669" y="484698"/>
            <a:ext cx="2847392" cy="6788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k-SK" sz="2400" b="1" dirty="0" err="1">
                <a:solidFill>
                  <a:schemeClr val="bg1">
                    <a:lumMod val="50000"/>
                  </a:schemeClr>
                </a:solidFill>
                <a:latin typeface="Abadi" pitchFamily="34"/>
              </a:rPr>
              <a:t>en</a:t>
            </a:r>
            <a:r>
              <a:rPr lang="sk-SK" sz="2400" b="1" dirty="0">
                <a:solidFill>
                  <a:schemeClr val="bg1">
                    <a:lumMod val="50000"/>
                  </a:schemeClr>
                </a:solidFill>
                <a:latin typeface="Abadi" pitchFamily="34"/>
              </a:rPr>
              <a:t> </a:t>
            </a:r>
            <a:r>
              <a:rPr lang="sk-SK" sz="2400" b="1" dirty="0" err="1">
                <a:solidFill>
                  <a:schemeClr val="bg1">
                    <a:lumMod val="50000"/>
                  </a:schemeClr>
                </a:solidFill>
                <a:latin typeface="Abadi" pitchFamily="34"/>
              </a:rPr>
              <a:t>langage</a:t>
            </a:r>
            <a:r>
              <a:rPr lang="sk-SK" sz="2400" b="1" dirty="0">
                <a:solidFill>
                  <a:schemeClr val="bg1">
                    <a:lumMod val="50000"/>
                  </a:schemeClr>
                </a:solidFill>
                <a:latin typeface="Abadi" pitchFamily="34"/>
              </a:rPr>
              <a:t> FORMEL</a:t>
            </a:r>
          </a:p>
        </p:txBody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DE1BE83F-2389-9941-EEF9-6C0ECD348F63}"/>
              </a:ext>
            </a:extLst>
          </p:cNvPr>
          <p:cNvSpPr/>
          <p:nvPr/>
        </p:nvSpPr>
        <p:spPr>
          <a:xfrm>
            <a:off x="1289669" y="2153193"/>
            <a:ext cx="3001289" cy="6788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en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</a:t>
            </a:r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langage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COURANT</a:t>
            </a:r>
          </a:p>
        </p:txBody>
      </p:sp>
      <p:sp>
        <p:nvSpPr>
          <p:cNvPr id="14" name="Obdĺžnik 13">
            <a:extLst>
              <a:ext uri="{FF2B5EF4-FFF2-40B4-BE49-F238E27FC236}">
                <a16:creationId xmlns:a16="http://schemas.microsoft.com/office/drawing/2014/main" id="{01A4AE2D-D01F-932D-F874-749755245DD2}"/>
              </a:ext>
            </a:extLst>
          </p:cNvPr>
          <p:cNvSpPr/>
          <p:nvPr/>
        </p:nvSpPr>
        <p:spPr>
          <a:xfrm>
            <a:off x="1289670" y="4227515"/>
            <a:ext cx="3001288" cy="6788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en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</a:t>
            </a:r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langage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FAMILIER</a:t>
            </a:r>
          </a:p>
        </p:txBody>
      </p:sp>
    </p:spTree>
    <p:extLst>
      <p:ext uri="{BB962C8B-B14F-4D97-AF65-F5344CB8AC3E}">
        <p14:creationId xmlns:p14="http://schemas.microsoft.com/office/powerpoint/2010/main" val="3081516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VERBES </a:t>
            </a:r>
            <a:r>
              <a:rPr lang="fr-FR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À</a:t>
            </a: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 RETENIR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92"/>
            <a:ext cx="10515600" cy="4351338"/>
          </a:xfrm>
        </p:spPr>
        <p:txBody>
          <a:bodyPr>
            <a:noAutofit/>
          </a:bodyPr>
          <a:lstStyle/>
          <a:p>
            <a:r>
              <a:rPr lang="sk-SK" b="1" dirty="0">
                <a:latin typeface="Abadi" panose="020B0604020104020204" pitchFamily="34" charset="0"/>
              </a:rPr>
              <a:t>ÊTRE			</a:t>
            </a:r>
            <a:r>
              <a:rPr lang="sk-SK" dirty="0">
                <a:latin typeface="Abadi" panose="020B0604020104020204" pitchFamily="34" charset="0"/>
              </a:rPr>
              <a:t>byť</a:t>
            </a:r>
          </a:p>
          <a:p>
            <a:r>
              <a:rPr lang="sk-SK" b="1" dirty="0">
                <a:latin typeface="Abadi" panose="020B0604020104020204" pitchFamily="34" charset="0"/>
              </a:rPr>
              <a:t>AVOIR</a:t>
            </a:r>
            <a:r>
              <a:rPr lang="sk-SK" dirty="0">
                <a:latin typeface="Abadi" panose="020B0604020104020204" pitchFamily="34" charset="0"/>
              </a:rPr>
              <a:t>			mať</a:t>
            </a:r>
          </a:p>
          <a:p>
            <a:r>
              <a:rPr lang="sk-SK" b="1" dirty="0">
                <a:latin typeface="Abadi" panose="020B0604020104020204" pitchFamily="34" charset="0"/>
              </a:rPr>
              <a:t>S‘APPELER		</a:t>
            </a:r>
            <a:r>
              <a:rPr lang="sk-SK" dirty="0">
                <a:latin typeface="Abadi" panose="020B0604020104020204" pitchFamily="34" charset="0"/>
              </a:rPr>
              <a:t>volať sa</a:t>
            </a:r>
          </a:p>
          <a:p>
            <a:r>
              <a:rPr lang="sk-SK" b="1" dirty="0">
                <a:latin typeface="Abadi" panose="020B0604020104020204" pitchFamily="34" charset="0"/>
              </a:rPr>
              <a:t>AIMER			</a:t>
            </a:r>
            <a:r>
              <a:rPr lang="sk-SK" dirty="0">
                <a:latin typeface="Abadi" panose="020B0604020104020204" pitchFamily="34" charset="0"/>
              </a:rPr>
              <a:t>mať rád</a:t>
            </a:r>
          </a:p>
          <a:p>
            <a:r>
              <a:rPr lang="sk-SK" b="1" dirty="0">
                <a:latin typeface="Abadi" panose="020B0604020104020204" pitchFamily="34" charset="0"/>
              </a:rPr>
              <a:t>ADORER			</a:t>
            </a:r>
            <a:r>
              <a:rPr lang="sk-SK" dirty="0">
                <a:latin typeface="Abadi" panose="020B0604020104020204" pitchFamily="34" charset="0"/>
              </a:rPr>
              <a:t>zbožňovať</a:t>
            </a:r>
          </a:p>
          <a:p>
            <a:r>
              <a:rPr lang="sk-SK" b="1" dirty="0">
                <a:latin typeface="Abadi" panose="020B0604020104020204" pitchFamily="34" charset="0"/>
              </a:rPr>
              <a:t>DÉTESTER			</a:t>
            </a:r>
            <a:r>
              <a:rPr lang="sk-SK" dirty="0">
                <a:latin typeface="Abadi" panose="020B0604020104020204" pitchFamily="34" charset="0"/>
              </a:rPr>
              <a:t>nenávidieť, neznášať</a:t>
            </a:r>
          </a:p>
          <a:p>
            <a:r>
              <a:rPr lang="sk-SK" b="1" dirty="0">
                <a:latin typeface="Abadi" panose="020B0604020104020204" pitchFamily="34" charset="0"/>
              </a:rPr>
              <a:t>PRÉFÉRER			</a:t>
            </a:r>
            <a:r>
              <a:rPr lang="sk-SK" dirty="0">
                <a:latin typeface="Abadi" panose="020B0604020104020204" pitchFamily="34" charset="0"/>
              </a:rPr>
              <a:t>mať radšej, preferovať</a:t>
            </a:r>
          </a:p>
          <a:p>
            <a:r>
              <a:rPr lang="sk-SK" b="1" dirty="0">
                <a:latin typeface="Abadi" panose="020B0604020104020204" pitchFamily="34" charset="0"/>
              </a:rPr>
              <a:t>HABITER			</a:t>
            </a:r>
            <a:r>
              <a:rPr lang="sk-SK" dirty="0">
                <a:latin typeface="Abadi" panose="020B0604020104020204" pitchFamily="34" charset="0"/>
              </a:rPr>
              <a:t>bývať</a:t>
            </a:r>
          </a:p>
          <a:p>
            <a:r>
              <a:rPr lang="sk-SK" b="1" dirty="0">
                <a:latin typeface="Abadi" panose="020B0604020104020204" pitchFamily="34" charset="0"/>
              </a:rPr>
              <a:t>ÉCOUTER			</a:t>
            </a:r>
            <a:r>
              <a:rPr lang="sk-SK" dirty="0">
                <a:latin typeface="Abadi" panose="020B0604020104020204" pitchFamily="34" charset="0"/>
              </a:rPr>
              <a:t>počúvať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8040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Exercices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faits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en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classe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GP_nom_et_article</a:t>
            </a:r>
            <a:r>
              <a:rPr lang="sk-SK" sz="3200" dirty="0">
                <a:latin typeface="Abadi" panose="020B0604020104020204" pitchFamily="34" charset="0"/>
              </a:rPr>
              <a:t> : p.31/3, p.33/3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GP_conjugaison_parler</a:t>
            </a:r>
            <a:r>
              <a:rPr lang="sk-SK" sz="3200" dirty="0">
                <a:latin typeface="Abadi" panose="020B0604020104020204" pitchFamily="34" charset="0"/>
              </a:rPr>
              <a:t> : p.23/2</a:t>
            </a:r>
          </a:p>
          <a:p>
            <a:pPr marL="0" indent="0">
              <a:buNone/>
            </a:pP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b="1" u="sng">
                <a:solidFill>
                  <a:srgbClr val="0000FF"/>
                </a:solidFill>
                <a:latin typeface="Abadi" panose="020B0604020104020204" pitchFamily="34" charset="0"/>
              </a:rPr>
              <a:t> 3</a:t>
            </a:r>
            <a:endParaRPr lang="sk-SK" sz="3200" b="1" u="sng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>
                <a:latin typeface="Abadi" panose="020B0604020104020204" pitchFamily="34" charset="0"/>
              </a:rPr>
              <a:t>lecon_03_exercices : ex. 6</a:t>
            </a:r>
          </a:p>
          <a:p>
            <a:pPr marL="0" indent="0">
              <a:buNone/>
            </a:pP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GP_article_defini_et_indefini</a:t>
            </a:r>
            <a:r>
              <a:rPr lang="sk-SK" sz="3200" dirty="0">
                <a:latin typeface="Abadi" panose="020B0604020104020204" pitchFamily="34" charset="0"/>
              </a:rPr>
              <a:t> : p.37/1, 2, 3</a:t>
            </a: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Phrases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traduire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1. </a:t>
            </a:r>
            <a:r>
              <a:rPr lang="sk-SK" sz="3200" dirty="0" err="1">
                <a:latin typeface="Abadi" panose="020B0604020104020204" pitchFamily="34" charset="0"/>
              </a:rPr>
              <a:t>Jsem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pekařka</a:t>
            </a:r>
            <a:r>
              <a:rPr lang="sk-SK" sz="3200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2. </a:t>
            </a:r>
            <a:r>
              <a:rPr lang="en-US" sz="3200" dirty="0">
                <a:latin typeface="Abadi" panose="020B0604020104020204" pitchFamily="34" charset="0"/>
              </a:rPr>
              <a:t>My </a:t>
            </a:r>
            <a:r>
              <a:rPr lang="en-US" sz="3200" dirty="0" err="1">
                <a:latin typeface="Abadi" panose="020B0604020104020204" pitchFamily="34" charset="0"/>
              </a:rPr>
              <a:t>jsme</a:t>
            </a:r>
            <a:r>
              <a:rPr lang="en-US" sz="3200" dirty="0">
                <a:latin typeface="Abadi" panose="020B0604020104020204" pitchFamily="34" charset="0"/>
              </a:rPr>
              <a:t> </a:t>
            </a:r>
            <a:r>
              <a:rPr lang="en-US" sz="3200" dirty="0" err="1">
                <a:latin typeface="Abadi" panose="020B0604020104020204" pitchFamily="34" charset="0"/>
              </a:rPr>
              <a:t>Češi</a:t>
            </a:r>
            <a:r>
              <a:rPr lang="en-US" sz="3200" dirty="0">
                <a:latin typeface="Abadi" panose="020B0604020104020204" pitchFamily="34" charset="0"/>
              </a:rPr>
              <a:t> a </a:t>
            </a:r>
            <a:r>
              <a:rPr lang="en-US" sz="3200" dirty="0" err="1">
                <a:latin typeface="Abadi" panose="020B0604020104020204" pitchFamily="34" charset="0"/>
              </a:rPr>
              <a:t>vy</a:t>
            </a:r>
            <a:r>
              <a:rPr lang="en-US" sz="3200" dirty="0">
                <a:latin typeface="Abadi" panose="020B0604020104020204" pitchFamily="34" charset="0"/>
              </a:rPr>
              <a:t> </a:t>
            </a:r>
            <a:r>
              <a:rPr lang="en-US" sz="3200" dirty="0" err="1">
                <a:latin typeface="Abadi" panose="020B0604020104020204" pitchFamily="34" charset="0"/>
              </a:rPr>
              <a:t>jste</a:t>
            </a:r>
            <a:r>
              <a:rPr lang="en-US" sz="3200" dirty="0">
                <a:latin typeface="Abadi" panose="020B0604020104020204" pitchFamily="34" charset="0"/>
              </a:rPr>
              <a:t> </a:t>
            </a:r>
            <a:r>
              <a:rPr lang="en-US" sz="3200" dirty="0" err="1">
                <a:latin typeface="Abadi" panose="020B0604020104020204" pitchFamily="34" charset="0"/>
              </a:rPr>
              <a:t>Italové</a:t>
            </a:r>
            <a:r>
              <a:rPr lang="en-US" sz="3200" dirty="0">
                <a:latin typeface="Abadi" panose="020B0604020104020204" pitchFamily="34" charset="0"/>
              </a:rPr>
              <a:t>.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3. </a:t>
            </a:r>
            <a:r>
              <a:rPr lang="pl-PL" sz="3200" dirty="0">
                <a:latin typeface="Abadi" panose="020B0604020104020204" pitchFamily="34" charset="0"/>
              </a:rPr>
              <a:t>Pierre je Francouz a pracuje v Brně.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4. </a:t>
            </a:r>
            <a:r>
              <a:rPr lang="sk-SK" sz="3200" dirty="0" err="1">
                <a:latin typeface="Abadi" panose="020B0604020104020204" pitchFamily="34" charset="0"/>
              </a:rPr>
              <a:t>Marie</a:t>
            </a:r>
            <a:r>
              <a:rPr lang="sk-SK" sz="3200" dirty="0">
                <a:latin typeface="Abadi" panose="020B0604020104020204" pitchFamily="34" charset="0"/>
              </a:rPr>
              <a:t> má počítač.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5. Vy máte knihy.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6. Oni </a:t>
            </a:r>
            <a:r>
              <a:rPr lang="sk-SK" sz="3200" dirty="0" err="1">
                <a:latin typeface="Abadi" panose="020B0604020104020204" pitchFamily="34" charset="0"/>
              </a:rPr>
              <a:t>mají</a:t>
            </a:r>
            <a:r>
              <a:rPr lang="sk-SK" sz="3200" dirty="0">
                <a:latin typeface="Abadi" panose="020B0604020104020204" pitchFamily="34" charset="0"/>
              </a:rPr>
              <a:t> auto.</a:t>
            </a: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6273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404</Words>
  <Application>Microsoft Office PowerPoint</Application>
  <PresentationFormat>Širokouhlá</PresentationFormat>
  <Paragraphs>71</Paragraphs>
  <Slides>7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4" baseType="lpstr">
      <vt:lpstr>Abadi</vt:lpstr>
      <vt:lpstr>Arial</vt:lpstr>
      <vt:lpstr>Arial Black</vt:lpstr>
      <vt:lpstr>Calibri</vt:lpstr>
      <vt:lpstr>Calibri Light</vt:lpstr>
      <vt:lpstr>Wingdings</vt:lpstr>
      <vt:lpstr>Motív Office</vt:lpstr>
      <vt:lpstr>Prezentácia programu PowerPoint</vt:lpstr>
      <vt:lpstr>QUESTION</vt:lpstr>
      <vt:lpstr>Prezentácia programu PowerPoint</vt:lpstr>
      <vt:lpstr>Prezentácia programu PowerPoint</vt:lpstr>
      <vt:lpstr>VERBES À RETENIR</vt:lpstr>
      <vt:lpstr>Exercices faits en classe</vt:lpstr>
      <vt:lpstr>Phrases à traduire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4</cp:revision>
  <dcterms:created xsi:type="dcterms:W3CDTF">2023-10-05T22:35:59Z</dcterms:created>
  <dcterms:modified xsi:type="dcterms:W3CDTF">2024-10-19T18:36:14Z</dcterms:modified>
</cp:coreProperties>
</file>