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1" r:id="rId2"/>
    <p:sldId id="340" r:id="rId3"/>
    <p:sldId id="342" r:id="rId4"/>
    <p:sldId id="32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EF642-2929-489B-8549-B418DB7A921F}" v="4" dt="2024-10-31T13:00:19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0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729EF642-2929-489B-8549-B418DB7A921F}"/>
    <pc:docChg chg="custSel addSld delSld modSld">
      <pc:chgData name="Michal Varchol" userId="17b5eb1e964ec638" providerId="LiveId" clId="{729EF642-2929-489B-8549-B418DB7A921F}" dt="2024-10-31T13:01:06.163" v="31" actId="207"/>
      <pc:docMkLst>
        <pc:docMk/>
      </pc:docMkLst>
      <pc:sldChg chg="del">
        <pc:chgData name="Michal Varchol" userId="17b5eb1e964ec638" providerId="LiveId" clId="{729EF642-2929-489B-8549-B418DB7A921F}" dt="2024-10-30T17:20:03.723" v="2" actId="47"/>
        <pc:sldMkLst>
          <pc:docMk/>
          <pc:sldMk cId="964220608" sldId="256"/>
        </pc:sldMkLst>
      </pc:sldChg>
      <pc:sldChg chg="modSp add mod">
        <pc:chgData name="Michal Varchol" userId="17b5eb1e964ec638" providerId="LiveId" clId="{729EF642-2929-489B-8549-B418DB7A921F}" dt="2024-10-31T13:00:31.024" v="27" actId="20577"/>
        <pc:sldMkLst>
          <pc:docMk/>
          <pc:sldMk cId="2197355280" sldId="329"/>
        </pc:sldMkLst>
        <pc:spChg chg="mod">
          <ac:chgData name="Michal Varchol" userId="17b5eb1e964ec638" providerId="LiveId" clId="{729EF642-2929-489B-8549-B418DB7A921F}" dt="2024-10-31T13:00:31.024" v="27" actId="20577"/>
          <ac:spMkLst>
            <pc:docMk/>
            <pc:sldMk cId="2197355280" sldId="329"/>
            <ac:spMk id="4" creationId="{21965258-6846-1C71-40CD-B3203C995D68}"/>
          </ac:spMkLst>
        </pc:spChg>
      </pc:sldChg>
      <pc:sldChg chg="modSp add mod">
        <pc:chgData name="Michal Varchol" userId="17b5eb1e964ec638" providerId="LiveId" clId="{729EF642-2929-489B-8549-B418DB7A921F}" dt="2024-10-31T13:00:53.185" v="29" actId="207"/>
        <pc:sldMkLst>
          <pc:docMk/>
          <pc:sldMk cId="1987134100" sldId="340"/>
        </pc:sldMkLst>
        <pc:graphicFrameChg chg="modGraphic">
          <ac:chgData name="Michal Varchol" userId="17b5eb1e964ec638" providerId="LiveId" clId="{729EF642-2929-489B-8549-B418DB7A921F}" dt="2024-10-31T13:00:53.185" v="29" actId="207"/>
          <ac:graphicFrameMkLst>
            <pc:docMk/>
            <pc:sldMk cId="1987134100" sldId="340"/>
            <ac:graphicFrameMk id="2" creationId="{1E8D9FE8-C974-37CF-1B88-DAABF8C2275E}"/>
          </ac:graphicFrameMkLst>
        </pc:graphicFrameChg>
      </pc:sldChg>
      <pc:sldChg chg="modSp add mod">
        <pc:chgData name="Michal Varchol" userId="17b5eb1e964ec638" providerId="LiveId" clId="{729EF642-2929-489B-8549-B418DB7A921F}" dt="2024-10-30T17:20:12.838" v="8" actId="20577"/>
        <pc:sldMkLst>
          <pc:docMk/>
          <pc:sldMk cId="3612274300" sldId="341"/>
        </pc:sldMkLst>
        <pc:spChg chg="mod">
          <ac:chgData name="Michal Varchol" userId="17b5eb1e964ec638" providerId="LiveId" clId="{729EF642-2929-489B-8549-B418DB7A921F}" dt="2024-10-30T17:20:06.698" v="4" actId="20577"/>
          <ac:spMkLst>
            <pc:docMk/>
            <pc:sldMk cId="3612274300" sldId="341"/>
            <ac:spMk id="3" creationId="{82778172-7716-6592-29E7-0D11D0703AA5}"/>
          </ac:spMkLst>
        </pc:spChg>
        <pc:spChg chg="mod">
          <ac:chgData name="Michal Varchol" userId="17b5eb1e964ec638" providerId="LiveId" clId="{729EF642-2929-489B-8549-B418DB7A921F}" dt="2024-10-30T17:20:12.838" v="8" actId="20577"/>
          <ac:spMkLst>
            <pc:docMk/>
            <pc:sldMk cId="3612274300" sldId="341"/>
            <ac:spMk id="4" creationId="{815E3C70-9E9F-43F6-A4FD-4E87EC136B05}"/>
          </ac:spMkLst>
        </pc:spChg>
      </pc:sldChg>
      <pc:sldChg chg="modSp add mod">
        <pc:chgData name="Michal Varchol" userId="17b5eb1e964ec638" providerId="LiveId" clId="{729EF642-2929-489B-8549-B418DB7A921F}" dt="2024-10-31T13:01:06.163" v="31" actId="207"/>
        <pc:sldMkLst>
          <pc:docMk/>
          <pc:sldMk cId="291766553" sldId="342"/>
        </pc:sldMkLst>
        <pc:graphicFrameChg chg="modGraphic">
          <ac:chgData name="Michal Varchol" userId="17b5eb1e964ec638" providerId="LiveId" clId="{729EF642-2929-489B-8549-B418DB7A921F}" dt="2024-10-31T13:01:06.163" v="31" actId="207"/>
          <ac:graphicFrameMkLst>
            <pc:docMk/>
            <pc:sldMk cId="291766553" sldId="342"/>
            <ac:graphicFrameMk id="2" creationId="{ED135700-C33F-7B8A-4CF3-1AD321C8727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E5F6F-377B-48CB-961C-F42BFEF2462D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CD21A-0E62-4498-B828-3C56923C2F5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840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00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654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71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31AC3-5408-4E23-01E2-817FDB693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301757-123B-6570-14A3-98BD97222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5C13EFA-B8D6-4AA0-6F82-8BE3081C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E253D0F-F565-629B-A1E5-25B5D321F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E3D800-2708-304A-1519-F655BD32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023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1BB23-52EB-91A0-533F-F7693226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8A98A74-5262-BF68-52DF-B6DE4D267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ED62B5F-4D05-BCCD-E469-3754ECCA4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6A29DF-85F2-8973-5705-90B98590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1D06A1A-33F1-4D94-B44F-5113D4CA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198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114AAFE-791B-741E-E99D-12384D494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5147115-96F5-E45F-7B1D-AB5F807D9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1FEF4ED-AEBC-70CE-BF56-AE8BBA3F1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2A7FF42-A0CB-B920-8366-61EE12DC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615CADD-D984-945B-5912-61AA8E66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246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A7F2D-3045-0AB1-717D-5C60DBA69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9889D93-8D27-7587-4003-1858E7079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775D5D5-264F-E6EA-3D42-62C08ACE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D488F4E-D38A-262F-8473-A97432AC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895A338-D9B5-A9C6-4B22-1EFDD358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366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2E509-9A4B-C379-39DE-890AB923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D5903C-7F20-FC7F-0E39-937E7EA1F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178F2D6-7DE4-FD61-FC45-678322AA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47066D3-281B-2477-065A-4C929B4A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5405FDB-0937-DA37-55D7-61563D42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187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9ECFB-DCDB-E3F8-733B-D324D7AE0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8A5C29-0BD7-BAD0-F090-F7DDA269F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AD64821-D44E-BAAB-801E-6E4267C34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457DDE1-26D4-B4CB-0578-03478B151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E35F959-6FA3-C9C8-F65D-0CB3C0228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F2A417F-A314-640D-7BC3-017FB4C1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803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5D8D-0A7A-D105-31A9-C04D4C597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8B2848-D9CC-A724-DB93-F62A4776F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0DDC31E-AFFB-490F-F28B-EADFE6336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3DEC56-DD41-1E80-06EB-7999988CB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B3A9493-E6A3-CA74-611E-18705F769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D881C72-60F6-5E1B-1B34-0BECF99E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26470A1-EAD2-0C7F-A994-BECB02AAC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962C4B8-B829-6931-87B1-36DBDD0D4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326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B8B6E-4C78-BF20-70A6-0787F74A8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E3C2374-4D77-61D4-83CD-ABADCCC8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8112F91-414B-E7B9-F2A9-9D099B689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1C74FE5-B75B-6E19-1652-5D975E4D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97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668BCA0-227B-C741-7CEB-C6951C0A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7F3240F-BA8C-76B9-1C19-3D564EE7B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15484E5-57A0-937F-9260-94035A97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619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6B903-8401-C246-740D-4D06CD44F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536268-C782-AD3B-D844-70D8A5DE4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426BA3E-70CA-D5AE-1BD3-A7E6ED398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9B0BECD-3831-CF29-C056-D1BBCD7A6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1760B98-910D-5182-30C8-DEEE0DAB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07729E4-F6CD-B340-E529-EB38F76B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883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E0B6B-B0C1-5BBA-8E56-7B9E6B099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B44ABEC0-A16E-2D24-18E0-BC26E85DE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A1456E-4395-B94F-D102-722B1B42D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D5DB94F-D653-18A5-2ED0-01866B42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013B90B-B0C4-49B1-B268-AE4F8BC3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5B63EA1-E34C-A92B-483D-30ECDD6F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647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7DE4D28-7B2C-5D7A-8996-8A25BA3B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C5CE09-2B76-CBB6-9328-0009F135B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6871D44-1952-95EC-4429-D24425682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C1D30B-39F8-4890-BF83-76D33136B028}" type="datetimeFigureOut">
              <a:rPr lang="sk-SK" smtClean="0"/>
              <a:t>1. 11. 2024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AB8F4BB-AE86-EA9A-1CD0-07F73FCB8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E49375-052A-C28D-FC38-2CE76F793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B45EBE-5175-40B2-B9C3-B40B4772BB1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870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pointdufle.net/ressources_fle/present_avoir_etr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ADJECTIFS NUMÉRAUX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822"/>
            <a:ext cx="10515600" cy="4351338"/>
          </a:xfrm>
        </p:spPr>
        <p:txBody>
          <a:bodyPr>
            <a:noAutofit/>
          </a:bodyPr>
          <a:lstStyle/>
          <a:p>
            <a:r>
              <a:rPr lang="sk-SK" sz="30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ADJECTIFS NUMÉRAUX CARDINAUX 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4">
            <a:extLst>
              <a:ext uri="{FF2B5EF4-FFF2-40B4-BE49-F238E27FC236}">
                <a16:creationId xmlns:a16="http://schemas.microsoft.com/office/drawing/2014/main" id="{1E8D9FE8-C974-37CF-1B88-DAABF8C22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17460"/>
              </p:ext>
            </p:extLst>
          </p:nvPr>
        </p:nvGraphicFramePr>
        <p:xfrm>
          <a:off x="1289667" y="2300743"/>
          <a:ext cx="812800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15831675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5320078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5734620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8463249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365426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22065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zéro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zeʀo</a:t>
                      </a:r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890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,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œ̃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], 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yn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onze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ɔ̃z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773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deux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dø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douze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duz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44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trois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tʀwɑ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treize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tʀ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ε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z]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94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quatre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katʀ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quatorze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katɔʀz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22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cinq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k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quinze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433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six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sis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seize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694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sept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dix-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sept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di(s)s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842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huit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ˈ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ɥit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dix-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huit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dizɥit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32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neuf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nœf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dix-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neuf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diznœf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80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dis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vingt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6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13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494"/>
            <a:ext cx="10515600" cy="554046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dirty="0">
                <a:latin typeface="Abadi" panose="020B0604020104020204" pitchFamily="34" charset="0"/>
              </a:rPr>
              <a:t>v </a:t>
            </a:r>
            <a:r>
              <a:rPr lang="sk-SK" sz="3000" b="1" dirty="0">
                <a:latin typeface="Abadi" panose="020B0604020104020204" pitchFamily="34" charset="0"/>
              </a:rPr>
              <a:t>dátume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2</a:t>
            </a:r>
            <a:r>
              <a:rPr lang="sk-SK" sz="3000" dirty="0">
                <a:latin typeface="Abadi" panose="020B0604020104020204" pitchFamily="34" charset="0"/>
              </a:rPr>
              <a:t> (</a:t>
            </a:r>
            <a:r>
              <a:rPr lang="sk-SK" sz="3000" dirty="0" err="1">
                <a:latin typeface="Abadi" panose="020B0604020104020204" pitchFamily="34" charset="0"/>
              </a:rPr>
              <a:t>deux</a:t>
            </a:r>
            <a:r>
              <a:rPr lang="sk-SK" sz="3000" dirty="0">
                <a:latin typeface="Abadi" panose="020B0604020104020204" pitchFamily="34" charset="0"/>
              </a:rPr>
              <a:t>) </a:t>
            </a:r>
            <a:r>
              <a:rPr lang="sk-SK" sz="3000" dirty="0" err="1">
                <a:latin typeface="Abadi" panose="020B0604020104020204" pitchFamily="34" charset="0"/>
              </a:rPr>
              <a:t>mai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iba 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„prvá“ </a:t>
            </a:r>
            <a:r>
              <a:rPr lang="sk-SK" sz="3000" dirty="0">
                <a:latin typeface="Abadi" panose="020B0604020104020204" pitchFamily="34" charset="0"/>
              </a:rPr>
              <a:t>je </a:t>
            </a:r>
            <a:r>
              <a:rPr lang="sk-SK" sz="3000" dirty="0">
                <a:solidFill>
                  <a:srgbClr val="FF0000"/>
                </a:solidFill>
                <a:latin typeface="Abadi" panose="020B0604020104020204" pitchFamily="34" charset="0"/>
              </a:rPr>
              <a:t>radová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dirty="0" err="1">
                <a:latin typeface="Abadi" panose="020B0604020104020204" pitchFamily="34" charset="0"/>
              </a:rPr>
              <a:t>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sk-SK" sz="3000" baseline="300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sk-SK" sz="3000" baseline="300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(</a:t>
            </a:r>
            <a:r>
              <a:rPr lang="sk-SK" sz="3000" dirty="0" err="1">
                <a:latin typeface="Abadi" panose="020B0604020104020204" pitchFamily="34" charset="0"/>
              </a:rPr>
              <a:t>premier</a:t>
            </a:r>
            <a:r>
              <a:rPr lang="sk-SK" sz="3000" dirty="0">
                <a:latin typeface="Abadi" panose="020B0604020104020204" pitchFamily="34" charset="0"/>
              </a:rPr>
              <a:t>) </a:t>
            </a:r>
            <a:r>
              <a:rPr lang="sk-SK" sz="3000" dirty="0" err="1">
                <a:latin typeface="Abadi" panose="020B0604020104020204" pitchFamily="34" charset="0"/>
              </a:rPr>
              <a:t>mai</a:t>
            </a: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dirty="0">
                <a:latin typeface="Abadi" panose="020B0604020104020204" pitchFamily="34" charset="0"/>
              </a:rPr>
              <a:t>v poradí </a:t>
            </a:r>
            <a:r>
              <a:rPr lang="sk-SK" sz="3000" b="1" dirty="0">
                <a:latin typeface="Abadi" panose="020B0604020104020204" pitchFamily="34" charset="0"/>
              </a:rPr>
              <a:t>panovníkov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>
                <a:latin typeface="Abadi" panose="020B0604020104020204" pitchFamily="34" charset="0"/>
              </a:rPr>
              <a:t>pápežov</a:t>
            </a:r>
            <a:r>
              <a:rPr lang="sk-SK" sz="3000" dirty="0">
                <a:latin typeface="Abadi" panose="020B0604020104020204" pitchFamily="34" charset="0"/>
              </a:rPr>
              <a:t>: Louis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XIV</a:t>
            </a:r>
            <a:r>
              <a:rPr lang="sk-SK" sz="3000" dirty="0">
                <a:latin typeface="Abadi" panose="020B0604020104020204" pitchFamily="34" charset="0"/>
              </a:rPr>
              <a:t> (</a:t>
            </a:r>
            <a:r>
              <a:rPr lang="sk-SK" sz="3000" dirty="0" err="1">
                <a:latin typeface="Abadi" panose="020B0604020104020204" pitchFamily="34" charset="0"/>
              </a:rPr>
              <a:t>quatorze</a:t>
            </a:r>
            <a:r>
              <a:rPr lang="sk-SK" sz="3000" dirty="0"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Jean-Paul </a:t>
            </a:r>
            <a:r>
              <a:rPr lang="sk-SK" sz="30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sk-SK" sz="3000" baseline="30000" dirty="0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sk-SK" sz="3000" baseline="30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000" dirty="0">
                <a:latin typeface="Abadi" panose="020B0604020104020204" pitchFamily="34" charset="0"/>
              </a:rPr>
              <a:t>(</a:t>
            </a:r>
            <a:r>
              <a:rPr lang="sk-SK" sz="3000" dirty="0" err="1">
                <a:latin typeface="Abadi" panose="020B0604020104020204" pitchFamily="34" charset="0"/>
              </a:rPr>
              <a:t>premier</a:t>
            </a:r>
            <a:r>
              <a:rPr lang="sk-SK" sz="3000" dirty="0">
                <a:latin typeface="Abadi" panose="020B0604020104020204" pitchFamily="34" charset="0"/>
              </a:rPr>
              <a:t>) </a:t>
            </a:r>
          </a:p>
          <a:p>
            <a:r>
              <a:rPr lang="sk-SK" sz="3000" b="1" dirty="0">
                <a:latin typeface="Abadi" panose="020B0604020104020204" pitchFamily="34" charset="0"/>
              </a:rPr>
              <a:t>číslovanie</a:t>
            </a:r>
            <a:r>
              <a:rPr lang="sk-SK" sz="3000" dirty="0">
                <a:latin typeface="Abadi" panose="020B0604020104020204" pitchFamily="34" charset="0"/>
              </a:rPr>
              <a:t> lekcií, stránok, zväzkov: </a:t>
            </a:r>
            <a:r>
              <a:rPr lang="sk-SK" sz="3000" dirty="0" err="1">
                <a:latin typeface="Abadi" panose="020B0604020104020204" pitchFamily="34" charset="0"/>
              </a:rPr>
              <a:t>page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>
                <a:solidFill>
                  <a:srgbClr val="0000FF"/>
                </a:solidFill>
                <a:latin typeface="Abadi" panose="020B0604020104020204" pitchFamily="34" charset="0"/>
              </a:rPr>
              <a:t>56</a:t>
            </a:r>
            <a:r>
              <a:rPr lang="sk-SK" sz="3000" dirty="0">
                <a:latin typeface="Abadi" panose="020B0604020104020204" pitchFamily="34" charset="0"/>
              </a:rPr>
              <a:t> (</a:t>
            </a:r>
            <a:r>
              <a:rPr lang="sk-SK" sz="3000" dirty="0" err="1">
                <a:latin typeface="Abadi" panose="020B0604020104020204" pitchFamily="34" charset="0"/>
              </a:rPr>
              <a:t>cinquante-six</a:t>
            </a:r>
            <a:r>
              <a:rPr lang="sk-SK" sz="3000" dirty="0"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4">
            <a:extLst>
              <a:ext uri="{FF2B5EF4-FFF2-40B4-BE49-F238E27FC236}">
                <a16:creationId xmlns:a16="http://schemas.microsoft.com/office/drawing/2014/main" id="{ED135700-C33F-7B8A-4CF3-1AD321C87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30226"/>
              </p:ext>
            </p:extLst>
          </p:nvPr>
        </p:nvGraphicFramePr>
        <p:xfrm>
          <a:off x="1586752" y="1023800"/>
          <a:ext cx="9233646" cy="24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941">
                  <a:extLst>
                    <a:ext uri="{9D8B030D-6E8A-4147-A177-3AD203B41FA5}">
                      <a16:colId xmlns:a16="http://schemas.microsoft.com/office/drawing/2014/main" val="2138477412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526251073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3861601111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1410987284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2792184402"/>
                    </a:ext>
                  </a:extLst>
                </a:gridCol>
                <a:gridCol w="1538941">
                  <a:extLst>
                    <a:ext uri="{9D8B030D-6E8A-4147-A177-3AD203B41FA5}">
                      <a16:colId xmlns:a16="http://schemas.microsoft.com/office/drawing/2014/main" val="1766909528"/>
                    </a:ext>
                  </a:extLst>
                </a:gridCol>
              </a:tblGrid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vingt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et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el-G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te</a:t>
                      </a:r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 œ̃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quarante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kaʀɑ̃t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199887"/>
                  </a:ext>
                </a:extLst>
              </a:tr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vingt-deux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el-G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dø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cinquante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l-G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ε̃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kɑ̃t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60127"/>
                  </a:ext>
                </a:extLst>
              </a:tr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vingt-trois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vɛ̃ttʁwa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soixante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swasɑ̃t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74944"/>
                  </a:ext>
                </a:extLst>
              </a:tr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trente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tʀɑ̃t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soixante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-dix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sz="1800" b="0" i="0" kern="1200" dirty="0" err="1">
                          <a:solidFill>
                            <a:schemeClr val="dk1"/>
                          </a:solidFill>
                          <a:effectLst/>
                          <a:latin typeface="Abadi" panose="020B0604020104020204" pitchFamily="34" charset="0"/>
                          <a:ea typeface="+mn-ea"/>
                          <a:cs typeface="+mn-cs"/>
                        </a:rPr>
                        <a:t>swasɑ̃tdis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751193"/>
                  </a:ext>
                </a:extLst>
              </a:tr>
              <a:tr h="481040">
                <a:tc>
                  <a:txBody>
                    <a:bodyPr/>
                    <a:lstStyle/>
                    <a:p>
                      <a:r>
                        <a:rPr lang="sk-SK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trente</a:t>
                      </a:r>
                      <a:r>
                        <a:rPr lang="sk-SK" b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et </a:t>
                      </a:r>
                      <a:r>
                        <a:rPr lang="sk-SK" b="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un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[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tʁɑ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̃.</a:t>
                      </a:r>
                      <a:r>
                        <a:rPr lang="sk-SK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t‿e.œ</a:t>
                      </a:r>
                      <a:r>
                        <a:rPr lang="sk-SK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̃]</a:t>
                      </a:r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150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0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0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33" y="1654792"/>
            <a:ext cx="10515600" cy="479845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000" dirty="0">
                <a:latin typeface="Abadi" panose="020B0604020104020204" pitchFamily="34" charset="0"/>
              </a:rPr>
              <a:t>lecon_6_exercices : 7, 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dirty="0">
                <a:latin typeface="Abadi" panose="020B0604020104020204" pitchFamily="34" charset="0"/>
              </a:rPr>
              <a:t>lecon_6_exercice - </a:t>
            </a:r>
            <a:r>
              <a:rPr lang="sk-SK" sz="3000" dirty="0" err="1">
                <a:latin typeface="Abadi" panose="020B0604020104020204" pitchFamily="34" charset="0"/>
              </a:rPr>
              <a:t>nombres</a:t>
            </a:r>
            <a:r>
              <a:rPr lang="sk-SK" sz="3000" dirty="0">
                <a:latin typeface="Abadi" panose="020B0604020104020204" pitchFamily="34" charset="0"/>
              </a:rPr>
              <a:t> : 2, 3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3000" dirty="0">
                <a:latin typeface="Abadi" panose="020B0604020104020204" pitchFamily="34" charset="0"/>
              </a:rPr>
              <a:t>devoir_maison_6	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Devoir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facultatif</a:t>
            </a:r>
            <a:endParaRPr lang="sk-SK" sz="3000" b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fr-FR" sz="2400" b="1" u="sng" kern="100" dirty="0">
                <a:solidFill>
                  <a:srgbClr val="0070C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Gautam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https://www.lepointdufle.net/ressources_fle/present_avoir_etre.htm</a:t>
            </a:r>
            <a:endParaRPr lang="sk-SK" sz="2400" b="1" u="sng" kern="100" dirty="0">
              <a:solidFill>
                <a:srgbClr val="0070C0"/>
              </a:solidFill>
              <a:effectLst/>
              <a:latin typeface="Abadi" panose="020B0604020104020204" pitchFamily="34" charset="0"/>
              <a:ea typeface="Calibri" panose="020F0502020204030204" pitchFamily="34" charset="0"/>
              <a:cs typeface="Gautam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>
                <a:latin typeface="Abadi" panose="020B0604020104020204" pitchFamily="34" charset="0"/>
              </a:rPr>
              <a:t>M. Pravdová: </a:t>
            </a:r>
            <a:r>
              <a:rPr lang="sk-SK" sz="2400" i="1" dirty="0" err="1">
                <a:latin typeface="Abadi" panose="020B0604020104020204" pitchFamily="34" charset="0"/>
              </a:rPr>
              <a:t>Francouzština</a:t>
            </a:r>
            <a:r>
              <a:rPr lang="sk-SK" sz="2400" i="1" dirty="0">
                <a:latin typeface="Abadi" panose="020B0604020104020204" pitchFamily="34" charset="0"/>
              </a:rPr>
              <a:t> pro </a:t>
            </a:r>
            <a:r>
              <a:rPr lang="sk-SK" sz="2400" i="1" dirty="0" err="1">
                <a:latin typeface="Abadi" panose="020B0604020104020204" pitchFamily="34" charset="0"/>
              </a:rPr>
              <a:t>začátečníky</a:t>
            </a:r>
            <a:r>
              <a:rPr lang="sk-SK" sz="2400" i="1" dirty="0">
                <a:latin typeface="Abadi" panose="020B0604020104020204" pitchFamily="34" charset="0"/>
              </a:rPr>
              <a:t> - Pracovní </a:t>
            </a:r>
            <a:r>
              <a:rPr lang="sk-SK" sz="2400" i="1" dirty="0" err="1">
                <a:latin typeface="Abadi" panose="020B0604020104020204" pitchFamily="34" charset="0"/>
              </a:rPr>
              <a:t>sešit</a:t>
            </a:r>
            <a:r>
              <a:rPr lang="sk-SK" sz="2400" i="1" dirty="0"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r>
              <a:rPr lang="sk-SK" sz="2400" dirty="0">
                <a:latin typeface="Abadi" panose="020B0604020104020204" pitchFamily="34" charset="0"/>
              </a:rPr>
              <a:t>p.11 / ex. 8</a:t>
            </a:r>
          </a:p>
          <a:p>
            <a:pPr marL="0" indent="0">
              <a:buNone/>
            </a:pPr>
            <a:r>
              <a:rPr lang="sk-SK" sz="2400" dirty="0">
                <a:latin typeface="Abadi" panose="020B0604020104020204" pitchFamily="34" charset="0"/>
              </a:rPr>
              <a:t>p. 15 / ex. 1, 2</a:t>
            </a:r>
          </a:p>
          <a:p>
            <a:pPr marL="0" indent="0">
              <a:buNone/>
            </a:pP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7355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354</Words>
  <Application>Microsoft Office PowerPoint</Application>
  <PresentationFormat>Širokouhlá</PresentationFormat>
  <Paragraphs>121</Paragraphs>
  <Slides>4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1" baseType="lpstr">
      <vt:lpstr>Abadi</vt:lpstr>
      <vt:lpstr>Aptos</vt:lpstr>
      <vt:lpstr>Aptos Display</vt:lpstr>
      <vt:lpstr>Arial</vt:lpstr>
      <vt:lpstr>Arial Black</vt:lpstr>
      <vt:lpstr>Wingdings</vt:lpstr>
      <vt:lpstr>Motív Office</vt:lpstr>
      <vt:lpstr>Prezentácia programu PowerPoint</vt:lpstr>
      <vt:lpstr>ADJECTIFS NUMÉRAUX</vt:lpstr>
      <vt:lpstr>Prezentácia programu PowerPoint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2</cp:revision>
  <dcterms:created xsi:type="dcterms:W3CDTF">2024-10-30T17:18:48Z</dcterms:created>
  <dcterms:modified xsi:type="dcterms:W3CDTF">2024-11-01T11:29:54Z</dcterms:modified>
</cp:coreProperties>
</file>