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41" r:id="rId2"/>
    <p:sldId id="340" r:id="rId3"/>
    <p:sldId id="342" r:id="rId4"/>
    <p:sldId id="329" r:id="rId5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9EF642-2929-489B-8549-B418DB7A921F}" v="4" dt="2024-10-31T13:00:19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0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Varchol" userId="17b5eb1e964ec638" providerId="LiveId" clId="{729EF642-2929-489B-8549-B418DB7A921F}"/>
    <pc:docChg chg="custSel addSld delSld modSld">
      <pc:chgData name="Michal Varchol" userId="17b5eb1e964ec638" providerId="LiveId" clId="{729EF642-2929-489B-8549-B418DB7A921F}" dt="2024-10-31T13:01:06.163" v="31" actId="207"/>
      <pc:docMkLst>
        <pc:docMk/>
      </pc:docMkLst>
      <pc:sldChg chg="del">
        <pc:chgData name="Michal Varchol" userId="17b5eb1e964ec638" providerId="LiveId" clId="{729EF642-2929-489B-8549-B418DB7A921F}" dt="2024-10-30T17:20:03.723" v="2" actId="47"/>
        <pc:sldMkLst>
          <pc:docMk/>
          <pc:sldMk cId="964220608" sldId="256"/>
        </pc:sldMkLst>
      </pc:sldChg>
      <pc:sldChg chg="modSp add mod">
        <pc:chgData name="Michal Varchol" userId="17b5eb1e964ec638" providerId="LiveId" clId="{729EF642-2929-489B-8549-B418DB7A921F}" dt="2024-10-31T13:00:31.024" v="27" actId="20577"/>
        <pc:sldMkLst>
          <pc:docMk/>
          <pc:sldMk cId="2197355280" sldId="329"/>
        </pc:sldMkLst>
        <pc:spChg chg="mod">
          <ac:chgData name="Michal Varchol" userId="17b5eb1e964ec638" providerId="LiveId" clId="{729EF642-2929-489B-8549-B418DB7A921F}" dt="2024-10-31T13:00:31.024" v="27" actId="20577"/>
          <ac:spMkLst>
            <pc:docMk/>
            <pc:sldMk cId="2197355280" sldId="329"/>
            <ac:spMk id="4" creationId="{21965258-6846-1C71-40CD-B3203C995D68}"/>
          </ac:spMkLst>
        </pc:spChg>
      </pc:sldChg>
      <pc:sldChg chg="modSp add mod">
        <pc:chgData name="Michal Varchol" userId="17b5eb1e964ec638" providerId="LiveId" clId="{729EF642-2929-489B-8549-B418DB7A921F}" dt="2024-10-31T13:00:53.185" v="29" actId="207"/>
        <pc:sldMkLst>
          <pc:docMk/>
          <pc:sldMk cId="1987134100" sldId="340"/>
        </pc:sldMkLst>
        <pc:graphicFrameChg chg="modGraphic">
          <ac:chgData name="Michal Varchol" userId="17b5eb1e964ec638" providerId="LiveId" clId="{729EF642-2929-489B-8549-B418DB7A921F}" dt="2024-10-31T13:00:53.185" v="29" actId="207"/>
          <ac:graphicFrameMkLst>
            <pc:docMk/>
            <pc:sldMk cId="1987134100" sldId="340"/>
            <ac:graphicFrameMk id="2" creationId="{1E8D9FE8-C974-37CF-1B88-DAABF8C2275E}"/>
          </ac:graphicFrameMkLst>
        </pc:graphicFrameChg>
      </pc:sldChg>
      <pc:sldChg chg="modSp add mod">
        <pc:chgData name="Michal Varchol" userId="17b5eb1e964ec638" providerId="LiveId" clId="{729EF642-2929-489B-8549-B418DB7A921F}" dt="2024-10-30T17:20:12.838" v="8" actId="20577"/>
        <pc:sldMkLst>
          <pc:docMk/>
          <pc:sldMk cId="3612274300" sldId="341"/>
        </pc:sldMkLst>
        <pc:spChg chg="mod">
          <ac:chgData name="Michal Varchol" userId="17b5eb1e964ec638" providerId="LiveId" clId="{729EF642-2929-489B-8549-B418DB7A921F}" dt="2024-10-30T17:20:06.698" v="4" actId="20577"/>
          <ac:spMkLst>
            <pc:docMk/>
            <pc:sldMk cId="3612274300" sldId="341"/>
            <ac:spMk id="3" creationId="{82778172-7716-6592-29E7-0D11D0703AA5}"/>
          </ac:spMkLst>
        </pc:spChg>
        <pc:spChg chg="mod">
          <ac:chgData name="Michal Varchol" userId="17b5eb1e964ec638" providerId="LiveId" clId="{729EF642-2929-489B-8549-B418DB7A921F}" dt="2024-10-30T17:20:12.838" v="8" actId="20577"/>
          <ac:spMkLst>
            <pc:docMk/>
            <pc:sldMk cId="3612274300" sldId="341"/>
            <ac:spMk id="4" creationId="{815E3C70-9E9F-43F6-A4FD-4E87EC136B05}"/>
          </ac:spMkLst>
        </pc:spChg>
      </pc:sldChg>
      <pc:sldChg chg="modSp add mod">
        <pc:chgData name="Michal Varchol" userId="17b5eb1e964ec638" providerId="LiveId" clId="{729EF642-2929-489B-8549-B418DB7A921F}" dt="2024-10-31T13:01:06.163" v="31" actId="207"/>
        <pc:sldMkLst>
          <pc:docMk/>
          <pc:sldMk cId="291766553" sldId="342"/>
        </pc:sldMkLst>
        <pc:graphicFrameChg chg="modGraphic">
          <ac:chgData name="Michal Varchol" userId="17b5eb1e964ec638" providerId="LiveId" clId="{729EF642-2929-489B-8549-B418DB7A921F}" dt="2024-10-31T13:01:06.163" v="31" actId="207"/>
          <ac:graphicFrameMkLst>
            <pc:docMk/>
            <pc:sldMk cId="291766553" sldId="342"/>
            <ac:graphicFrameMk id="2" creationId="{ED135700-C33F-7B8A-4CF3-1AD321C8727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E5F6F-377B-48CB-961C-F42BFEF2462D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7CD21A-0E62-4498-B828-3C56923C2F5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6840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60029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76542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54dda1946d_6_3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54dda1946d_6_37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171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31AC3-5408-4E23-01E2-817FDB693B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301757-123B-6570-14A3-98BD972220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5C13EFA-B8D6-4AA0-6F82-8BE3081C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3E253D0F-F565-629B-A1E5-25B5D321F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E3D800-2708-304A-1519-F655BD32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0234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1BB23-52EB-91A0-533F-F76932267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8A98A74-5262-BF68-52DF-B6DE4D267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4ED62B5F-4D05-BCCD-E469-3754ECCA4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CD6A29DF-85F2-8973-5705-90B985903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1D06A1A-33F1-4D94-B44F-5113D4CA7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2198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114AAFE-791B-741E-E99D-12384D4947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5147115-96F5-E45F-7B1D-AB5F807D99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1FEF4ED-AEBC-70CE-BF56-AE8BBA3F1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2A7FF42-A0CB-B920-8366-61EE12DC3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9615CADD-D984-945B-5912-61AA8E667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92466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6988D4-4746-432E-BC66-7129D8E1B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B7996-E3EE-4932-9DF3-4751E7151EB3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F45977-1E38-4122-ADFC-3AA1D4E21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D8C3A7-14A2-4B04-B8A7-D17B9F9CD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F82703-A5C3-46B6-B3F5-0A465FBF64E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67268898-9196-4486-9B2C-B0F18E818B9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1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A7F2D-3045-0AB1-717D-5C60DBA690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9889D93-8D27-7587-4003-1858E7079D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A775D5D5-264F-E6EA-3D42-62C08ACE9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6D488F4E-D38A-262F-8473-A97432ACC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895A338-D9B5-A9C6-4B22-1EFDD3585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3663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D2E509-9A4B-C379-39DE-890AB9235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D5903C-7F20-FC7F-0E39-937E7EA1F0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178F2D6-7DE4-FD61-FC45-678322AAA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47066D3-281B-2477-065A-4C929B4A8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65405FDB-0937-DA37-55D7-61563D423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1877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A9ECFB-DCDB-E3F8-733B-D324D7AE0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E8A5C29-0BD7-BAD0-F090-F7DDA269F2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BAD64821-D44E-BAAB-801E-6E4267C34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457DDE1-26D4-B4CB-0578-03478B151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E35F959-6FA3-C9C8-F65D-0CB3C02283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6F2A417F-A314-640D-7BC3-017FB4C18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8030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965D8D-0A7A-D105-31A9-C04D4C597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8B2848-D9CC-A724-DB93-F62A4776F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0DDC31E-AFFB-490F-F28B-EADFE63369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43DEC56-DD41-1E80-06EB-7999988CB7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9B3A9493-E6A3-CA74-611E-18705F7694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9D881C72-60F6-5E1B-1B34-0BECF99EF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B26470A1-EAD2-0C7F-A994-BECB02AAC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E962C4B8-B829-6931-87B1-36DBDD0D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3269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5B8B6E-4C78-BF20-70A6-0787F74A8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E3C2374-4D77-61D4-83CD-ABADCCC89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18112F91-414B-E7B9-F2A9-9D099B689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B1C74FE5-B75B-6E19-1652-5D975E4DA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1975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668BCA0-227B-C741-7CEB-C6951C0A7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A7F3240F-BA8C-76B9-1C19-3D564EE7B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15484E5-57A0-937F-9260-94035A973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46199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6B903-8401-C246-740D-4D06CD44F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536268-C782-AD3B-D844-70D8A5DE4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426BA3E-70CA-D5AE-1BD3-A7E6ED398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9B0BECD-3831-CF29-C056-D1BBCD7A6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1760B98-910D-5182-30C8-DEEE0DAB9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D07729E4-F6CD-B340-E529-EB38F76B8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837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3E0B6B-B0C1-5BBA-8E56-7B9E6B099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B44ABEC0-A16E-2D24-18E0-BC26E85DE1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AA1456E-4395-B94F-D102-722B1B42D9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9D5DB94F-D653-18A5-2ED0-01866B425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C013B90B-B0C4-49B1-B268-AE4F8BC33B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5B63EA1-E34C-A92B-483D-30ECDD6F1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06471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7DE4D28-7B2C-5D7A-8996-8A25BA3B7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7C5CE09-2B76-CBB6-9328-0009F135B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F6871D44-1952-95EC-4429-D244256822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C1D30B-39F8-4890-BF83-76D33136B028}" type="datetimeFigureOut">
              <a:rPr lang="sk-SK" smtClean="0"/>
              <a:t>1. 11. 2024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AB8F4BB-AE86-EA9A-1CD0-07F73FCB8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2E49375-052A-C28D-FC38-2CE76F7935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0B45EBE-5175-40B2-B9C3-B40B4772BB1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8709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pointdufle.net/ressources_fle/present_avoir_etre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3EC12C10-7507-436C-B766-1BAFC1C38C3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4" b="6064"/>
          <a:stretch>
            <a:fillRect/>
          </a:stretch>
        </p:blipFill>
        <p:spPr/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26EBEDB8-8524-424E-9EDF-3E39917552B2}"/>
              </a:ext>
            </a:extLst>
          </p:cNvPr>
          <p:cNvGrpSpPr/>
          <p:nvPr/>
        </p:nvGrpSpPr>
        <p:grpSpPr>
          <a:xfrm>
            <a:off x="457114" y="368491"/>
            <a:ext cx="4907666" cy="2740469"/>
            <a:chOff x="457114" y="286603"/>
            <a:chExt cx="4907666" cy="248766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5A7209E0-2279-4A14-9681-4954497ABF99}"/>
                </a:ext>
              </a:extLst>
            </p:cNvPr>
            <p:cNvGrpSpPr/>
            <p:nvPr/>
          </p:nvGrpSpPr>
          <p:grpSpPr>
            <a:xfrm>
              <a:off x="457114" y="286603"/>
              <a:ext cx="4907666" cy="2487663"/>
              <a:chOff x="266045" y="-13647"/>
              <a:chExt cx="4907666" cy="2487663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AB8AB0FC-DD7C-4AC4-974C-AF5080186E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66045" y="2210765"/>
                <a:ext cx="4907666" cy="0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08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BDDF264B-021C-4888-A88D-BF2A9E5CEF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5292" y="-13647"/>
                <a:ext cx="0" cy="2487663"/>
              </a:xfrm>
              <a:prstGeom prst="line">
                <a:avLst/>
              </a:prstGeom>
              <a:ln w="38100">
                <a:gradFill flip="none" rotWithShape="1">
                  <a:gsLst>
                    <a:gs pos="0">
                      <a:srgbClr val="FF7CAC"/>
                    </a:gs>
                    <a:gs pos="100000">
                      <a:srgbClr val="31004A"/>
                    </a:gs>
                  </a:gsLst>
                  <a:lin ang="16200000" scaled="1"/>
                  <a:tileRect/>
                </a:gra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4D7A459-7643-48CE-BE04-D2B1F9B05B41}"/>
                </a:ext>
              </a:extLst>
            </p:cNvPr>
            <p:cNvGrpSpPr/>
            <p:nvPr/>
          </p:nvGrpSpPr>
          <p:grpSpPr>
            <a:xfrm>
              <a:off x="904207" y="394648"/>
              <a:ext cx="4421529" cy="2048591"/>
              <a:chOff x="781377" y="394648"/>
              <a:chExt cx="4421529" cy="2048591"/>
            </a:xfrm>
          </p:grpSpPr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15E3C70-9E9F-43F6-A4FD-4E87EC136B05}"/>
                  </a:ext>
                </a:extLst>
              </p:cNvPr>
              <p:cNvSpPr txBox="1"/>
              <p:nvPr/>
            </p:nvSpPr>
            <p:spPr>
              <a:xfrm>
                <a:off x="781377" y="1186009"/>
                <a:ext cx="4421529" cy="1257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ROM1BFR01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Francouzština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 I </a:t>
                </a:r>
                <a:endParaRPr lang="sk-SK" altLang="ko-KR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  <a:p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(pro </a:t>
                </a:r>
                <a:r>
                  <a:rPr lang="en-US" altLang="ko-KR" sz="2800" dirty="0" err="1">
                    <a:latin typeface="Abadi" panose="020B0604020104020204" pitchFamily="34" charset="0"/>
                    <a:cs typeface="Arial" panose="020B0604020202020204" pitchFamily="34" charset="0"/>
                  </a:rPr>
                  <a:t>nefrancouzštináře</a:t>
                </a:r>
                <a:r>
                  <a:rPr lang="en-US" altLang="ko-KR" sz="2800" dirty="0">
                    <a:latin typeface="Abadi" panose="020B0604020104020204" pitchFamily="34" charset="0"/>
                    <a:cs typeface="Arial" panose="020B0604020202020204" pitchFamily="34" charset="0"/>
                  </a:rPr>
                  <a:t>)</a:t>
                </a:r>
                <a:endParaRPr lang="ko-KR" altLang="en-US" sz="2800" dirty="0">
                  <a:latin typeface="Abadi" panose="020B0604020104020204" pitchFamily="34" charset="0"/>
                  <a:cs typeface="Arial" panose="020B0604020202020204" pitchFamily="34" charset="0"/>
                </a:endParaRPr>
              </a:p>
            </p:txBody>
          </p:sp>
          <p:pic>
            <p:nvPicPr>
              <p:cNvPr id="1026" name="Picture 2" descr="France ">
                <a:extLst>
                  <a:ext uri="{FF2B5EF4-FFF2-40B4-BE49-F238E27FC236}">
                    <a16:creationId xmlns:a16="http://schemas.microsoft.com/office/drawing/2014/main" id="{17905252-1505-49AD-81BA-47EEA8361A8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1377" y="394648"/>
                <a:ext cx="609600" cy="6096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sp>
        <p:nvSpPr>
          <p:cNvPr id="3" name="BlokTextu 2">
            <a:extLst>
              <a:ext uri="{FF2B5EF4-FFF2-40B4-BE49-F238E27FC236}">
                <a16:creationId xmlns:a16="http://schemas.microsoft.com/office/drawing/2014/main" id="{82778172-7716-6592-29E7-0D11D0703AA5}"/>
              </a:ext>
            </a:extLst>
          </p:cNvPr>
          <p:cNvSpPr txBox="1"/>
          <p:nvPr/>
        </p:nvSpPr>
        <p:spPr>
          <a:xfrm>
            <a:off x="686361" y="3609531"/>
            <a:ext cx="454603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LEÇON </a:t>
            </a:r>
            <a:r>
              <a:rPr lang="sk-SK" sz="3600" b="1" u="sng" dirty="0">
                <a:solidFill>
                  <a:srgbClr val="0000FF"/>
                </a:solidFill>
                <a:latin typeface="Arial Black" panose="020B0A04020102020204" pitchFamily="34" charset="0"/>
                <a:cs typeface="Aharoni" panose="02010803020104030203" pitchFamily="2" charset="-79"/>
              </a:rPr>
              <a:t>6</a:t>
            </a:r>
            <a:endParaRPr lang="fr-FR" sz="3600" b="1" u="sng" dirty="0">
              <a:solidFill>
                <a:srgbClr val="0000FF"/>
              </a:solidFill>
              <a:latin typeface="Arial Black" panose="020B0A04020102020204" pitchFamily="34" charset="0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fr-FR" sz="2800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27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800" b="1" u="sng" dirty="0">
                <a:solidFill>
                  <a:srgbClr val="0000FF"/>
                </a:solidFill>
                <a:latin typeface="Arial Black" panose="020B0A04020102020204" pitchFamily="34" charset="0"/>
              </a:rPr>
              <a:t>ADJECTIFS NUMÉRAUX</a:t>
            </a:r>
            <a:endParaRPr lang="fr-FR" sz="48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9822"/>
            <a:ext cx="10515600" cy="4351338"/>
          </a:xfrm>
        </p:spPr>
        <p:txBody>
          <a:bodyPr>
            <a:noAutofit/>
          </a:bodyPr>
          <a:lstStyle/>
          <a:p>
            <a:r>
              <a:rPr lang="sk-SK" sz="3000" b="1" u="sng" dirty="0">
                <a:solidFill>
                  <a:srgbClr val="0070C0"/>
                </a:solidFill>
                <a:latin typeface="Arial Black" panose="020B0A04020102020204" pitchFamily="34" charset="0"/>
              </a:rPr>
              <a:t>ADJECTIFS NUMÉRAUX CARDINAUX 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1E8D9FE8-C974-37CF-1B88-DAABF8C22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317460"/>
              </p:ext>
            </p:extLst>
          </p:nvPr>
        </p:nvGraphicFramePr>
        <p:xfrm>
          <a:off x="1289667" y="2300743"/>
          <a:ext cx="8128002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315831675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235320078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57346206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84632497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736542603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1220650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zéro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zeʀo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89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,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œ̃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], 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yn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onze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ɔ̃z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773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deux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dø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douze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duz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4400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trois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tʀwɑ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treize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tʀ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ε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z]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494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quatre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katʀ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quatorze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katɔʀz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2299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cinq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quinze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433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six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sis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seize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694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sept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dix-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sept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di(s)s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8428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huit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ˈ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ɥit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dix-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huit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dizɥit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4326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neuf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nœf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dix-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neuf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diznœf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580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dis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462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13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6494"/>
            <a:ext cx="10515600" cy="554046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v </a:t>
            </a:r>
            <a:r>
              <a:rPr lang="sk-SK" sz="3000" b="1" dirty="0">
                <a:latin typeface="Abadi" panose="020B0604020104020204" pitchFamily="34" charset="0"/>
              </a:rPr>
              <a:t>dátume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2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dirty="0" err="1">
                <a:latin typeface="Abadi" panose="020B0604020104020204" pitchFamily="34" charset="0"/>
              </a:rPr>
              <a:t>deux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  <a:r>
              <a:rPr lang="sk-SK" sz="3000" dirty="0" err="1">
                <a:latin typeface="Abadi" panose="020B0604020104020204" pitchFamily="34" charset="0"/>
              </a:rPr>
              <a:t>mai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iba 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„prvá“ </a:t>
            </a:r>
            <a:r>
              <a:rPr lang="sk-SK" sz="3000" dirty="0">
                <a:latin typeface="Abadi" panose="020B0604020104020204" pitchFamily="34" charset="0"/>
              </a:rPr>
              <a:t>je </a:t>
            </a:r>
            <a:r>
              <a:rPr lang="sk-SK" sz="3000" dirty="0">
                <a:solidFill>
                  <a:srgbClr val="FF0000"/>
                </a:solidFill>
                <a:latin typeface="Abadi" panose="020B0604020104020204" pitchFamily="34" charset="0"/>
              </a:rPr>
              <a:t>radová</a:t>
            </a:r>
            <a:r>
              <a:rPr lang="sk-SK" sz="3000" dirty="0">
                <a:latin typeface="Abadi" panose="020B0604020104020204" pitchFamily="34" charset="0"/>
              </a:rPr>
              <a:t>: </a:t>
            </a:r>
            <a:r>
              <a:rPr lang="sk-SK" sz="3000" dirty="0" err="1">
                <a:latin typeface="Abadi" panose="020B0604020104020204" pitchFamily="34" charset="0"/>
              </a:rPr>
              <a:t>le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sk-SK" sz="3000" baseline="30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sk-SK" sz="3000" baseline="30000" dirty="0"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sk-SK" sz="3000" dirty="0" err="1">
                <a:latin typeface="Abadi" panose="020B0604020104020204" pitchFamily="34" charset="0"/>
              </a:rPr>
              <a:t>premier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  <a:r>
              <a:rPr lang="sk-SK" sz="3000" dirty="0" err="1">
                <a:latin typeface="Abadi" panose="020B0604020104020204" pitchFamily="34" charset="0"/>
              </a:rPr>
              <a:t>mai</a:t>
            </a:r>
            <a:endParaRPr lang="sk-SK" sz="3000" dirty="0">
              <a:latin typeface="Abadi" panose="020B0604020104020204" pitchFamily="34" charset="0"/>
            </a:endParaRPr>
          </a:p>
          <a:p>
            <a:r>
              <a:rPr lang="sk-SK" sz="3000" dirty="0">
                <a:latin typeface="Abadi" panose="020B0604020104020204" pitchFamily="34" charset="0"/>
              </a:rPr>
              <a:t>v poradí </a:t>
            </a:r>
            <a:r>
              <a:rPr lang="sk-SK" sz="3000" b="1" dirty="0">
                <a:latin typeface="Abadi" panose="020B0604020104020204" pitchFamily="34" charset="0"/>
              </a:rPr>
              <a:t>panovníkov</a:t>
            </a:r>
            <a:r>
              <a:rPr lang="sk-SK" sz="3000" dirty="0">
                <a:latin typeface="Abadi" panose="020B0604020104020204" pitchFamily="34" charset="0"/>
              </a:rPr>
              <a:t>, </a:t>
            </a:r>
            <a:r>
              <a:rPr lang="sk-SK" sz="3000" b="1" dirty="0">
                <a:latin typeface="Abadi" panose="020B0604020104020204" pitchFamily="34" charset="0"/>
              </a:rPr>
              <a:t>pápežov</a:t>
            </a:r>
            <a:r>
              <a:rPr lang="sk-SK" sz="3000" dirty="0">
                <a:latin typeface="Abadi" panose="020B0604020104020204" pitchFamily="34" charset="0"/>
              </a:rPr>
              <a:t>: Louis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XIV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dirty="0" err="1">
                <a:latin typeface="Abadi" panose="020B0604020104020204" pitchFamily="34" charset="0"/>
              </a:rPr>
              <a:t>quatorze</a:t>
            </a:r>
            <a:r>
              <a:rPr lang="sk-SK" sz="30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                                              Jean-Paul </a:t>
            </a:r>
            <a:r>
              <a:rPr lang="sk-SK" sz="3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sk-SK" sz="3000" baseline="30000" dirty="0">
                <a:solidFill>
                  <a:srgbClr val="FF000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</a:t>
            </a:r>
            <a:r>
              <a:rPr lang="sk-SK" sz="3000" baseline="30000" dirty="0">
                <a:effectLst/>
                <a:latin typeface="Abadi" panose="020B0604020104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3000" dirty="0">
                <a:latin typeface="Abadi" panose="020B0604020104020204" pitchFamily="34" charset="0"/>
              </a:rPr>
              <a:t>(</a:t>
            </a:r>
            <a:r>
              <a:rPr lang="sk-SK" sz="3000" dirty="0" err="1">
                <a:latin typeface="Abadi" panose="020B0604020104020204" pitchFamily="34" charset="0"/>
              </a:rPr>
              <a:t>premier</a:t>
            </a:r>
            <a:r>
              <a:rPr lang="sk-SK" sz="3000" dirty="0">
                <a:latin typeface="Abadi" panose="020B0604020104020204" pitchFamily="34" charset="0"/>
              </a:rPr>
              <a:t>) </a:t>
            </a:r>
          </a:p>
          <a:p>
            <a:r>
              <a:rPr lang="sk-SK" sz="3000" b="1" dirty="0">
                <a:latin typeface="Abadi" panose="020B0604020104020204" pitchFamily="34" charset="0"/>
              </a:rPr>
              <a:t>číslovanie</a:t>
            </a:r>
            <a:r>
              <a:rPr lang="sk-SK" sz="3000" dirty="0">
                <a:latin typeface="Abadi" panose="020B0604020104020204" pitchFamily="34" charset="0"/>
              </a:rPr>
              <a:t> lekcií, stránok, zväzkov: </a:t>
            </a:r>
            <a:r>
              <a:rPr lang="sk-SK" sz="3000" dirty="0" err="1">
                <a:latin typeface="Abadi" panose="020B0604020104020204" pitchFamily="34" charset="0"/>
              </a:rPr>
              <a:t>page</a:t>
            </a:r>
            <a:r>
              <a:rPr lang="sk-SK" sz="3000" dirty="0">
                <a:latin typeface="Abadi" panose="020B0604020104020204" pitchFamily="34" charset="0"/>
              </a:rPr>
              <a:t> </a:t>
            </a:r>
            <a:r>
              <a:rPr lang="sk-SK" sz="3000" dirty="0">
                <a:solidFill>
                  <a:srgbClr val="0000FF"/>
                </a:solidFill>
                <a:latin typeface="Abadi" panose="020B0604020104020204" pitchFamily="34" charset="0"/>
              </a:rPr>
              <a:t>56</a:t>
            </a:r>
            <a:r>
              <a:rPr lang="sk-SK" sz="3000" dirty="0">
                <a:latin typeface="Abadi" panose="020B0604020104020204" pitchFamily="34" charset="0"/>
              </a:rPr>
              <a:t> (</a:t>
            </a:r>
            <a:r>
              <a:rPr lang="sk-SK" sz="3000" dirty="0" err="1">
                <a:latin typeface="Abadi" panose="020B0604020104020204" pitchFamily="34" charset="0"/>
              </a:rPr>
              <a:t>cinquante-six</a:t>
            </a:r>
            <a:r>
              <a:rPr lang="sk-SK" sz="3000" dirty="0">
                <a:latin typeface="Abadi" panose="020B0604020104020204" pitchFamily="34" charset="0"/>
              </a:rPr>
              <a:t>)</a:t>
            </a:r>
          </a:p>
          <a:p>
            <a:pPr marL="0" indent="0">
              <a:buNone/>
            </a:pPr>
            <a:r>
              <a:rPr lang="sk-SK" sz="3000" dirty="0">
                <a:latin typeface="Abadi" panose="020B0604020104020204" pitchFamily="34" charset="0"/>
              </a:rPr>
              <a:t>					                                               		</a:t>
            </a: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  <p:graphicFrame>
        <p:nvGraphicFramePr>
          <p:cNvPr id="2" name="Tabuľka 4">
            <a:extLst>
              <a:ext uri="{FF2B5EF4-FFF2-40B4-BE49-F238E27FC236}">
                <a16:creationId xmlns:a16="http://schemas.microsoft.com/office/drawing/2014/main" id="{ED135700-C33F-7B8A-4CF3-1AD321C872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330226"/>
              </p:ext>
            </p:extLst>
          </p:nvPr>
        </p:nvGraphicFramePr>
        <p:xfrm>
          <a:off x="1586752" y="1023800"/>
          <a:ext cx="9233646" cy="24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8941">
                  <a:extLst>
                    <a:ext uri="{9D8B030D-6E8A-4147-A177-3AD203B41FA5}">
                      <a16:colId xmlns:a16="http://schemas.microsoft.com/office/drawing/2014/main" val="2138477412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526251073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3861601111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1410987284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2792184402"/>
                    </a:ext>
                  </a:extLst>
                </a:gridCol>
                <a:gridCol w="1538941">
                  <a:extLst>
                    <a:ext uri="{9D8B030D-6E8A-4147-A177-3AD203B41FA5}">
                      <a16:colId xmlns:a16="http://schemas.microsoft.com/office/drawing/2014/main" val="1766909528"/>
                    </a:ext>
                  </a:extLst>
                </a:gridCol>
              </a:tblGrid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et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v</a:t>
                      </a:r>
                      <a:r>
                        <a:rPr lang="el-G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te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 œ̃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quarante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kaʀɑ̃t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199887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vingt-deux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v</a:t>
                      </a:r>
                      <a:r>
                        <a:rPr lang="el-GR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dø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50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cinquante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</a:t>
                      </a:r>
                      <a:r>
                        <a:rPr lang="el-GR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ε̃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kɑ̃t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060127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vingt-trois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vɛ̃ttʁwa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soixante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swasɑ̃t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3974944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trente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tx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tʀɑ̃t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70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soixante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-dix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sz="1800" b="0" i="0" kern="1200" dirty="0" err="1">
                          <a:solidFill>
                            <a:schemeClr val="dk1"/>
                          </a:solidFill>
                          <a:effectLst/>
                          <a:latin typeface="Abadi" panose="020B0604020104020204" pitchFamily="34" charset="0"/>
                          <a:ea typeface="+mn-ea"/>
                          <a:cs typeface="+mn-cs"/>
                        </a:rPr>
                        <a:t>swasɑ̃tdis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751193"/>
                  </a:ext>
                </a:extLst>
              </a:tr>
              <a:tr h="481040">
                <a:tc>
                  <a:txBody>
                    <a:bodyPr/>
                    <a:lstStyle/>
                    <a:p>
                      <a:r>
                        <a:rPr lang="sk-SK" b="1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31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trente</a:t>
                      </a:r>
                      <a:r>
                        <a:rPr lang="sk-SK" b="0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 et </a:t>
                      </a:r>
                      <a:r>
                        <a:rPr lang="sk-SK" b="0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un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[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tʁɑ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̃.</a:t>
                      </a:r>
                      <a:r>
                        <a:rPr lang="sk-SK" dirty="0" err="1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t‿e.œ</a:t>
                      </a:r>
                      <a:r>
                        <a:rPr lang="sk-SK" dirty="0">
                          <a:solidFill>
                            <a:schemeClr val="tx1"/>
                          </a:solidFill>
                          <a:latin typeface="Abadi" panose="020B0604020104020204" pitchFamily="34" charset="0"/>
                        </a:rPr>
                        <a:t>̃]</a:t>
                      </a:r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k-SK" b="0" dirty="0">
                        <a:solidFill>
                          <a:schemeClr val="tx1"/>
                        </a:solidFill>
                        <a:latin typeface="Abadi" panose="020B06040201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1505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7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43F9DB43-6F04-D0D7-60B8-795413C05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Devoir</a:t>
            </a:r>
            <a:r>
              <a:rPr lang="sk-SK" sz="4000" u="sng" dirty="0">
                <a:solidFill>
                  <a:srgbClr val="0000FF"/>
                </a:solidFill>
                <a:latin typeface="Arial Black" panose="020B0A04020102020204" pitchFamily="34" charset="0"/>
              </a:rPr>
              <a:t> à la </a:t>
            </a:r>
            <a:r>
              <a:rPr lang="sk-SK" sz="4000" u="sng" dirty="0" err="1">
                <a:solidFill>
                  <a:srgbClr val="0000FF"/>
                </a:solidFill>
                <a:latin typeface="Arial Black" panose="020B0A04020102020204" pitchFamily="34" charset="0"/>
              </a:rPr>
              <a:t>maison</a:t>
            </a:r>
            <a:endParaRPr lang="fr-FR" sz="4000" b="1" u="sng" dirty="0">
              <a:solidFill>
                <a:srgbClr val="0000FF"/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21965258-6846-1C71-40CD-B3203C995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633" y="1654792"/>
            <a:ext cx="10515600" cy="479845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anose="020B0604020104020204" pitchFamily="34" charset="0"/>
              </a:rPr>
              <a:t>lecon_6_exercices : 7, 8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anose="020B0604020104020204" pitchFamily="34" charset="0"/>
              </a:rPr>
              <a:t>lecon_6_exercice - </a:t>
            </a:r>
            <a:r>
              <a:rPr lang="sk-SK" sz="3000" dirty="0" err="1">
                <a:latin typeface="Abadi" panose="020B0604020104020204" pitchFamily="34" charset="0"/>
              </a:rPr>
              <a:t>nombres</a:t>
            </a:r>
            <a:r>
              <a:rPr lang="sk-SK" sz="3000" dirty="0">
                <a:latin typeface="Abadi" panose="020B0604020104020204" pitchFamily="34" charset="0"/>
              </a:rPr>
              <a:t> : 2, 3	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k-SK" sz="3000" dirty="0">
                <a:latin typeface="Abadi" panose="020B0604020104020204" pitchFamily="34" charset="0"/>
              </a:rPr>
              <a:t>devoir_maison_6	</a:t>
            </a:r>
          </a:p>
          <a:p>
            <a:pPr marL="0" indent="0">
              <a:buNone/>
            </a:pPr>
            <a:endParaRPr lang="sk-SK" sz="3000" dirty="0">
              <a:latin typeface="Abadi" panose="020B0604020104020204" pitchFamily="34" charset="0"/>
            </a:endParaRPr>
          </a:p>
          <a:p>
            <a:pPr marL="0" indent="0">
              <a:buNone/>
            </a:pP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Devoir</a:t>
            </a:r>
            <a:r>
              <a:rPr lang="sk-SK" sz="3000" b="1" dirty="0">
                <a:solidFill>
                  <a:srgbClr val="0000FF"/>
                </a:solidFill>
                <a:latin typeface="Abadi" panose="020B0604020104020204" pitchFamily="34" charset="0"/>
              </a:rPr>
              <a:t> </a:t>
            </a:r>
            <a:r>
              <a:rPr lang="sk-SK" sz="3000" b="1" dirty="0" err="1">
                <a:solidFill>
                  <a:srgbClr val="0000FF"/>
                </a:solidFill>
                <a:latin typeface="Abadi" panose="020B0604020104020204" pitchFamily="34" charset="0"/>
              </a:rPr>
              <a:t>facultatif</a:t>
            </a:r>
            <a:endParaRPr lang="sk-SK" sz="3000" b="1" dirty="0">
              <a:solidFill>
                <a:srgbClr val="0000FF"/>
              </a:solidFill>
              <a:latin typeface="Abadi" panose="020B06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2400" dirty="0">
                <a:latin typeface="Abadi" panose="020B0604020104020204" pitchFamily="34" charset="0"/>
              </a:rPr>
              <a:t> </a:t>
            </a:r>
            <a:r>
              <a:rPr lang="fr-FR" sz="2400" b="1" u="sng" kern="100" dirty="0">
                <a:solidFill>
                  <a:srgbClr val="0070C0"/>
                </a:solidFill>
                <a:effectLst/>
                <a:latin typeface="Abadi" panose="020B0604020104020204" pitchFamily="34" charset="0"/>
                <a:ea typeface="Calibri" panose="020F0502020204030204" pitchFamily="34" charset="0"/>
                <a:cs typeface="Gautami" panose="020B0502040204020203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https://www.lepointdufle.net/ressources_fle/present_avoir_etre.htm</a:t>
            </a:r>
            <a:endParaRPr lang="sk-SK" sz="2400" b="1" u="sng" kern="100" dirty="0">
              <a:solidFill>
                <a:srgbClr val="0070C0"/>
              </a:solidFill>
              <a:effectLst/>
              <a:latin typeface="Abadi" panose="020B0604020104020204" pitchFamily="34" charset="0"/>
              <a:ea typeface="Calibri" panose="020F0502020204030204" pitchFamily="34" charset="0"/>
              <a:cs typeface="Gautami" panose="020B0502040204020203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sk-SK" sz="2400" dirty="0">
                <a:latin typeface="Abadi" panose="020B0604020104020204" pitchFamily="34" charset="0"/>
              </a:rPr>
              <a:t>M. Pravdová: </a:t>
            </a:r>
            <a:r>
              <a:rPr lang="sk-SK" sz="2400" i="1" dirty="0" err="1">
                <a:latin typeface="Abadi" panose="020B0604020104020204" pitchFamily="34" charset="0"/>
              </a:rPr>
              <a:t>Francouzština</a:t>
            </a:r>
            <a:r>
              <a:rPr lang="sk-SK" sz="2400" i="1" dirty="0">
                <a:latin typeface="Abadi" panose="020B0604020104020204" pitchFamily="34" charset="0"/>
              </a:rPr>
              <a:t> pro </a:t>
            </a:r>
            <a:r>
              <a:rPr lang="sk-SK" sz="2400" i="1" dirty="0" err="1">
                <a:latin typeface="Abadi" panose="020B0604020104020204" pitchFamily="34" charset="0"/>
              </a:rPr>
              <a:t>začátečníky</a:t>
            </a:r>
            <a:r>
              <a:rPr lang="sk-SK" sz="2400" i="1" dirty="0">
                <a:latin typeface="Abadi" panose="020B0604020104020204" pitchFamily="34" charset="0"/>
              </a:rPr>
              <a:t> - Pracovní </a:t>
            </a:r>
            <a:r>
              <a:rPr lang="sk-SK" sz="2400" i="1" dirty="0" err="1">
                <a:latin typeface="Abadi" panose="020B0604020104020204" pitchFamily="34" charset="0"/>
              </a:rPr>
              <a:t>sešit</a:t>
            </a:r>
            <a:r>
              <a:rPr lang="sk-SK" sz="2400" i="1" dirty="0">
                <a:latin typeface="Abadi" panose="020B0604020104020204" pitchFamily="34" charset="0"/>
              </a:rPr>
              <a:t>: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p.11 / ex. 8</a:t>
            </a:r>
          </a:p>
          <a:p>
            <a:pPr marL="0" indent="0">
              <a:buNone/>
            </a:pPr>
            <a:r>
              <a:rPr lang="sk-SK" sz="2400" dirty="0">
                <a:latin typeface="Abadi" panose="020B0604020104020204" pitchFamily="34" charset="0"/>
              </a:rPr>
              <a:t>p. 15 / ex. 1, 2</a:t>
            </a:r>
          </a:p>
          <a:p>
            <a:pPr marL="0" indent="0">
              <a:buNone/>
            </a:pPr>
            <a:endParaRPr lang="fr-FR" sz="3000" dirty="0">
              <a:latin typeface="Abadi" panose="020B0604020104020204" pitchFamily="34" charset="0"/>
            </a:endParaRPr>
          </a:p>
        </p:txBody>
      </p:sp>
      <p:grpSp>
        <p:nvGrpSpPr>
          <p:cNvPr id="542" name="Google Shape;542;p52"/>
          <p:cNvGrpSpPr/>
          <p:nvPr/>
        </p:nvGrpSpPr>
        <p:grpSpPr>
          <a:xfrm>
            <a:off x="0" y="0"/>
            <a:ext cx="12192000" cy="6858000"/>
            <a:chOff x="0" y="0"/>
            <a:chExt cx="9144000" cy="5143500"/>
          </a:xfrm>
        </p:grpSpPr>
        <p:grpSp>
          <p:nvGrpSpPr>
            <p:cNvPr id="543" name="Google Shape;543;p52"/>
            <p:cNvGrpSpPr/>
            <p:nvPr/>
          </p:nvGrpSpPr>
          <p:grpSpPr>
            <a:xfrm>
              <a:off x="0" y="0"/>
              <a:ext cx="967250" cy="967250"/>
              <a:chOff x="238125" y="848250"/>
              <a:chExt cx="967250" cy="967250"/>
            </a:xfrm>
          </p:grpSpPr>
          <p:sp>
            <p:nvSpPr>
              <p:cNvPr id="544" name="Google Shape;544;p52"/>
              <p:cNvSpPr/>
              <p:nvPr/>
            </p:nvSpPr>
            <p:spPr>
              <a:xfrm>
                <a:off x="238125" y="848250"/>
                <a:ext cx="967250" cy="967250"/>
              </a:xfrm>
              <a:custGeom>
                <a:avLst/>
                <a:gdLst/>
                <a:ahLst/>
                <a:cxnLst/>
                <a:rect l="l" t="t" r="r" b="b"/>
                <a:pathLst>
                  <a:path w="38690" h="38690" extrusionOk="0">
                    <a:moveTo>
                      <a:pt x="30598" y="0"/>
                    </a:moveTo>
                    <a:lnTo>
                      <a:pt x="0" y="30598"/>
                    </a:lnTo>
                    <a:lnTo>
                      <a:pt x="0" y="38690"/>
                    </a:lnTo>
                    <a:lnTo>
                      <a:pt x="38690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5" name="Google Shape;545;p52"/>
              <p:cNvSpPr/>
              <p:nvPr/>
            </p:nvSpPr>
            <p:spPr>
              <a:xfrm>
                <a:off x="238125" y="848250"/>
                <a:ext cx="568325" cy="568325"/>
              </a:xfrm>
              <a:custGeom>
                <a:avLst/>
                <a:gdLst/>
                <a:ahLst/>
                <a:cxnLst/>
                <a:rect l="l" t="t" r="r" b="b"/>
                <a:pathLst>
                  <a:path w="22733" h="22733" extrusionOk="0">
                    <a:moveTo>
                      <a:pt x="14641" y="0"/>
                    </a:moveTo>
                    <a:lnTo>
                      <a:pt x="0" y="14641"/>
                    </a:lnTo>
                    <a:lnTo>
                      <a:pt x="0" y="22733"/>
                    </a:lnTo>
                    <a:lnTo>
                      <a:pt x="22733" y="0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6" name="Google Shape;546;p52"/>
              <p:cNvSpPr/>
              <p:nvPr/>
            </p:nvSpPr>
            <p:spPr>
              <a:xfrm>
                <a:off x="238125" y="848250"/>
                <a:ext cx="767850" cy="767850"/>
              </a:xfrm>
              <a:custGeom>
                <a:avLst/>
                <a:gdLst/>
                <a:ahLst/>
                <a:cxnLst/>
                <a:rect l="l" t="t" r="r" b="b"/>
                <a:pathLst>
                  <a:path w="30714" h="30714" extrusionOk="0">
                    <a:moveTo>
                      <a:pt x="22622" y="0"/>
                    </a:moveTo>
                    <a:lnTo>
                      <a:pt x="0" y="22622"/>
                    </a:lnTo>
                    <a:lnTo>
                      <a:pt x="0" y="30714"/>
                    </a:lnTo>
                    <a:lnTo>
                      <a:pt x="30714" y="0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  <p:grpSp>
          <p:nvGrpSpPr>
            <p:cNvPr id="547" name="Google Shape;547;p52"/>
            <p:cNvGrpSpPr/>
            <p:nvPr/>
          </p:nvGrpSpPr>
          <p:grpSpPr>
            <a:xfrm>
              <a:off x="8227450" y="4227075"/>
              <a:ext cx="916550" cy="916425"/>
              <a:chOff x="6462325" y="3947925"/>
              <a:chExt cx="916550" cy="916425"/>
            </a:xfrm>
          </p:grpSpPr>
          <p:sp>
            <p:nvSpPr>
              <p:cNvPr id="548" name="Google Shape;548;p52"/>
              <p:cNvSpPr/>
              <p:nvPr/>
            </p:nvSpPr>
            <p:spPr>
              <a:xfrm>
                <a:off x="6861250" y="4346850"/>
                <a:ext cx="517625" cy="517500"/>
              </a:xfrm>
              <a:custGeom>
                <a:avLst/>
                <a:gdLst/>
                <a:ahLst/>
                <a:cxnLst/>
                <a:rect l="l" t="t" r="r" b="b"/>
                <a:pathLst>
                  <a:path w="20705" h="20700" extrusionOk="0">
                    <a:moveTo>
                      <a:pt x="20705" y="0"/>
                    </a:moveTo>
                    <a:lnTo>
                      <a:pt x="1" y="20700"/>
                    </a:lnTo>
                    <a:lnTo>
                      <a:pt x="8092" y="20700"/>
                    </a:lnTo>
                    <a:lnTo>
                      <a:pt x="20705" y="8092"/>
                    </a:lnTo>
                    <a:lnTo>
                      <a:pt x="20705" y="0"/>
                    </a:lnTo>
                    <a:close/>
                  </a:path>
                </a:pathLst>
              </a:custGeom>
              <a:solidFill>
                <a:srgbClr val="EF3050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49" name="Google Shape;549;p52"/>
              <p:cNvSpPr/>
              <p:nvPr/>
            </p:nvSpPr>
            <p:spPr>
              <a:xfrm>
                <a:off x="6661725" y="4147325"/>
                <a:ext cx="717150" cy="717025"/>
              </a:xfrm>
              <a:custGeom>
                <a:avLst/>
                <a:gdLst/>
                <a:ahLst/>
                <a:cxnLst/>
                <a:rect l="l" t="t" r="r" b="b"/>
                <a:pathLst>
                  <a:path w="28686" h="28681" extrusionOk="0">
                    <a:moveTo>
                      <a:pt x="28686" y="1"/>
                    </a:moveTo>
                    <a:lnTo>
                      <a:pt x="1" y="28681"/>
                    </a:lnTo>
                    <a:lnTo>
                      <a:pt x="8097" y="28681"/>
                    </a:lnTo>
                    <a:lnTo>
                      <a:pt x="28686" y="8092"/>
                    </a:lnTo>
                    <a:lnTo>
                      <a:pt x="28686" y="1"/>
                    </a:lnTo>
                    <a:close/>
                  </a:path>
                </a:pathLst>
              </a:custGeom>
              <a:solidFill>
                <a:srgbClr val="F7F8F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  <p:sp>
            <p:nvSpPr>
              <p:cNvPr id="550" name="Google Shape;550;p52"/>
              <p:cNvSpPr/>
              <p:nvPr/>
            </p:nvSpPr>
            <p:spPr>
              <a:xfrm>
                <a:off x="6462325" y="3947925"/>
                <a:ext cx="916550" cy="916425"/>
              </a:xfrm>
              <a:custGeom>
                <a:avLst/>
                <a:gdLst/>
                <a:ahLst/>
                <a:cxnLst/>
                <a:rect l="l" t="t" r="r" b="b"/>
                <a:pathLst>
                  <a:path w="36662" h="36657" extrusionOk="0">
                    <a:moveTo>
                      <a:pt x="36662" y="1"/>
                    </a:moveTo>
                    <a:lnTo>
                      <a:pt x="1" y="36657"/>
                    </a:lnTo>
                    <a:lnTo>
                      <a:pt x="8092" y="36657"/>
                    </a:lnTo>
                    <a:lnTo>
                      <a:pt x="36662" y="8092"/>
                    </a:lnTo>
                    <a:lnTo>
                      <a:pt x="36662" y="1"/>
                    </a:lnTo>
                    <a:close/>
                  </a:path>
                </a:pathLst>
              </a:custGeom>
              <a:solidFill>
                <a:srgbClr val="3C409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endParaRPr sz="24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97355280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1254</TotalTime>
  <Words>354</Words>
  <Application>Microsoft Office PowerPoint</Application>
  <PresentationFormat>Širokouhlá</PresentationFormat>
  <Paragraphs>121</Paragraphs>
  <Slides>4</Slides>
  <Notes>3</Notes>
  <HiddenSlides>0</HiddenSlides>
  <MMClips>0</MMClips>
  <ScaleCrop>false</ScaleCrop>
  <HeadingPairs>
    <vt:vector size="6" baseType="variant">
      <vt:variant>
        <vt:lpstr>Použité písma</vt:lpstr>
      </vt:variant>
      <vt:variant>
        <vt:i4>6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11" baseType="lpstr">
      <vt:lpstr>Abadi</vt:lpstr>
      <vt:lpstr>Aptos</vt:lpstr>
      <vt:lpstr>Aptos Display</vt:lpstr>
      <vt:lpstr>Arial</vt:lpstr>
      <vt:lpstr>Arial Black</vt:lpstr>
      <vt:lpstr>Wingdings</vt:lpstr>
      <vt:lpstr>Motív Office</vt:lpstr>
      <vt:lpstr>Prezentácia programu PowerPoint</vt:lpstr>
      <vt:lpstr>ADJECTIFS NUMÉRAUX</vt:lpstr>
      <vt:lpstr>Prezentácia programu PowerPoint</vt:lpstr>
      <vt:lpstr>Devoir à la maison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Michal Varchol</dc:creator>
  <cp:lastModifiedBy>Michal Varchol</cp:lastModifiedBy>
  <cp:revision>2</cp:revision>
  <dcterms:created xsi:type="dcterms:W3CDTF">2024-10-30T17:18:48Z</dcterms:created>
  <dcterms:modified xsi:type="dcterms:W3CDTF">2024-11-01T11:29:54Z</dcterms:modified>
</cp:coreProperties>
</file>