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1" r:id="rId2"/>
    <p:sldId id="356" r:id="rId3"/>
    <p:sldId id="357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807418-307F-42CA-8B9C-8C32C1BBB30D}" v="1" dt="2024-11-13T12:46:49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D6807418-307F-42CA-8B9C-8C32C1BBB30D}"/>
    <pc:docChg chg="addSld modSld">
      <pc:chgData name="Michal Varchol" userId="17b5eb1e964ec638" providerId="LiveId" clId="{D6807418-307F-42CA-8B9C-8C32C1BBB30D}" dt="2024-11-13T12:46:49.605" v="0"/>
      <pc:docMkLst>
        <pc:docMk/>
      </pc:docMkLst>
      <pc:sldChg chg="add">
        <pc:chgData name="Michal Varchol" userId="17b5eb1e964ec638" providerId="LiveId" clId="{D6807418-307F-42CA-8B9C-8C32C1BBB30D}" dt="2024-11-13T12:46:49.605" v="0"/>
        <pc:sldMkLst>
          <pc:docMk/>
          <pc:sldMk cId="3474112352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71D25-599E-41F2-A55F-13CC33A89E93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FF6C6-4F45-4009-A132-3022FDE2D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93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8214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728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0041B-F81E-F7E9-AC9C-89605E82D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16FE5B-2B28-F0BD-E24A-04FA98F63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FCA975C-052E-FFFB-26AB-984171E0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5039511-E6DE-68AF-9548-202DB0D7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7983372-7C28-698E-FF13-5B948550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276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6AEF3-9048-0CF6-844D-9291662B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39DD264-E078-3790-1A74-433287AC2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8EF8DE3-6020-BE21-8880-40853878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0DC21C-C199-A725-E4F5-2157DD3B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B9226E7-E2EF-AEC4-32C0-C4B2783AA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569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0E016EB-A948-7231-0BF0-43864BD75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982B039-023B-54AF-2004-06D5C24F0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2661038-9767-BDBB-5969-19E20C0E4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5DE1B43-2B41-112E-C428-90C3E6F6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1B8E5F4-175B-A24B-7801-2FE7B9DE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314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5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35AA3-067E-3931-1344-BA84B92A3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00E3BB-1B52-EE2C-C2EC-8744E5F2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12E330-10D6-34E4-35D3-4483208B7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7F0ADB5-6CC6-2D7E-9E35-E0F57572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59BC09E-8C46-F486-66A9-B82C2803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00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3F603-89A8-DDCB-75C7-65D1EBFF6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D27479-18C1-FE6B-E606-690F45068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6A85E0C-BA3D-3D5E-3EAE-AE67BACEA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783D96-06F9-15D3-3B54-5F0298B73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CA820CD-C0F6-6449-33D6-5A1CA9F6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724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F91FD-0ED6-4B0D-8271-D44DF5E7A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DBE165E-A393-D6C8-8560-0C2C609A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AC8A04E-172F-09CD-8DB1-0B0F112C7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8580EE2-24BB-947C-A5C7-5DFE0168D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C04B314-8F5B-5A49-2650-75415F0AE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2719F9E-B1A5-29D0-55C8-0FF76767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49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BB9A7-1B33-E5AA-1E74-4884F2C1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6B1EA6-DB8B-8711-DC8C-329C6D0A3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E21E6F2-BF82-C385-75A6-B1A07EF9A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23AD66-9EB1-946C-4282-97FDB192B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68C8772-744A-4CE1-0CF9-EC382C16B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E4BC5A6-CFDF-C977-47C0-55660B7B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99BDED8-750F-7A35-1174-4D4DDCAD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D0E47703-EC32-6A08-6BF8-691A4B50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139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00C2D-31E6-7A23-CB33-E6630D14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5F816E9-9348-4D9A-1CAA-0F65C4FE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4172C07-3596-6879-700C-12845ADE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670A570-6DEA-22F1-5D3D-ADE774C2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968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E20E665-E5F0-6F22-7C22-596A53EC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7CD7DED-5CB3-2623-2A2F-41A98B51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4AB43A8-8031-C57A-CAAE-0055DBA4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42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69AF3-DD0E-7952-4D1C-BE5C04690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235A8A-EC92-D680-FFC9-8F86545FD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BA86C2-CF4D-5158-DF03-BD72B8191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A22193C-9365-A393-68A6-C82AB6404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159F712-6119-BB42-2A20-0F265A4E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AC6D07C-3C19-7016-3220-73743248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077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688BD-3315-31F7-2936-9E50184B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46C0EF4-9168-95A6-FEA5-919855B30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7C1C97-755A-7CDB-8776-0B28A76A8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68585B4-8FEF-4BF8-4B13-8CA6A640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D285BE2-1CFE-D1DB-DB2F-A4F6E1A8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689CDAD-2FBB-1C47-4E67-BA08EA78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694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FEE609C8-1BC2-821B-23BE-FB3AE8BBB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E719A8-034B-D416-8288-C80DF722E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C29C2AE-7387-289F-C498-FFB0838AD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39FA14-BE7C-4A98-BAA7-4E21034469EF}" type="datetimeFigureOut">
              <a:rPr lang="sk-SK" smtClean="0"/>
              <a:t>13. 11. 2024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D50F50-6C58-AB9E-14F3-A62FCADDB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49C86A7-EE15-236C-213B-38B6B0859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28062E-F03E-4B76-B278-00CBF07B4A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264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ADJECTIFS POSSESSIFS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1888"/>
            <a:ext cx="10515600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Obrázok, na ktorom je text, snímka obrazovky, písmo, číslo&#10;&#10;Automaticky generovaný popis">
            <a:extLst>
              <a:ext uri="{FF2B5EF4-FFF2-40B4-BE49-F238E27FC236}">
                <a16:creationId xmlns:a16="http://schemas.microsoft.com/office/drawing/2014/main" id="{58D7366F-2B70-B159-453D-D78FCA474E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667" y="1513020"/>
            <a:ext cx="9373800" cy="499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32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pred podstatnými menami </a:t>
            </a:r>
            <a:r>
              <a:rPr lang="sk-SK" sz="3000" b="1" dirty="0">
                <a:latin typeface="Abadi" panose="020B0604020104020204" pitchFamily="34" charset="0"/>
              </a:rPr>
              <a:t>ženského rodu </a:t>
            </a:r>
            <a:r>
              <a:rPr lang="sk-SK" sz="3000" dirty="0">
                <a:latin typeface="Abadi" panose="020B0604020104020204" pitchFamily="34" charset="0"/>
              </a:rPr>
              <a:t>začínajúcimi na </a:t>
            </a:r>
            <a:r>
              <a:rPr lang="sk-SK" sz="3000" b="1" dirty="0">
                <a:latin typeface="Abadi" panose="020B0604020104020204" pitchFamily="34" charset="0"/>
              </a:rPr>
              <a:t>samohlásku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dirty="0">
                <a:latin typeface="Abadi" panose="020B0604020104020204" pitchFamily="34" charset="0"/>
              </a:rPr>
              <a:t>nemé h</a:t>
            </a:r>
            <a:r>
              <a:rPr lang="sk-SK" sz="3000" dirty="0">
                <a:latin typeface="Abadi" panose="020B0604020104020204" pitchFamily="34" charset="0"/>
              </a:rPr>
              <a:t> sa používa tvar </a:t>
            </a:r>
            <a:r>
              <a:rPr lang="sk-SK" sz="3000" b="1" dirty="0">
                <a:latin typeface="Abadi" panose="020B0604020104020204" pitchFamily="34" charset="0"/>
              </a:rPr>
              <a:t>mužského rodu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dirty="0" err="1">
                <a:latin typeface="Abadi" panose="020B0604020104020204" pitchFamily="34" charset="0"/>
              </a:rPr>
              <a:t>masculin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2400" dirty="0" err="1">
                <a:latin typeface="Abadi" panose="020B0604020104020204" pitchFamily="34" charset="0"/>
              </a:rPr>
              <a:t>féminin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père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ma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mère</a:t>
            </a:r>
            <a:endParaRPr lang="sk-SK" sz="3000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ami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adresse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411235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Širokouhlá</PresentationFormat>
  <Paragraphs>13</Paragraphs>
  <Slides>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9" baseType="lpstr">
      <vt:lpstr>Abadi</vt:lpstr>
      <vt:lpstr>Aptos</vt:lpstr>
      <vt:lpstr>Aptos Display</vt:lpstr>
      <vt:lpstr>Arial</vt:lpstr>
      <vt:lpstr>Arial Black</vt:lpstr>
      <vt:lpstr>Motív Office</vt:lpstr>
      <vt:lpstr>Prezentácia programu PowerPoint</vt:lpstr>
      <vt:lpstr>ADJECTIFS POSSESSIFS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2024-11-13T12:45:15Z</dcterms:created>
  <dcterms:modified xsi:type="dcterms:W3CDTF">2024-11-13T12:46:58Z</dcterms:modified>
</cp:coreProperties>
</file>