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55" r:id="rId2"/>
    <p:sldId id="358" r:id="rId3"/>
    <p:sldId id="359" r:id="rId4"/>
    <p:sldId id="362" r:id="rId5"/>
    <p:sldId id="329" r:id="rId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F7DCF5-7C10-482E-983A-F5DA238EF526}" v="4" dt="2024-11-27T17:13:26.5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39F7DCF5-7C10-482E-983A-F5DA238EF526}"/>
    <pc:docChg chg="addSld delSld modSld">
      <pc:chgData name="Michal Varchol" userId="17b5eb1e964ec638" providerId="LiveId" clId="{39F7DCF5-7C10-482E-983A-F5DA238EF526}" dt="2024-11-27T17:13:26.561" v="4"/>
      <pc:docMkLst>
        <pc:docMk/>
      </pc:docMkLst>
      <pc:sldChg chg="del">
        <pc:chgData name="Michal Varchol" userId="17b5eb1e964ec638" providerId="LiveId" clId="{39F7DCF5-7C10-482E-983A-F5DA238EF526}" dt="2024-11-27T17:08:15.228" v="1" actId="47"/>
        <pc:sldMkLst>
          <pc:docMk/>
          <pc:sldMk cId="2318163397" sldId="256"/>
        </pc:sldMkLst>
      </pc:sldChg>
      <pc:sldChg chg="add">
        <pc:chgData name="Michal Varchol" userId="17b5eb1e964ec638" providerId="LiveId" clId="{39F7DCF5-7C10-482E-983A-F5DA238EF526}" dt="2024-11-27T17:08:11.956" v="0"/>
        <pc:sldMkLst>
          <pc:docMk/>
          <pc:sldMk cId="3612274300" sldId="355"/>
        </pc:sldMkLst>
      </pc:sldChg>
      <pc:sldChg chg="add">
        <pc:chgData name="Michal Varchol" userId="17b5eb1e964ec638" providerId="LiveId" clId="{39F7DCF5-7C10-482E-983A-F5DA238EF526}" dt="2024-11-27T17:09:50.303" v="2"/>
        <pc:sldMkLst>
          <pc:docMk/>
          <pc:sldMk cId="164629499" sldId="358"/>
        </pc:sldMkLst>
      </pc:sldChg>
      <pc:sldChg chg="add">
        <pc:chgData name="Michal Varchol" userId="17b5eb1e964ec638" providerId="LiveId" clId="{39F7DCF5-7C10-482E-983A-F5DA238EF526}" dt="2024-11-27T17:11:35.220" v="3"/>
        <pc:sldMkLst>
          <pc:docMk/>
          <pc:sldMk cId="1128795598" sldId="359"/>
        </pc:sldMkLst>
      </pc:sldChg>
      <pc:sldChg chg="add">
        <pc:chgData name="Michal Varchol" userId="17b5eb1e964ec638" providerId="LiveId" clId="{39F7DCF5-7C10-482E-983A-F5DA238EF526}" dt="2024-11-27T17:13:26.561" v="4"/>
        <pc:sldMkLst>
          <pc:docMk/>
          <pc:sldMk cId="881328391" sldId="3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3C97FE-E863-4CDB-B7D1-A585DBB34702}" type="datetimeFigureOut">
              <a:rPr lang="sk-SK" smtClean="0"/>
              <a:t>29. 11. 2024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C3D54-8806-4A9E-8FBC-6B990ADF6B1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7412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1716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9BD176-4AA1-2A83-256F-91254188C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8A4D414-5790-52E1-BCB3-4A836E0AC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0FE0300-9533-B69A-A36A-B3AFA9357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442F-AD64-48B7-8E82-478997D52AF8}" type="datetimeFigureOut">
              <a:rPr lang="sk-SK" smtClean="0"/>
              <a:t>29. 11. 2024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8E132F3-904F-399A-33FB-C7FAD2C02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3F46BC0-C118-7E33-ABFF-F3D11F599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8AB9-CC0C-4B67-B096-548BBD62C6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01021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CF5635-6CF7-A00B-5E45-DD6E85410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79C47846-7F8F-B5E7-89D0-12DDF2579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17883B9-3294-90A4-E1E2-1591E0164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442F-AD64-48B7-8E82-478997D52AF8}" type="datetimeFigureOut">
              <a:rPr lang="sk-SK" smtClean="0"/>
              <a:t>29. 11. 2024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13AF9CD-283C-F187-5D63-33556F1EB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A595ACF-9ED9-D6B4-C285-896CDFC38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8AB9-CC0C-4B67-B096-548BBD62C6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287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0CEEB1AC-059E-B345-5197-27FEFD9818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3B60A4A4-9219-9CD6-D21D-02CD14BB59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CA44ADB-84B1-6643-1CA7-8BA256C58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442F-AD64-48B7-8E82-478997D52AF8}" type="datetimeFigureOut">
              <a:rPr lang="sk-SK" smtClean="0"/>
              <a:t>29. 11. 2024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24CC12B-B14B-F193-F7CC-6F01E5D69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88C2832-A029-6262-BCC9-A281465D7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8AB9-CC0C-4B67-B096-548BBD62C6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3906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988D4-4746-432E-BC66-7129D8E1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7996-E3EE-4932-9DF3-4751E7151EB3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45977-1E38-4122-ADFC-3AA1D4E2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8C3A7-14A2-4B04-B8A7-D17B9F9CD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82703-A5C3-46B6-B3F5-0A465FBF64E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7268898-9196-4486-9B2C-B0F18E818B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18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BC3CE-3E21-8A95-A20D-62C1BFC21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EBD9803-97D1-1AE3-BEBB-8F5903505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20626A2-6D80-5134-1A74-2BCDD5BEC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442F-AD64-48B7-8E82-478997D52AF8}" type="datetimeFigureOut">
              <a:rPr lang="sk-SK" smtClean="0"/>
              <a:t>29. 11. 2024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E5914ED-1A17-C020-EB5D-FCCC9049E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5EFFBC8-35B5-8CB8-FD1A-65AEBD10C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8AB9-CC0C-4B67-B096-548BBD62C6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1973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3F1BE5-8B77-4383-C2DB-47201D266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AFA51AC-2A30-2C7C-C4EB-42F502C3F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C166C5D-0046-4049-A164-CCB0D7810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442F-AD64-48B7-8E82-478997D52AF8}" type="datetimeFigureOut">
              <a:rPr lang="sk-SK" smtClean="0"/>
              <a:t>29. 11. 2024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B70F6BC-5F72-EB98-E8A7-2A35636E5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A493B87-8087-B78A-9AA7-2F2E54755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8AB9-CC0C-4B67-B096-548BBD62C6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6454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6E7FA6-EB5E-8C7B-593A-A544BDD11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29F021D-DEEE-C23E-5BF5-BF3C6499ED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6616A98-1C78-6179-95AB-67F2CD830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2D9502F-E16F-76CA-F2C8-AD23CD8A7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442F-AD64-48B7-8E82-478997D52AF8}" type="datetimeFigureOut">
              <a:rPr lang="sk-SK" smtClean="0"/>
              <a:t>29. 11. 2024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7163A38C-F5ED-D128-B9C8-6B7393F3B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B8881E2-5976-5D89-1FD0-08B5AC2DB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8AB9-CC0C-4B67-B096-548BBD62C6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1041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4A6996-D152-EF6B-590C-7DCCD5C7A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CB28747-32E8-E73B-CC7A-42824632D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DAA22160-3ADA-3995-1ABB-BF22A4EA0C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FB14354-4DC6-045D-FF81-9203C6D9C0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84C05EDC-9219-0936-E480-108EB40C86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180682FA-C4E9-E8C2-FCFD-8736E36CC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442F-AD64-48B7-8E82-478997D52AF8}" type="datetimeFigureOut">
              <a:rPr lang="sk-SK" smtClean="0"/>
              <a:t>29. 11. 2024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C2EA4151-DE3E-6492-1BDE-BEF475365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825FBD64-5A44-FA4D-FF21-EB5921DA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8AB9-CC0C-4B67-B096-548BBD62C6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90613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551BA0-3A86-7018-0CEF-80CF1A325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C39E9646-27DD-8BDA-3046-10C462CFB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442F-AD64-48B7-8E82-478997D52AF8}" type="datetimeFigureOut">
              <a:rPr lang="sk-SK" smtClean="0"/>
              <a:t>29. 11. 2024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3FC205C1-1348-0518-C230-185F2FB5B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2961EAC3-354F-C2B4-36F7-16D808ECF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8AB9-CC0C-4B67-B096-548BBD62C6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0469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1FE28283-1D60-ECD5-5BC9-DCEBE4391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442F-AD64-48B7-8E82-478997D52AF8}" type="datetimeFigureOut">
              <a:rPr lang="sk-SK" smtClean="0"/>
              <a:t>29. 11. 2024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35C7E2C8-626C-55CC-D93B-980B18810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807B12D-B482-6FBD-B7B7-F6C9324F9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8AB9-CC0C-4B67-B096-548BBD62C6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1020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F006E4-A11D-AD4A-660D-CA55421D7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70C45E9-2E65-848A-C8D2-B0994A533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DE82498-2508-EF5E-94F9-731B4222EC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DB53D32-33A8-6EFF-1074-6AFE1CFEB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442F-AD64-48B7-8E82-478997D52AF8}" type="datetimeFigureOut">
              <a:rPr lang="sk-SK" smtClean="0"/>
              <a:t>29. 11. 2024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269AAFA1-FB51-60C5-D57B-C31E77692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F4EFE9C8-6FFB-2719-D2EC-42F342F26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8AB9-CC0C-4B67-B096-548BBD62C6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367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AC2363-D28C-5210-EB88-2268AAFED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5D307E99-C12B-43F0-5159-83D5EC7091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7EAE425-BC1D-0703-4310-BF502431B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4D2D010-7178-098C-1C2E-2BF16B267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F442F-AD64-48B7-8E82-478997D52AF8}" type="datetimeFigureOut">
              <a:rPr lang="sk-SK" smtClean="0"/>
              <a:t>29. 11. 2024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7B39EDF3-A574-2F87-4C22-65AA94DF7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49485E33-05B3-F211-CD5F-505300926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28AB9-CC0C-4B67-B096-548BBD62C6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157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69326A68-5C9A-6297-89FA-7F8673482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166E498-B0C7-3FC1-130F-0DA2FCE4C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14D8FAD-5F1B-816B-D2FB-E44965CC83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AF442F-AD64-48B7-8E82-478997D52AF8}" type="datetimeFigureOut">
              <a:rPr lang="sk-SK" smtClean="0"/>
              <a:t>29. 11. 2024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E9CC6D9-302D-549A-A932-3131AA63DC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ADA5B53-5531-C040-A8A7-908EA48A04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C28AB9-CC0C-4B67-B096-548BBD62C6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61297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3EC12C10-7507-436C-B766-1BAFC1C38C3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4" b="6064"/>
          <a:stretch>
            <a:fillRect/>
          </a:stretch>
        </p:blipFill>
        <p:spPr/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26EBEDB8-8524-424E-9EDF-3E39917552B2}"/>
              </a:ext>
            </a:extLst>
          </p:cNvPr>
          <p:cNvGrpSpPr/>
          <p:nvPr/>
        </p:nvGrpSpPr>
        <p:grpSpPr>
          <a:xfrm>
            <a:off x="457114" y="368491"/>
            <a:ext cx="4907666" cy="2740469"/>
            <a:chOff x="457114" y="286603"/>
            <a:chExt cx="4907666" cy="248766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A7209E0-2279-4A14-9681-4954497ABF99}"/>
                </a:ext>
              </a:extLst>
            </p:cNvPr>
            <p:cNvGrpSpPr/>
            <p:nvPr/>
          </p:nvGrpSpPr>
          <p:grpSpPr>
            <a:xfrm>
              <a:off x="457114" y="286603"/>
              <a:ext cx="4907666" cy="2487663"/>
              <a:chOff x="266045" y="-13647"/>
              <a:chExt cx="4907666" cy="2487663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AB8AB0FC-DD7C-4AC4-974C-AF5080186E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6045" y="2210765"/>
                <a:ext cx="4907666" cy="0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08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BDDF264B-021C-4888-A88D-BF2A9E5CEF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5292" y="-13647"/>
                <a:ext cx="0" cy="2487663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62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64D7A459-7643-48CE-BE04-D2B1F9B05B41}"/>
                </a:ext>
              </a:extLst>
            </p:cNvPr>
            <p:cNvGrpSpPr/>
            <p:nvPr/>
          </p:nvGrpSpPr>
          <p:grpSpPr>
            <a:xfrm>
              <a:off x="904207" y="394648"/>
              <a:ext cx="4421529" cy="2048591"/>
              <a:chOff x="781377" y="394648"/>
              <a:chExt cx="4421529" cy="2048591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5E3C70-9E9F-43F6-A4FD-4E87EC136B05}"/>
                  </a:ext>
                </a:extLst>
              </p:cNvPr>
              <p:cNvSpPr txBox="1"/>
              <p:nvPr/>
            </p:nvSpPr>
            <p:spPr>
              <a:xfrm>
                <a:off x="781377" y="1186009"/>
                <a:ext cx="4421529" cy="1257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FF:ROM1BFR01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Francouzština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 I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(pro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nefrancouzštináře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)</a:t>
                </a:r>
                <a:endParaRPr lang="ko-KR" altLang="en-US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1026" name="Picture 2" descr="France ">
                <a:extLst>
                  <a:ext uri="{FF2B5EF4-FFF2-40B4-BE49-F238E27FC236}">
                    <a16:creationId xmlns:a16="http://schemas.microsoft.com/office/drawing/2014/main" id="{17905252-1505-49AD-81BA-47EEA8361A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1377" y="394648"/>
                <a:ext cx="609600" cy="609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3" name="BlokTextu 2">
            <a:extLst>
              <a:ext uri="{FF2B5EF4-FFF2-40B4-BE49-F238E27FC236}">
                <a16:creationId xmlns:a16="http://schemas.microsoft.com/office/drawing/2014/main" id="{82778172-7716-6592-29E7-0D11D0703AA5}"/>
              </a:ext>
            </a:extLst>
          </p:cNvPr>
          <p:cNvSpPr txBox="1"/>
          <p:nvPr/>
        </p:nvSpPr>
        <p:spPr>
          <a:xfrm>
            <a:off x="686361" y="3609531"/>
            <a:ext cx="454603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LEÇON </a:t>
            </a:r>
            <a:r>
              <a:rPr lang="sk-SK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9</a:t>
            </a:r>
            <a:endParaRPr lang="fr-FR" sz="3600" b="1" u="sng" dirty="0">
              <a:solidFill>
                <a:srgbClr val="0000FF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fr-FR" sz="28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274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FUTUR PROCHE </a:t>
            </a:r>
            <a:r>
              <a:rPr lang="sk-SK" sz="3200" b="1" dirty="0">
                <a:latin typeface="Arial Black" panose="020B0A04020102020204" pitchFamily="34" charset="0"/>
              </a:rPr>
              <a:t>(blízka budúcnosť)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000" dirty="0">
                <a:latin typeface="Abadi" panose="020B0604020104020204" pitchFamily="34" charset="0"/>
              </a:rPr>
              <a:t>blízky budúci čas sa tvorí z prítomného času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časovaného slovesa 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aller</a:t>
            </a:r>
            <a:r>
              <a:rPr lang="sk-SK" sz="3000" dirty="0">
                <a:latin typeface="Abadi" panose="020B0604020104020204" pitchFamily="34" charset="0"/>
              </a:rPr>
              <a:t> +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neurčitok</a:t>
            </a:r>
            <a:r>
              <a:rPr lang="sk-SK" sz="3000" dirty="0">
                <a:latin typeface="Abadi" panose="020B0604020104020204" pitchFamily="34" charset="0"/>
              </a:rPr>
              <a:t>		</a:t>
            </a:r>
          </a:p>
          <a:p>
            <a:pPr marL="0" indent="0">
              <a:buNone/>
            </a:pPr>
            <a:endParaRPr lang="sk-SK" sz="3000" b="1" u="sng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>
                <a:latin typeface="Abadi" panose="020B0604020104020204" pitchFamily="34" charset="0"/>
              </a:rPr>
              <a:t>jedn. č.					množ. č.</a:t>
            </a:r>
          </a:p>
          <a:p>
            <a:pPr marL="0" indent="0">
              <a:buNone/>
            </a:pP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1.</a:t>
            </a:r>
            <a:r>
              <a:rPr lang="sk-SK" sz="3000" dirty="0">
                <a:latin typeface="Abadi" panose="020B0604020104020204" pitchFamily="34" charset="0"/>
              </a:rPr>
              <a:t> je </a:t>
            </a:r>
            <a:r>
              <a:rPr lang="sk-SK" sz="3000" dirty="0" err="1">
                <a:latin typeface="Abadi" panose="020B0604020104020204" pitchFamily="34" charset="0"/>
              </a:rPr>
              <a:t>vais</a:t>
            </a:r>
            <a:r>
              <a:rPr lang="sk-SK" sz="3000" dirty="0">
                <a:latin typeface="Abadi" panose="020B0604020104020204" pitchFamily="34" charset="0"/>
              </a:rPr>
              <a:t> + INF.				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1.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nous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allons</a:t>
            </a:r>
            <a:r>
              <a:rPr lang="sk-SK" sz="3000" dirty="0">
                <a:latin typeface="Abadi" panose="020B0604020104020204" pitchFamily="34" charset="0"/>
              </a:rPr>
              <a:t> + INF.</a:t>
            </a:r>
            <a:endParaRPr lang="sk-SK" sz="30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2.</a:t>
            </a:r>
            <a:r>
              <a:rPr lang="sk-SK" sz="3000" dirty="0">
                <a:latin typeface="Abadi" panose="020B0604020104020204" pitchFamily="34" charset="0"/>
              </a:rPr>
              <a:t> tu </a:t>
            </a:r>
            <a:r>
              <a:rPr lang="sk-SK" sz="3000" dirty="0" err="1">
                <a:latin typeface="Abadi" panose="020B0604020104020204" pitchFamily="34" charset="0"/>
              </a:rPr>
              <a:t>vas</a:t>
            </a:r>
            <a:r>
              <a:rPr lang="sk-SK" sz="3000" dirty="0">
                <a:latin typeface="Abadi" panose="020B0604020104020204" pitchFamily="34" charset="0"/>
              </a:rPr>
              <a:t> + INF.				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2.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vous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allez</a:t>
            </a:r>
            <a:r>
              <a:rPr lang="sk-SK" sz="3000" dirty="0">
                <a:latin typeface="Abadi" panose="020B0604020104020204" pitchFamily="34" charset="0"/>
              </a:rPr>
              <a:t> + INF.</a:t>
            </a:r>
            <a:endParaRPr lang="sk-SK" sz="30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3.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il</a:t>
            </a:r>
            <a:r>
              <a:rPr lang="sk-SK" sz="3000" dirty="0">
                <a:latin typeface="Abadi" panose="020B0604020104020204" pitchFamily="34" charset="0"/>
              </a:rPr>
              <a:t>/</a:t>
            </a:r>
            <a:r>
              <a:rPr lang="sk-SK" sz="3000" dirty="0" err="1">
                <a:latin typeface="Abadi" panose="020B0604020104020204" pitchFamily="34" charset="0"/>
              </a:rPr>
              <a:t>elle</a:t>
            </a:r>
            <a:r>
              <a:rPr lang="sk-SK" sz="3000" dirty="0">
                <a:latin typeface="Abadi" panose="020B0604020104020204" pitchFamily="34" charset="0"/>
              </a:rPr>
              <a:t>/on </a:t>
            </a:r>
            <a:r>
              <a:rPr lang="sk-SK" sz="3000" dirty="0" err="1">
                <a:latin typeface="Abadi" panose="020B0604020104020204" pitchFamily="34" charset="0"/>
              </a:rPr>
              <a:t>va</a:t>
            </a:r>
            <a:r>
              <a:rPr lang="sk-SK" sz="3000" dirty="0">
                <a:latin typeface="Abadi" panose="020B0604020104020204" pitchFamily="34" charset="0"/>
              </a:rPr>
              <a:t> + INF.			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3.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ils</a:t>
            </a:r>
            <a:r>
              <a:rPr lang="sk-SK" sz="3000" dirty="0">
                <a:latin typeface="Abadi" panose="020B0604020104020204" pitchFamily="34" charset="0"/>
              </a:rPr>
              <a:t>/</a:t>
            </a:r>
            <a:r>
              <a:rPr lang="sk-SK" sz="3000" dirty="0" err="1">
                <a:latin typeface="Abadi" panose="020B0604020104020204" pitchFamily="34" charset="0"/>
              </a:rPr>
              <a:t>elles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vont</a:t>
            </a:r>
            <a:r>
              <a:rPr lang="sk-SK" sz="3000" dirty="0">
                <a:latin typeface="Abadi" panose="020B0604020104020204" pitchFamily="34" charset="0"/>
              </a:rPr>
              <a:t> + INF.</a:t>
            </a:r>
            <a:endParaRPr lang="sk-SK" sz="30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4629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7529"/>
            <a:ext cx="10515600" cy="55494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4000" b="1" u="sng" dirty="0">
                <a:solidFill>
                  <a:srgbClr val="0000FF"/>
                </a:solidFill>
                <a:latin typeface="Abadi" panose="020B0604020104020204" pitchFamily="34" charset="0"/>
              </a:rPr>
              <a:t>PARLER</a:t>
            </a:r>
          </a:p>
          <a:p>
            <a:pPr marL="0" indent="0">
              <a:buNone/>
            </a:pPr>
            <a:endParaRPr lang="sk-SK" sz="3000" b="1" u="sng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>
                <a:latin typeface="Abadi" panose="020B0604020104020204" pitchFamily="34" charset="0"/>
              </a:rPr>
              <a:t>jedn. č.					množ. č.</a:t>
            </a:r>
          </a:p>
          <a:p>
            <a:pPr marL="0" indent="0">
              <a:buNone/>
            </a:pPr>
            <a:endParaRPr lang="sk-SK" sz="3000" b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1.</a:t>
            </a:r>
            <a:r>
              <a:rPr lang="sk-SK" sz="3600" dirty="0">
                <a:latin typeface="Abadi" panose="020B0604020104020204" pitchFamily="34" charset="0"/>
              </a:rPr>
              <a:t> je </a:t>
            </a:r>
            <a:r>
              <a:rPr lang="sk-SK" sz="3600" dirty="0" err="1">
                <a:solidFill>
                  <a:srgbClr val="0000FF"/>
                </a:solidFill>
                <a:latin typeface="Abadi" panose="020B0604020104020204" pitchFamily="34" charset="0"/>
              </a:rPr>
              <a:t>vais</a:t>
            </a:r>
            <a:r>
              <a:rPr lang="sk-SK" sz="3600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600" dirty="0" err="1">
                <a:solidFill>
                  <a:srgbClr val="0000FF"/>
                </a:solidFill>
                <a:latin typeface="Abadi" panose="020B0604020104020204" pitchFamily="34" charset="0"/>
              </a:rPr>
              <a:t>parler</a:t>
            </a:r>
            <a:r>
              <a:rPr lang="sk-SK" sz="3600" dirty="0">
                <a:latin typeface="Abadi" panose="020B0604020104020204" pitchFamily="34" charset="0"/>
              </a:rPr>
              <a:t>			</a:t>
            </a: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1.</a:t>
            </a:r>
            <a:r>
              <a:rPr lang="sk-SK" sz="3600" dirty="0">
                <a:latin typeface="Abadi" panose="020B0604020104020204" pitchFamily="34" charset="0"/>
              </a:rPr>
              <a:t> </a:t>
            </a:r>
            <a:r>
              <a:rPr lang="sk-SK" sz="3600" dirty="0" err="1">
                <a:latin typeface="Abadi" panose="020B0604020104020204" pitchFamily="34" charset="0"/>
              </a:rPr>
              <a:t>nous</a:t>
            </a:r>
            <a:r>
              <a:rPr lang="sk-SK" sz="3600" dirty="0">
                <a:latin typeface="Abadi" panose="020B0604020104020204" pitchFamily="34" charset="0"/>
              </a:rPr>
              <a:t> </a:t>
            </a:r>
            <a:r>
              <a:rPr lang="sk-SK" sz="3600" dirty="0" err="1">
                <a:solidFill>
                  <a:srgbClr val="0000FF"/>
                </a:solidFill>
                <a:latin typeface="Abadi" panose="020B0604020104020204" pitchFamily="34" charset="0"/>
              </a:rPr>
              <a:t>allons</a:t>
            </a:r>
            <a:r>
              <a:rPr lang="sk-SK" sz="3600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600" dirty="0" err="1">
                <a:solidFill>
                  <a:srgbClr val="0000FF"/>
                </a:solidFill>
                <a:latin typeface="Abadi" panose="020B0604020104020204" pitchFamily="34" charset="0"/>
              </a:rPr>
              <a:t>parler</a:t>
            </a:r>
            <a:r>
              <a:rPr lang="sk-SK" sz="3600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endParaRPr lang="sk-SK" sz="36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2.</a:t>
            </a:r>
            <a:r>
              <a:rPr lang="sk-SK" sz="3600" dirty="0">
                <a:latin typeface="Abadi" panose="020B0604020104020204" pitchFamily="34" charset="0"/>
              </a:rPr>
              <a:t> tu </a:t>
            </a:r>
            <a:r>
              <a:rPr lang="sk-SK" sz="3600" dirty="0" err="1">
                <a:solidFill>
                  <a:srgbClr val="0000FF"/>
                </a:solidFill>
                <a:latin typeface="Abadi" panose="020B0604020104020204" pitchFamily="34" charset="0"/>
              </a:rPr>
              <a:t>vas</a:t>
            </a:r>
            <a:r>
              <a:rPr lang="sk-SK" sz="3600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600" dirty="0" err="1">
                <a:solidFill>
                  <a:srgbClr val="0000FF"/>
                </a:solidFill>
                <a:latin typeface="Abadi" panose="020B0604020104020204" pitchFamily="34" charset="0"/>
              </a:rPr>
              <a:t>parler</a:t>
            </a:r>
            <a:r>
              <a:rPr lang="sk-SK" sz="3600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600" dirty="0">
                <a:latin typeface="Abadi" panose="020B0604020104020204" pitchFamily="34" charset="0"/>
              </a:rPr>
              <a:t>			</a:t>
            </a: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2.</a:t>
            </a:r>
            <a:r>
              <a:rPr lang="sk-SK" sz="3600" dirty="0">
                <a:latin typeface="Abadi" panose="020B0604020104020204" pitchFamily="34" charset="0"/>
              </a:rPr>
              <a:t> </a:t>
            </a:r>
            <a:r>
              <a:rPr lang="sk-SK" sz="3600" dirty="0" err="1">
                <a:latin typeface="Abadi" panose="020B0604020104020204" pitchFamily="34" charset="0"/>
              </a:rPr>
              <a:t>vous</a:t>
            </a:r>
            <a:r>
              <a:rPr lang="sk-SK" sz="3600" dirty="0">
                <a:latin typeface="Abadi" panose="020B0604020104020204" pitchFamily="34" charset="0"/>
              </a:rPr>
              <a:t> </a:t>
            </a:r>
            <a:r>
              <a:rPr lang="sk-SK" sz="3600" dirty="0" err="1">
                <a:solidFill>
                  <a:srgbClr val="0000FF"/>
                </a:solidFill>
                <a:latin typeface="Abadi" panose="020B0604020104020204" pitchFamily="34" charset="0"/>
              </a:rPr>
              <a:t>allez</a:t>
            </a:r>
            <a:r>
              <a:rPr lang="sk-SK" sz="3600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600" dirty="0" err="1">
                <a:solidFill>
                  <a:srgbClr val="0000FF"/>
                </a:solidFill>
                <a:latin typeface="Abadi" panose="020B0604020104020204" pitchFamily="34" charset="0"/>
              </a:rPr>
              <a:t>parler</a:t>
            </a:r>
            <a:endParaRPr lang="sk-SK" sz="36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3.</a:t>
            </a:r>
            <a:r>
              <a:rPr lang="sk-SK" sz="3600" dirty="0">
                <a:latin typeface="Abadi" panose="020B0604020104020204" pitchFamily="34" charset="0"/>
              </a:rPr>
              <a:t> </a:t>
            </a:r>
            <a:r>
              <a:rPr lang="sk-SK" sz="3600" dirty="0" err="1">
                <a:latin typeface="Abadi" panose="020B0604020104020204" pitchFamily="34" charset="0"/>
              </a:rPr>
              <a:t>il</a:t>
            </a:r>
            <a:r>
              <a:rPr lang="sk-SK" sz="3600" dirty="0">
                <a:latin typeface="Abadi" panose="020B0604020104020204" pitchFamily="34" charset="0"/>
              </a:rPr>
              <a:t>/</a:t>
            </a:r>
            <a:r>
              <a:rPr lang="sk-SK" sz="3600" dirty="0" err="1">
                <a:latin typeface="Abadi" panose="020B0604020104020204" pitchFamily="34" charset="0"/>
              </a:rPr>
              <a:t>elle</a:t>
            </a:r>
            <a:r>
              <a:rPr lang="sk-SK" sz="3600" dirty="0">
                <a:latin typeface="Abadi" panose="020B0604020104020204" pitchFamily="34" charset="0"/>
              </a:rPr>
              <a:t>/on </a:t>
            </a:r>
            <a:r>
              <a:rPr lang="sk-SK" sz="3600" dirty="0" err="1">
                <a:solidFill>
                  <a:srgbClr val="0000FF"/>
                </a:solidFill>
                <a:latin typeface="Abadi" panose="020B0604020104020204" pitchFamily="34" charset="0"/>
              </a:rPr>
              <a:t>va</a:t>
            </a:r>
            <a:r>
              <a:rPr lang="sk-SK" sz="3600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600" dirty="0" err="1">
                <a:solidFill>
                  <a:srgbClr val="0000FF"/>
                </a:solidFill>
                <a:latin typeface="Abadi" panose="020B0604020104020204" pitchFamily="34" charset="0"/>
              </a:rPr>
              <a:t>parler</a:t>
            </a:r>
            <a:r>
              <a:rPr lang="sk-SK" sz="3600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600" dirty="0">
                <a:latin typeface="Abadi" panose="020B0604020104020204" pitchFamily="34" charset="0"/>
              </a:rPr>
              <a:t>		</a:t>
            </a: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3.</a:t>
            </a:r>
            <a:r>
              <a:rPr lang="sk-SK" sz="3600" dirty="0">
                <a:latin typeface="Abadi" panose="020B0604020104020204" pitchFamily="34" charset="0"/>
              </a:rPr>
              <a:t> </a:t>
            </a:r>
            <a:r>
              <a:rPr lang="sk-SK" sz="3600" dirty="0" err="1">
                <a:latin typeface="Abadi" panose="020B0604020104020204" pitchFamily="34" charset="0"/>
              </a:rPr>
              <a:t>ils</a:t>
            </a:r>
            <a:r>
              <a:rPr lang="sk-SK" sz="3600" dirty="0">
                <a:latin typeface="Abadi" panose="020B0604020104020204" pitchFamily="34" charset="0"/>
              </a:rPr>
              <a:t>/</a:t>
            </a:r>
            <a:r>
              <a:rPr lang="sk-SK" sz="3600" dirty="0" err="1">
                <a:latin typeface="Abadi" panose="020B0604020104020204" pitchFamily="34" charset="0"/>
              </a:rPr>
              <a:t>elles</a:t>
            </a:r>
            <a:r>
              <a:rPr lang="sk-SK" sz="3600" dirty="0">
                <a:latin typeface="Abadi" panose="020B0604020104020204" pitchFamily="34" charset="0"/>
              </a:rPr>
              <a:t> </a:t>
            </a:r>
            <a:r>
              <a:rPr lang="sk-SK" sz="3600" dirty="0" err="1">
                <a:solidFill>
                  <a:srgbClr val="0000FF"/>
                </a:solidFill>
                <a:latin typeface="Abadi" panose="020B0604020104020204" pitchFamily="34" charset="0"/>
              </a:rPr>
              <a:t>vont</a:t>
            </a:r>
            <a:r>
              <a:rPr lang="sk-SK" sz="3600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600" dirty="0" err="1">
                <a:solidFill>
                  <a:srgbClr val="0000FF"/>
                </a:solidFill>
                <a:latin typeface="Abadi" panose="020B0604020104020204" pitchFamily="34" charset="0"/>
              </a:rPr>
              <a:t>parler</a:t>
            </a:r>
            <a:r>
              <a:rPr lang="sk-SK" sz="3600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endParaRPr lang="sk-SK" sz="36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28795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Vocabulaire</a:t>
            </a:r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 (</a:t>
            </a:r>
            <a:r>
              <a:rPr lang="sk-SK" sz="4800" b="1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adjectifs</a:t>
            </a:r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)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340" y="2160493"/>
            <a:ext cx="11492753" cy="40164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amusant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(e)	</a:t>
            </a:r>
            <a:r>
              <a:rPr lang="sk-SK" sz="3000" dirty="0">
                <a:latin typeface="Abadi" panose="020B0604020104020204" pitchFamily="34" charset="0"/>
              </a:rPr>
              <a:t>		zábavný/á		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grand(e)</a:t>
            </a:r>
            <a:r>
              <a:rPr lang="sk-SK" sz="3000" dirty="0">
                <a:latin typeface="Abadi" panose="020B0604020104020204" pitchFamily="34" charset="0"/>
              </a:rPr>
              <a:t>		veľký/á</a:t>
            </a: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content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(e)</a:t>
            </a:r>
            <a:r>
              <a:rPr lang="sk-SK" sz="3000" dirty="0">
                <a:latin typeface="Abadi" panose="020B0604020104020204" pitchFamily="34" charset="0"/>
              </a:rPr>
              <a:t>			spokojný/á		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petit(e)</a:t>
            </a:r>
            <a:r>
              <a:rPr lang="sk-SK" sz="3000" dirty="0">
                <a:latin typeface="Abadi" panose="020B0604020104020204" pitchFamily="34" charset="0"/>
              </a:rPr>
              <a:t>		malý/a</a:t>
            </a: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mignon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(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nne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)</a:t>
            </a:r>
            <a:r>
              <a:rPr lang="sk-SK" sz="3000" dirty="0">
                <a:latin typeface="Abadi" panose="020B0604020104020204" pitchFamily="34" charset="0"/>
              </a:rPr>
              <a:t>		roztomilý/á	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intelligent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(e)</a:t>
            </a:r>
            <a:r>
              <a:rPr lang="sk-SK" sz="3000" dirty="0">
                <a:latin typeface="Abadi" panose="020B0604020104020204" pitchFamily="34" charset="0"/>
              </a:rPr>
              <a:t>	</a:t>
            </a:r>
            <a:r>
              <a:rPr lang="sk-SK" sz="3000" dirty="0" err="1">
                <a:latin typeface="Abadi" panose="020B0604020104020204" pitchFamily="34" charset="0"/>
              </a:rPr>
              <a:t>inteligentý</a:t>
            </a:r>
            <a:r>
              <a:rPr lang="sk-SK" sz="3000" dirty="0">
                <a:latin typeface="Abadi" panose="020B0604020104020204" pitchFamily="34" charset="0"/>
              </a:rPr>
              <a:t>/á</a:t>
            </a: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heureux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/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heureuse</a:t>
            </a:r>
            <a:r>
              <a:rPr lang="sk-SK" sz="3000" dirty="0">
                <a:latin typeface="Abadi" panose="020B0604020104020204" pitchFamily="34" charset="0"/>
              </a:rPr>
              <a:t>	šťastný/á		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mauvais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(e)</a:t>
            </a:r>
            <a:r>
              <a:rPr lang="sk-SK" sz="3000" dirty="0">
                <a:latin typeface="Abadi" panose="020B0604020104020204" pitchFamily="34" charset="0"/>
              </a:rPr>
              <a:t> 		zlý/á</a:t>
            </a: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triste</a:t>
            </a:r>
            <a:r>
              <a:rPr lang="sk-SK" sz="3000" dirty="0">
                <a:latin typeface="Abadi" panose="020B0604020104020204" pitchFamily="34" charset="0"/>
              </a:rPr>
              <a:t>				smutný/á		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mince</a:t>
            </a:r>
            <a:r>
              <a:rPr lang="sk-SK" sz="3000" dirty="0">
                <a:latin typeface="Abadi" panose="020B0604020104020204" pitchFamily="34" charset="0"/>
              </a:rPr>
              <a:t>		štíhly/a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cxnSp>
        <p:nvCxnSpPr>
          <p:cNvPr id="5" name="Rovná spojnica 4">
            <a:extLst>
              <a:ext uri="{FF2B5EF4-FFF2-40B4-BE49-F238E27FC236}">
                <a16:creationId xmlns:a16="http://schemas.microsoft.com/office/drawing/2014/main" id="{0E0EAF1D-F6DC-A255-CD87-457C46548DBB}"/>
              </a:ext>
            </a:extLst>
          </p:cNvPr>
          <p:cNvCxnSpPr/>
          <p:nvPr/>
        </p:nvCxnSpPr>
        <p:spPr>
          <a:xfrm>
            <a:off x="6445624" y="1956555"/>
            <a:ext cx="0" cy="318022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1328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Devoir</a:t>
            </a:r>
            <a:r>
              <a:rPr lang="sk-SK" sz="4000" u="sng" dirty="0">
                <a:solidFill>
                  <a:srgbClr val="0000FF"/>
                </a:solidFill>
                <a:latin typeface="Arial Black" panose="020B0A04020102020204" pitchFamily="34" charset="0"/>
              </a:rPr>
              <a:t> à la </a:t>
            </a:r>
            <a:r>
              <a:rPr lang="sk-SK" sz="40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maison</a:t>
            </a:r>
            <a:endParaRPr lang="fr-FR" sz="40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633" y="1654792"/>
            <a:ext cx="10515600" cy="479845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k-SK" sz="3000" dirty="0">
                <a:latin typeface="Abadi" panose="020B0604020104020204" pitchFamily="34" charset="0"/>
              </a:rPr>
              <a:t>lecon_9_exercices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3000" dirty="0">
                <a:latin typeface="Abadi" panose="020B0604020104020204" pitchFamily="34" charset="0"/>
              </a:rPr>
              <a:t>devoir_maison_9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9735528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301</Words>
  <Application>Microsoft Office PowerPoint</Application>
  <PresentationFormat>Širokouhlá</PresentationFormat>
  <Paragraphs>33</Paragraphs>
  <Slides>5</Slides>
  <Notes>4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12" baseType="lpstr">
      <vt:lpstr>Abadi</vt:lpstr>
      <vt:lpstr>Aptos</vt:lpstr>
      <vt:lpstr>Aptos Display</vt:lpstr>
      <vt:lpstr>Arial</vt:lpstr>
      <vt:lpstr>Arial Black</vt:lpstr>
      <vt:lpstr>Wingdings</vt:lpstr>
      <vt:lpstr>Motív Office</vt:lpstr>
      <vt:lpstr>Prezentácia programu PowerPoint</vt:lpstr>
      <vt:lpstr>FUTUR PROCHE (blízka budúcnosť)</vt:lpstr>
      <vt:lpstr>Prezentácia programu PowerPoint</vt:lpstr>
      <vt:lpstr>Vocabulaire (adjectifs)</vt:lpstr>
      <vt:lpstr>Devoir à la maison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Michal Varchol</dc:creator>
  <cp:lastModifiedBy>Michal Varchol</cp:lastModifiedBy>
  <cp:revision>3</cp:revision>
  <dcterms:created xsi:type="dcterms:W3CDTF">2024-11-27T17:06:54Z</dcterms:created>
  <dcterms:modified xsi:type="dcterms:W3CDTF">2024-11-29T11:02:13Z</dcterms:modified>
</cp:coreProperties>
</file>