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55" r:id="rId2"/>
    <p:sldId id="350" r:id="rId3"/>
    <p:sldId id="356" r:id="rId4"/>
    <p:sldId id="357" r:id="rId5"/>
    <p:sldId id="358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F094B2-494F-46E7-8B6A-6336606EDB6C}" v="5" dt="2024-11-27T18:10:28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58F094B2-494F-46E7-8B6A-6336606EDB6C}"/>
    <pc:docChg chg="addSld delSld modSld">
      <pc:chgData name="Michal Varchol" userId="17b5eb1e964ec638" providerId="LiveId" clId="{58F094B2-494F-46E7-8B6A-6336606EDB6C}" dt="2024-11-27T18:11:32.652" v="14" actId="20577"/>
      <pc:docMkLst>
        <pc:docMk/>
      </pc:docMkLst>
      <pc:sldChg chg="del">
        <pc:chgData name="Michal Varchol" userId="17b5eb1e964ec638" providerId="LiveId" clId="{58F094B2-494F-46E7-8B6A-6336606EDB6C}" dt="2024-11-27T18:08:54.249" v="2" actId="47"/>
        <pc:sldMkLst>
          <pc:docMk/>
          <pc:sldMk cId="366187896" sldId="256"/>
        </pc:sldMkLst>
      </pc:sldChg>
      <pc:sldChg chg="add">
        <pc:chgData name="Michal Varchol" userId="17b5eb1e964ec638" providerId="LiveId" clId="{58F094B2-494F-46E7-8B6A-6336606EDB6C}" dt="2024-11-27T18:08:36.088" v="0"/>
        <pc:sldMkLst>
          <pc:docMk/>
          <pc:sldMk cId="0" sldId="350"/>
        </pc:sldMkLst>
      </pc:sldChg>
      <pc:sldChg chg="modSp add mod">
        <pc:chgData name="Michal Varchol" userId="17b5eb1e964ec638" providerId="LiveId" clId="{58F094B2-494F-46E7-8B6A-6336606EDB6C}" dt="2024-11-27T18:11:32.652" v="14" actId="20577"/>
        <pc:sldMkLst>
          <pc:docMk/>
          <pc:sldMk cId="0" sldId="355"/>
        </pc:sldMkLst>
        <pc:spChg chg="mod">
          <ac:chgData name="Michal Varchol" userId="17b5eb1e964ec638" providerId="LiveId" clId="{58F094B2-494F-46E7-8B6A-6336606EDB6C}" dt="2024-11-27T18:11:28.199" v="9" actId="20577"/>
          <ac:spMkLst>
            <pc:docMk/>
            <pc:sldMk cId="0" sldId="355"/>
            <ac:spMk id="8" creationId="{B8AEC976-AD4B-0E6A-8AE7-F2DCEAFB3E6B}"/>
          </ac:spMkLst>
        </pc:spChg>
        <pc:spChg chg="mod">
          <ac:chgData name="Michal Varchol" userId="17b5eb1e964ec638" providerId="LiveId" clId="{58F094B2-494F-46E7-8B6A-6336606EDB6C}" dt="2024-11-27T18:11:32.652" v="14" actId="20577"/>
          <ac:spMkLst>
            <pc:docMk/>
            <pc:sldMk cId="0" sldId="355"/>
            <ac:spMk id="10" creationId="{599862C6-9D55-14AC-0265-4638668720A6}"/>
          </ac:spMkLst>
        </pc:spChg>
      </pc:sldChg>
      <pc:sldChg chg="add">
        <pc:chgData name="Michal Varchol" userId="17b5eb1e964ec638" providerId="LiveId" clId="{58F094B2-494F-46E7-8B6A-6336606EDB6C}" dt="2024-11-27T18:09:19.071" v="3"/>
        <pc:sldMkLst>
          <pc:docMk/>
          <pc:sldMk cId="0" sldId="356"/>
        </pc:sldMkLst>
      </pc:sldChg>
      <pc:sldChg chg="add">
        <pc:chgData name="Michal Varchol" userId="17b5eb1e964ec638" providerId="LiveId" clId="{58F094B2-494F-46E7-8B6A-6336606EDB6C}" dt="2024-11-27T18:09:39.504" v="4"/>
        <pc:sldMkLst>
          <pc:docMk/>
          <pc:sldMk cId="0" sldId="357"/>
        </pc:sldMkLst>
      </pc:sldChg>
      <pc:sldChg chg="add">
        <pc:chgData name="Michal Varchol" userId="17b5eb1e964ec638" providerId="LiveId" clId="{58F094B2-494F-46E7-8B6A-6336606EDB6C}" dt="2024-11-27T18:10:28.844" v="5"/>
        <pc:sldMkLst>
          <pc:docMk/>
          <pc:sldMk cId="0" sldId="3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E2826-6F4A-4359-A84B-8899C3ADDCE1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F7627-2632-4D41-8E8A-40E9AE4942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271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47F8225A-E81A-2755-B618-BEE1009632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3" y="685800"/>
            <a:ext cx="6096003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E271C3C7-D820-F988-3A52-5B16D337206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8B79BC29-47BC-A71B-F813-35E0A3A9A0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3" y="685800"/>
            <a:ext cx="6096003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D6BFB935-724D-EBF7-7CE7-C3A2AC2B3D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91A157F0-5F57-570B-9546-C66B701E11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3" y="685800"/>
            <a:ext cx="6096003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036D89B9-206D-4E75-4C6B-AAE08F55AA1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BC87FE93-74EE-4913-1BE4-07D6687BF4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3" y="685800"/>
            <a:ext cx="6096003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C9A13968-4891-C19F-40AD-5D59081E67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B92A2-207A-B96F-8FCC-6505968C4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EA36FC-ABDE-78C4-6BE0-EC33D6B8A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9EE5FD7-CF18-53CA-02C1-A8EA24530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84C2830-503B-3396-6652-04FFB09A5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5D1B6C3-0168-B038-B93B-4ADF8721E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052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522B15-8107-4C79-4603-E00B7B210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4871B20-273C-1B1A-B739-B159A4E61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4B560F6-454B-7FE3-2A7E-62D8BE9CB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6729361-E567-9F11-2849-912CFB8D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3CECD26-784D-D43F-D106-8F15D223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727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76636BA3-7338-5913-0ED3-38BD80766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B131ABF-8303-4D83-A90B-113ED6DAB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5619F5C-5385-B0FA-E6B8-D2F1B2F2F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222C3A1-0006-0A78-17EF-A64338BC9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C07163F-97EA-E684-4D70-FFBEC5E54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9255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A4C0A-A589-8F98-D575-780BF98A3B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8D401C96-A4FF-4C6E-8F60-1DFBEF37EDBC}" type="datetime1">
              <a:rPr lang="en-US"/>
              <a:pPr lvl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9ED1EA-0A36-D87B-14E4-0D46F99107D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44F9C-8706-0D85-31B7-65BF0C52F8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0DC40E11-E31B-4F31-848A-4893B136D352}" type="slidenum"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F8FD24BE-E75A-03E1-281B-0F389F1251B9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6858000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158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33E18-8D7F-D9EB-6739-37B5A759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D1F35FE-2580-81B6-EA66-D7D95DD9C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54DB121-538E-6427-C305-CD6069DDA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F06EFBF-27C3-FFE3-1C44-93127BB16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46C0F33-C52A-AAB9-71F7-1BE45591F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803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44A529-D7B8-59FB-3CA8-106236797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D92C08-8EE5-3200-FB3B-638DA9D8D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6BB22EB-2D00-4E80-E3CE-36BFC5204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1FA7B81-0E02-091F-4FCA-8E2D3ABA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5B26FD2-1E01-D647-181D-97CAE382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65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A290A0-0562-72C6-6926-306E0DD0F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E9BF880-A6F2-0D8F-3525-8A744EDFF7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64630B0-9A2F-E3C2-F946-68E5B9AA6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327ECA2-E309-65DC-30F6-2690642E0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5C9996F-586A-ACE3-7FDF-69280976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4D3BD2C-F6E5-901B-D794-7F7F3234E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088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F1899-85DE-3546-E6A7-1CE94A572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7D5904-97EF-953E-AA2E-4C217DD7A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AA969FE-41B1-39AD-CC11-990DC507D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23F56FB-8783-92C4-C12E-F52ACDE23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275E51E-814D-1D0C-50ED-7D91D32A4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51793BA-0012-3E40-E75F-E55BA2107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2584C5B-D681-FE31-2157-2A9F9A752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05064BF-EA77-BEA4-DB49-1D16B53E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80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E0BD8-0733-9E35-2A85-242B0CAE7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A30570F2-28BA-E2B3-B8F9-98A5618BE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4DF8F33-9CFD-27CA-3F73-BF9371753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B4874E4-A411-72CE-F9E7-462CBEA35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495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F0EE2F8-F305-D373-E028-6290D98B5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0FBBA56-CEC2-670A-A58E-BC7E60A90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7C47862-9F0D-4B42-4BD0-EE40B211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3111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A682A-5515-553E-C447-3E9595E3E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A56C386-6882-16C3-821B-0803EBEFD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F8109B-28A1-F2EF-F8B8-8652639EC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5DF2227-05A1-E108-875D-206E438C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E03E13A-AE2C-ED88-74D7-1C6F7189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9C2D456-CE50-5B0E-E494-F00289A1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954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2E3DF-1777-7245-E00C-013C1A3D2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D5F33A6B-679A-7361-783C-EF340D3F6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AE58D30-8890-44DD-7D85-8F93D5DA1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014E214-29EF-10DA-1F34-982384A6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6D39F01-43A0-B07C-03FD-6D3657E1C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4DC82C1-76A0-88D9-69A5-6865FBB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808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65FF2677-3C84-E558-1265-0270C18B4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A141E6-4D06-6FE1-E9E4-91E8C6294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FC662B4-B1AF-0458-4628-1D388C571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75C5D6-35CE-4390-A99A-B53E7EA03B74}" type="datetimeFigureOut">
              <a:rPr lang="sk-SK" smtClean="0"/>
              <a:t>27. 11. 2024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F9D7E08-B261-1CFF-CCF1-59B079B7E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35BE6BC-5F90-9205-7C3D-366980110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89ACFF-32AF-4A2C-9239-8EF002CB35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565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0">
            <a:extLst>
              <a:ext uri="{FF2B5EF4-FFF2-40B4-BE49-F238E27FC236}">
                <a16:creationId xmlns:a16="http://schemas.microsoft.com/office/drawing/2014/main" id="{616FE9FA-53B9-BCB8-EB8C-9CEFB4FCE64F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2"/>
          <a:srcRect t="6064" b="6064"/>
          <a:stretch>
            <a:fillRect/>
          </a:stretch>
        </p:blipFill>
        <p:spPr>
          <a:xfrm>
            <a:off x="0" y="0"/>
            <a:ext cx="12191996" cy="6858000"/>
          </a:xfrm>
        </p:spPr>
      </p:pic>
      <p:grpSp>
        <p:nvGrpSpPr>
          <p:cNvPr id="3" name="Group 24">
            <a:extLst>
              <a:ext uri="{FF2B5EF4-FFF2-40B4-BE49-F238E27FC236}">
                <a16:creationId xmlns:a16="http://schemas.microsoft.com/office/drawing/2014/main" id="{DCB1207B-741F-FD08-AFD5-7E10E269A33D}"/>
              </a:ext>
            </a:extLst>
          </p:cNvPr>
          <p:cNvGrpSpPr/>
          <p:nvPr/>
        </p:nvGrpSpPr>
        <p:grpSpPr>
          <a:xfrm>
            <a:off x="457117" y="368494"/>
            <a:ext cx="4907658" cy="2740466"/>
            <a:chOff x="457117" y="368494"/>
            <a:chExt cx="4907658" cy="2740466"/>
          </a:xfrm>
        </p:grpSpPr>
        <p:grpSp>
          <p:nvGrpSpPr>
            <p:cNvPr id="4" name="Group 20">
              <a:extLst>
                <a:ext uri="{FF2B5EF4-FFF2-40B4-BE49-F238E27FC236}">
                  <a16:creationId xmlns:a16="http://schemas.microsoft.com/office/drawing/2014/main" id="{CF444411-FF33-CCB0-5AE9-90CEE8600F93}"/>
                </a:ext>
              </a:extLst>
            </p:cNvPr>
            <p:cNvGrpSpPr/>
            <p:nvPr/>
          </p:nvGrpSpPr>
          <p:grpSpPr>
            <a:xfrm>
              <a:off x="457117" y="368494"/>
              <a:ext cx="4907658" cy="2740466"/>
              <a:chOff x="457117" y="368494"/>
              <a:chExt cx="4907658" cy="2740466"/>
            </a:xfrm>
          </p:grpSpPr>
          <p:cxnSp>
            <p:nvCxnSpPr>
              <p:cNvPr id="5" name="Straight Connector 15">
                <a:extLst>
                  <a:ext uri="{FF2B5EF4-FFF2-40B4-BE49-F238E27FC236}">
                    <a16:creationId xmlns:a16="http://schemas.microsoft.com/office/drawing/2014/main" id="{56D5035F-7036-05D5-1D81-7C7DB3296D59}"/>
                  </a:ext>
                </a:extLst>
              </p:cNvPr>
              <p:cNvCxnSpPr/>
              <p:nvPr/>
            </p:nvCxnSpPr>
            <p:spPr>
              <a:xfrm>
                <a:off x="457117" y="2818958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6" name="Straight Connector 19">
                <a:extLst>
                  <a:ext uri="{FF2B5EF4-FFF2-40B4-BE49-F238E27FC236}">
                    <a16:creationId xmlns:a16="http://schemas.microsoft.com/office/drawing/2014/main" id="{2581FA9A-509D-ED1F-CC13-F4DA41EA823E}"/>
                  </a:ext>
                </a:extLst>
              </p:cNvPr>
              <p:cNvCxnSpPr/>
              <p:nvPr/>
            </p:nvCxnSpPr>
            <p:spPr>
              <a:xfrm flipV="1">
                <a:off x="686357" y="36849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7" name="Group 22">
              <a:extLst>
                <a:ext uri="{FF2B5EF4-FFF2-40B4-BE49-F238E27FC236}">
                  <a16:creationId xmlns:a16="http://schemas.microsoft.com/office/drawing/2014/main" id="{67EE2556-166A-6FE8-92AB-8F056001FB40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8" name="TextBox 3">
                <a:extLst>
                  <a:ext uri="{FF2B5EF4-FFF2-40B4-BE49-F238E27FC236}">
                    <a16:creationId xmlns:a16="http://schemas.microsoft.com/office/drawing/2014/main" id="{B8AEC976-AD4B-0E6A-8AE7-F2DCEAFB3E6B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ROM1BFR01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9" name="Picture 2" descr="France ">
                <a:extLst>
                  <a:ext uri="{FF2B5EF4-FFF2-40B4-BE49-F238E27FC236}">
                    <a16:creationId xmlns:a16="http://schemas.microsoft.com/office/drawing/2014/main" id="{F1B84F9F-4969-C4A1-5F5C-EC590FD636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0" name="BlokTextu 2">
            <a:extLst>
              <a:ext uri="{FF2B5EF4-FFF2-40B4-BE49-F238E27FC236}">
                <a16:creationId xmlns:a16="http://schemas.microsoft.com/office/drawing/2014/main" id="{599862C6-9D55-14AC-0265-4638668720A6}"/>
              </a:ext>
            </a:extLst>
          </p:cNvPr>
          <p:cNvSpPr txBox="1"/>
          <p:nvPr/>
        </p:nvSpPr>
        <p:spPr>
          <a:xfrm>
            <a:off x="686357" y="3609529"/>
            <a:ext cx="4546031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9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EE6E7BB4-F3BB-6957-8541-B50636C081C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sz="4800" b="1" u="sng">
                <a:solidFill>
                  <a:srgbClr val="0000FF"/>
                </a:solidFill>
                <a:latin typeface="Arial Black" pitchFamily="34"/>
              </a:rPr>
              <a:t>EXPRIMER UN ORDRE</a:t>
            </a:r>
            <a:endParaRPr lang="fr-FR" sz="4800" b="1" u="sng">
              <a:solidFill>
                <a:srgbClr val="0000FF"/>
              </a:solidFill>
              <a:latin typeface="Arial Black" pitchFamily="34"/>
            </a:endParaRP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08C67BB6-C600-FAFD-19ED-0346ECC0B3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86874" y="1825627"/>
            <a:ext cx="11555501" cy="4351336"/>
          </a:xfrm>
        </p:spPr>
        <p:txBody>
          <a:bodyPr>
            <a:noAutofit/>
          </a:bodyPr>
          <a:lstStyle/>
          <a:p>
            <a:pPr lvl="0"/>
            <a:r>
              <a:rPr lang="sk-SK" sz="3000" b="1">
                <a:solidFill>
                  <a:srgbClr val="0000FF"/>
                </a:solidFill>
                <a:latin typeface="Abadi" pitchFamily="34"/>
              </a:rPr>
              <a:t>devoir + infinitif : </a:t>
            </a:r>
            <a:r>
              <a:rPr lang="sk-SK" sz="3000">
                <a:latin typeface="Abadi" pitchFamily="34"/>
              </a:rPr>
              <a:t>Tu dois partir !		</a:t>
            </a:r>
            <a:r>
              <a:rPr lang="sk-SK" sz="3000" i="1">
                <a:latin typeface="Abadi" pitchFamily="34"/>
              </a:rPr>
              <a:t>Musíš odjet!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		   Nous devons travailler !	</a:t>
            </a:r>
            <a:r>
              <a:rPr lang="sk-SK" sz="3000" i="1">
                <a:latin typeface="Abadi" pitchFamily="34"/>
              </a:rPr>
              <a:t>Musíme pracovať!</a:t>
            </a:r>
            <a:r>
              <a:rPr lang="sk-SK" sz="3000">
                <a:latin typeface="Abadi" pitchFamily="34"/>
              </a:rPr>
              <a:t>		</a:t>
            </a:r>
          </a:p>
          <a:p>
            <a:pPr lvl="0"/>
            <a:r>
              <a:rPr lang="sk-SK" sz="3000" b="1">
                <a:solidFill>
                  <a:srgbClr val="0000FF"/>
                </a:solidFill>
                <a:latin typeface="Abadi" pitchFamily="34"/>
              </a:rPr>
              <a:t>il faut + infinitif : </a:t>
            </a:r>
            <a:r>
              <a:rPr lang="sk-SK" sz="3000">
                <a:latin typeface="Abadi" pitchFamily="34"/>
              </a:rPr>
              <a:t>Il faut aller à l‘école.		</a:t>
            </a:r>
            <a:r>
              <a:rPr lang="sk-SK" sz="3000" i="1">
                <a:latin typeface="Abadi" pitchFamily="34"/>
              </a:rPr>
              <a:t>Je třeba jít do školy!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		   Il faut se reposer!		</a:t>
            </a:r>
            <a:r>
              <a:rPr lang="sk-SK" sz="3000" i="1">
                <a:latin typeface="Abadi" pitchFamily="34"/>
              </a:rPr>
              <a:t>Je třeba si odpočinout!</a:t>
            </a:r>
          </a:p>
          <a:p>
            <a:pPr marL="0" lvl="0" indent="0">
              <a:buNone/>
            </a:pPr>
            <a:endParaRPr lang="sk-SK" sz="3000">
              <a:latin typeface="Abadi" pitchFamily="34"/>
            </a:endParaRPr>
          </a:p>
          <a:p>
            <a:pPr lvl="0"/>
            <a:r>
              <a:rPr lang="sk-SK" sz="3000" b="1">
                <a:solidFill>
                  <a:srgbClr val="0000FF"/>
                </a:solidFill>
                <a:latin typeface="Abadi" pitchFamily="34"/>
              </a:rPr>
              <a:t>impératif</a:t>
            </a:r>
            <a:r>
              <a:rPr lang="sk-SK" sz="3000">
                <a:latin typeface="Abadi" pitchFamily="34"/>
              </a:rPr>
              <a:t> 	(rozkazovací způsob) 			                                               		</a:t>
            </a:r>
            <a:endParaRPr lang="fr-FR" sz="300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84269C90-5456-A835-61B0-FB0A3766EEB5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DED6D17D-1BB9-B32E-5823-8EBFCB15DF33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F6A0E42E-CB8C-E8B7-DA56-4CF192BC0C62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B38C95C2-D0B2-EFDE-56DA-61A54E429B62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CB5BE48D-EA86-3A68-A0E1-8EE43ECEDAA9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B0A7A88F-6C4B-1A51-B1F3-60442ED3C7FC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128E6147-5081-75A2-C596-B8430E36B91B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14F5619C-B27A-E3D1-3BF4-D06C5BBF9D91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2076041E-00F5-4166-8E0C-9C7A8B6F9E9B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60B39AAB-D225-5015-82EB-35220C3B681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sz="4800" b="1" u="sng">
                <a:solidFill>
                  <a:srgbClr val="0000FF"/>
                </a:solidFill>
                <a:latin typeface="Arial Black" pitchFamily="34"/>
              </a:rPr>
              <a:t>IMPÉRATIF</a:t>
            </a:r>
            <a:endParaRPr lang="fr-FR" sz="4800" b="1" u="sng">
              <a:solidFill>
                <a:srgbClr val="0000FF"/>
              </a:solidFill>
              <a:latin typeface="Arial Black" pitchFamily="34"/>
            </a:endParaRP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48145828-BC3E-1175-3505-04C7585C496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555531"/>
            <a:ext cx="10515600" cy="5302468"/>
          </a:xfrm>
        </p:spPr>
        <p:txBody>
          <a:bodyPr>
            <a:noAutofit/>
          </a:bodyPr>
          <a:lstStyle/>
          <a:p>
            <a:pPr lvl="0"/>
            <a:r>
              <a:rPr lang="sk-SK" sz="3000" b="1">
                <a:latin typeface="Abadi" pitchFamily="34"/>
              </a:rPr>
              <a:t>2. os. jedn. č.</a:t>
            </a:r>
          </a:p>
          <a:p>
            <a:pPr marL="0" lvl="0" indent="0">
              <a:buNone/>
            </a:pPr>
            <a:r>
              <a:rPr lang="sk-SK" sz="3000" b="1">
                <a:latin typeface="Abadi" pitchFamily="34"/>
              </a:rPr>
              <a:t>  1. a 2. os. množ. č.</a:t>
            </a:r>
          </a:p>
          <a:p>
            <a:pPr lvl="0"/>
            <a:r>
              <a:rPr lang="sk-SK" sz="3000">
                <a:latin typeface="Abadi" pitchFamily="34"/>
              </a:rPr>
              <a:t>osobné zámeno vynechávame</a:t>
            </a:r>
          </a:p>
          <a:p>
            <a:pPr lvl="0"/>
            <a:r>
              <a:rPr lang="sk-SK" sz="3000">
                <a:latin typeface="Abadi" pitchFamily="34"/>
              </a:rPr>
              <a:t>rovnaké tvary ako v prítomnom čase: </a:t>
            </a:r>
            <a:r>
              <a:rPr lang="sk-SK" sz="3000" b="1" i="1">
                <a:solidFill>
                  <a:srgbClr val="0000FF"/>
                </a:solidFill>
                <a:latin typeface="Abadi" pitchFamily="34"/>
              </a:rPr>
              <a:t>Parlons ! Mangez !	</a:t>
            </a:r>
          </a:p>
          <a:p>
            <a:pPr lvl="0"/>
            <a:r>
              <a:rPr lang="sk-SK" sz="3000">
                <a:latin typeface="Abadi" pitchFamily="34"/>
              </a:rPr>
              <a:t>slovesá –ER v 2. os. jedn. č. strácajú koncové –s 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		</a:t>
            </a:r>
            <a:r>
              <a:rPr lang="sk-SK" sz="2400" b="1">
                <a:latin typeface="Abadi" pitchFamily="34"/>
              </a:rPr>
              <a:t>sg.		 	 pl.</a:t>
            </a:r>
          </a:p>
          <a:p>
            <a:pPr marL="0" lvl="0" indent="0">
              <a:buNone/>
            </a:pP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CHANTER:</a:t>
            </a:r>
            <a:r>
              <a:rPr lang="sk-SK" sz="3000">
                <a:latin typeface="Abadi" pitchFamily="34"/>
              </a:rPr>
              <a:t>		1. ---------		1. </a:t>
            </a:r>
            <a:r>
              <a:rPr lang="fr-FR" sz="3200" strike="sngStrike">
                <a:latin typeface="Calibri" pitchFamily="34"/>
                <a:ea typeface="Calibri" pitchFamily="34"/>
                <a:cs typeface="Calibri" pitchFamily="34"/>
              </a:rPr>
              <a:t>nous</a:t>
            </a:r>
            <a:r>
              <a:rPr lang="fr-FR" sz="3200" b="1">
                <a:latin typeface="Calibri" pitchFamily="34"/>
                <a:ea typeface="Calibri" pitchFamily="34"/>
                <a:cs typeface="Calibri" pitchFamily="34"/>
              </a:rPr>
              <a:t> </a:t>
            </a:r>
            <a:r>
              <a:rPr lang="sk-SK" sz="3200" b="1">
                <a:solidFill>
                  <a:srgbClr val="0000FF"/>
                </a:solidFill>
                <a:latin typeface="Calibri" pitchFamily="34"/>
                <a:ea typeface="Calibri" pitchFamily="34"/>
                <a:cs typeface="Calibri" pitchFamily="34"/>
              </a:rPr>
              <a:t>chantons</a:t>
            </a:r>
            <a:endParaRPr lang="sk-SK" sz="1800">
              <a:latin typeface="Calibri" pitchFamily="34"/>
              <a:ea typeface="Calibri" pitchFamily="34"/>
              <a:cs typeface="Times New Roman" pitchFamily="18"/>
            </a:endParaRP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		2. </a:t>
            </a:r>
            <a:r>
              <a:rPr lang="sk-SK" sz="3000" strike="sngStrike">
                <a:latin typeface="Abadi" pitchFamily="34"/>
              </a:rPr>
              <a:t>tu</a:t>
            </a:r>
            <a:r>
              <a:rPr lang="sk-SK" sz="3000">
                <a:latin typeface="Abadi" pitchFamily="34"/>
              </a:rPr>
              <a:t> </a:t>
            </a: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chante</a:t>
            </a:r>
            <a:r>
              <a:rPr lang="sk-SK" sz="3000" strike="sngStrike">
                <a:latin typeface="Abadi" pitchFamily="34"/>
              </a:rPr>
              <a:t>s</a:t>
            </a:r>
            <a:r>
              <a:rPr lang="sk-SK" sz="3000">
                <a:latin typeface="Abadi" pitchFamily="34"/>
              </a:rPr>
              <a:t>	2. </a:t>
            </a:r>
            <a:r>
              <a:rPr lang="sk-SK" sz="3000" strike="sngStrike">
                <a:latin typeface="Abadi" pitchFamily="34"/>
              </a:rPr>
              <a:t>vous</a:t>
            </a:r>
            <a:r>
              <a:rPr lang="sk-SK" sz="3000">
                <a:latin typeface="Abadi" pitchFamily="34"/>
              </a:rPr>
              <a:t> </a:t>
            </a: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chantez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		3. ---------		3. --------- 	                                               		</a:t>
            </a:r>
            <a:endParaRPr lang="fr-FR" sz="300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0144EA7B-E17A-61D2-3EAA-D7B10868D24D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91CC58EC-2E31-04B2-3AD3-14C0FF743210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08DFD935-4432-54FF-7B20-73F31E8D9743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BA307119-5E85-6CCC-0EBE-7BD72FF1EC44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232FB853-21A9-AB52-5F2A-8901EE8CCBC0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FC8CC44D-B58F-542B-E661-681443BD2858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5D774300-588A-9BC2-B57D-ED1BA59CBEF3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4A49973C-0D28-6BF7-4834-FBC0CA3096E4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29F2A902-35F8-1DBB-2F74-A80629B98B0F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3">
            <a:extLst>
              <a:ext uri="{FF2B5EF4-FFF2-40B4-BE49-F238E27FC236}">
                <a16:creationId xmlns:a16="http://schemas.microsoft.com/office/drawing/2014/main" id="{C51217E3-226E-0C4D-6989-F0DD20DD8FD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493062"/>
            <a:ext cx="10515600" cy="5683901"/>
          </a:xfrm>
        </p:spPr>
        <p:txBody>
          <a:bodyPr>
            <a:noAutofit/>
          </a:bodyPr>
          <a:lstStyle/>
          <a:p>
            <a:pPr lvl="0"/>
            <a:r>
              <a:rPr lang="sk-SK" sz="3000" b="1">
                <a:solidFill>
                  <a:srgbClr val="0000FF"/>
                </a:solidFill>
                <a:latin typeface="Abadi" pitchFamily="34"/>
              </a:rPr>
              <a:t>zvratné slovesá</a:t>
            </a:r>
          </a:p>
          <a:p>
            <a:pPr marL="0" lvl="0" indent="0">
              <a:buNone/>
            </a:pP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(+) </a:t>
            </a:r>
            <a:r>
              <a:rPr lang="sk-SK" sz="3000">
                <a:latin typeface="Abadi" pitchFamily="34"/>
              </a:rPr>
              <a:t>se réveiller : 	Réveille-toi !	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                        Réveillons-nous !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		Réveillez-vous !</a:t>
            </a:r>
          </a:p>
          <a:p>
            <a:pPr marL="0" lvl="0" indent="0">
              <a:buNone/>
            </a:pPr>
            <a:endParaRPr lang="sk-SK" sz="300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(-)</a:t>
            </a:r>
            <a:r>
              <a:rPr lang="sk-SK" sz="3000">
                <a:latin typeface="Abadi" pitchFamily="34"/>
              </a:rPr>
              <a:t> 			Ne te réveille pas !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		Ne nous réveillons pas !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		Ne vous réveillez pas !	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					                                               		</a:t>
            </a:r>
            <a:endParaRPr lang="fr-FR" sz="3000">
              <a:latin typeface="Abadi" pitchFamily="34"/>
            </a:endParaRPr>
          </a:p>
        </p:txBody>
      </p:sp>
      <p:grpSp>
        <p:nvGrpSpPr>
          <p:cNvPr id="3" name="Google Shape;542;p52">
            <a:extLst>
              <a:ext uri="{FF2B5EF4-FFF2-40B4-BE49-F238E27FC236}">
                <a16:creationId xmlns:a16="http://schemas.microsoft.com/office/drawing/2014/main" id="{E3A5AE5C-142B-9F58-69F8-DA9FEC59C59F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4" name="Google Shape;543;p52">
              <a:extLst>
                <a:ext uri="{FF2B5EF4-FFF2-40B4-BE49-F238E27FC236}">
                  <a16:creationId xmlns:a16="http://schemas.microsoft.com/office/drawing/2014/main" id="{19F9BCF6-5110-CBC9-3711-D5C1670C980B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5" name="Google Shape;544;p52">
                <a:extLst>
                  <a:ext uri="{FF2B5EF4-FFF2-40B4-BE49-F238E27FC236}">
                    <a16:creationId xmlns:a16="http://schemas.microsoft.com/office/drawing/2014/main" id="{1716CF46-B18C-CEFA-6338-0320B6D6A1C1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6" name="Google Shape;545;p52">
                <a:extLst>
                  <a:ext uri="{FF2B5EF4-FFF2-40B4-BE49-F238E27FC236}">
                    <a16:creationId xmlns:a16="http://schemas.microsoft.com/office/drawing/2014/main" id="{B5838CDA-7850-5685-EBAB-C0566E2BC202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6;p52">
                <a:extLst>
                  <a:ext uri="{FF2B5EF4-FFF2-40B4-BE49-F238E27FC236}">
                    <a16:creationId xmlns:a16="http://schemas.microsoft.com/office/drawing/2014/main" id="{F15168CD-3040-162F-A8CB-DDD96FDC2EE0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8" name="Google Shape;547;p52">
              <a:extLst>
                <a:ext uri="{FF2B5EF4-FFF2-40B4-BE49-F238E27FC236}">
                  <a16:creationId xmlns:a16="http://schemas.microsoft.com/office/drawing/2014/main" id="{9674C22A-344E-FB31-051E-C7B5CE771D77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9" name="Google Shape;548;p52">
                <a:extLst>
                  <a:ext uri="{FF2B5EF4-FFF2-40B4-BE49-F238E27FC236}">
                    <a16:creationId xmlns:a16="http://schemas.microsoft.com/office/drawing/2014/main" id="{9254DD79-811F-5BB4-1A94-FF0E82C702AB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0" name="Google Shape;549;p52">
                <a:extLst>
                  <a:ext uri="{FF2B5EF4-FFF2-40B4-BE49-F238E27FC236}">
                    <a16:creationId xmlns:a16="http://schemas.microsoft.com/office/drawing/2014/main" id="{7332B622-97D3-A75F-8043-141CEFC7AE0E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50;p52">
                <a:extLst>
                  <a:ext uri="{FF2B5EF4-FFF2-40B4-BE49-F238E27FC236}">
                    <a16:creationId xmlns:a16="http://schemas.microsoft.com/office/drawing/2014/main" id="{57ACE349-7E14-39CA-059B-FF6AAECEA49B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3">
            <a:extLst>
              <a:ext uri="{FF2B5EF4-FFF2-40B4-BE49-F238E27FC236}">
                <a16:creationId xmlns:a16="http://schemas.microsoft.com/office/drawing/2014/main" id="{6D2F71F7-1CB3-398B-BE89-019B8E6A93E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663388"/>
            <a:ext cx="10515600" cy="5988423"/>
          </a:xfrm>
        </p:spPr>
        <p:txBody>
          <a:bodyPr>
            <a:noAutofit/>
          </a:bodyPr>
          <a:lstStyle/>
          <a:p>
            <a:pPr lvl="0"/>
            <a:r>
              <a:rPr lang="sk-SK" sz="3000" b="1">
                <a:solidFill>
                  <a:srgbClr val="0000FF"/>
                </a:solidFill>
                <a:latin typeface="Abadi" pitchFamily="34"/>
              </a:rPr>
              <a:t>être :</a:t>
            </a:r>
            <a:r>
              <a:rPr lang="sk-SK" sz="3000">
                <a:latin typeface="Abadi" pitchFamily="34"/>
              </a:rPr>
              <a:t> Sois !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          Soyons !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          Soyez !</a:t>
            </a:r>
          </a:p>
          <a:p>
            <a:pPr marL="0" lvl="0" indent="0">
              <a:buNone/>
            </a:pPr>
            <a:endParaRPr lang="sk-SK" sz="3000">
              <a:latin typeface="Abadi" pitchFamily="34"/>
            </a:endParaRPr>
          </a:p>
          <a:p>
            <a:pPr lvl="0"/>
            <a:r>
              <a:rPr lang="sk-SK" sz="3000" b="1">
                <a:solidFill>
                  <a:srgbClr val="0000FF"/>
                </a:solidFill>
                <a:latin typeface="Abadi" pitchFamily="34"/>
              </a:rPr>
              <a:t>avoir :</a:t>
            </a:r>
            <a:r>
              <a:rPr lang="sk-SK" sz="3000">
                <a:latin typeface="Abadi" pitchFamily="34"/>
              </a:rPr>
              <a:t> Aie !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           Ayons !	</a:t>
            </a:r>
          </a:p>
          <a:p>
            <a:pPr marL="0" lvl="0" indent="0">
              <a:buNone/>
            </a:pPr>
            <a:r>
              <a:rPr lang="sk-SK" sz="3000">
                <a:latin typeface="Abadi" pitchFamily="34"/>
              </a:rPr>
              <a:t>           Ayez !</a:t>
            </a:r>
          </a:p>
          <a:p>
            <a:pPr marL="0" lvl="0" indent="0">
              <a:buNone/>
            </a:pPr>
            <a:endParaRPr lang="sk-SK" sz="3000">
              <a:latin typeface="Abadi" pitchFamily="34"/>
            </a:endParaRPr>
          </a:p>
          <a:p>
            <a:pPr lvl="0">
              <a:lnSpc>
                <a:spcPct val="100000"/>
              </a:lnSpc>
            </a:pPr>
            <a:r>
              <a:rPr lang="sk-SK" sz="3000" b="1">
                <a:solidFill>
                  <a:srgbClr val="0000FF"/>
                </a:solidFill>
                <a:latin typeface="Abadi" pitchFamily="34"/>
              </a:rPr>
              <a:t>savoir :</a:t>
            </a:r>
            <a:r>
              <a:rPr lang="sk-SK" sz="3000">
                <a:latin typeface="Abadi" pitchFamily="34"/>
              </a:rPr>
              <a:t> Sache !	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sk-SK" sz="3000">
                <a:latin typeface="Abadi" pitchFamily="34"/>
              </a:rPr>
              <a:t>	     Sachons !			                                               	     Sachez !	</a:t>
            </a:r>
            <a:endParaRPr lang="fr-FR" sz="3000">
              <a:latin typeface="Abadi" pitchFamily="34"/>
            </a:endParaRPr>
          </a:p>
        </p:txBody>
      </p:sp>
      <p:grpSp>
        <p:nvGrpSpPr>
          <p:cNvPr id="3" name="Google Shape;542;p52">
            <a:extLst>
              <a:ext uri="{FF2B5EF4-FFF2-40B4-BE49-F238E27FC236}">
                <a16:creationId xmlns:a16="http://schemas.microsoft.com/office/drawing/2014/main" id="{23454E0F-D838-40C7-BA55-91DCF8969225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4" name="Google Shape;543;p52">
              <a:extLst>
                <a:ext uri="{FF2B5EF4-FFF2-40B4-BE49-F238E27FC236}">
                  <a16:creationId xmlns:a16="http://schemas.microsoft.com/office/drawing/2014/main" id="{CFC7CECD-AE4B-0988-D4DF-94882607492A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5" name="Google Shape;544;p52">
                <a:extLst>
                  <a:ext uri="{FF2B5EF4-FFF2-40B4-BE49-F238E27FC236}">
                    <a16:creationId xmlns:a16="http://schemas.microsoft.com/office/drawing/2014/main" id="{453959C4-34B7-A690-1A61-47663C516FB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6" name="Google Shape;545;p52">
                <a:extLst>
                  <a:ext uri="{FF2B5EF4-FFF2-40B4-BE49-F238E27FC236}">
                    <a16:creationId xmlns:a16="http://schemas.microsoft.com/office/drawing/2014/main" id="{25B25AE7-F4B4-7E23-F73E-E86BF8D179D2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6;p52">
                <a:extLst>
                  <a:ext uri="{FF2B5EF4-FFF2-40B4-BE49-F238E27FC236}">
                    <a16:creationId xmlns:a16="http://schemas.microsoft.com/office/drawing/2014/main" id="{76F7A7AB-D138-7F12-C01A-4822D0EDF80D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8" name="Google Shape;547;p52">
              <a:extLst>
                <a:ext uri="{FF2B5EF4-FFF2-40B4-BE49-F238E27FC236}">
                  <a16:creationId xmlns:a16="http://schemas.microsoft.com/office/drawing/2014/main" id="{1FDACA20-1FB9-C399-F0A6-E590DA369CF2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9" name="Google Shape;548;p52">
                <a:extLst>
                  <a:ext uri="{FF2B5EF4-FFF2-40B4-BE49-F238E27FC236}">
                    <a16:creationId xmlns:a16="http://schemas.microsoft.com/office/drawing/2014/main" id="{B211FD87-556D-FA45-024D-5AA75D255BBF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0" name="Google Shape;549;p52">
                <a:extLst>
                  <a:ext uri="{FF2B5EF4-FFF2-40B4-BE49-F238E27FC236}">
                    <a16:creationId xmlns:a16="http://schemas.microsoft.com/office/drawing/2014/main" id="{0C854350-CEE6-E849-D8DC-CDAD21D83415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50;p52">
                <a:extLst>
                  <a:ext uri="{FF2B5EF4-FFF2-40B4-BE49-F238E27FC236}">
                    <a16:creationId xmlns:a16="http://schemas.microsoft.com/office/drawing/2014/main" id="{7F369D7C-F63A-E4D0-7369-2C95FAAAA0EA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284</Words>
  <Application>Microsoft Office PowerPoint</Application>
  <PresentationFormat>Širokouhlá</PresentationFormat>
  <Paragraphs>40</Paragraphs>
  <Slides>5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2" baseType="lpstr">
      <vt:lpstr>Abadi</vt:lpstr>
      <vt:lpstr>Aptos</vt:lpstr>
      <vt:lpstr>Aptos Display</vt:lpstr>
      <vt:lpstr>Arial</vt:lpstr>
      <vt:lpstr>Arial Black</vt:lpstr>
      <vt:lpstr>Calibri</vt:lpstr>
      <vt:lpstr>Motív Office</vt:lpstr>
      <vt:lpstr>Prezentácia programu PowerPoint</vt:lpstr>
      <vt:lpstr>EXPRIMER UN ORDRE</vt:lpstr>
      <vt:lpstr>IMPÉRATIF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1</cp:revision>
  <dcterms:created xsi:type="dcterms:W3CDTF">2024-11-27T18:07:49Z</dcterms:created>
  <dcterms:modified xsi:type="dcterms:W3CDTF">2024-11-27T18:11:48Z</dcterms:modified>
</cp:coreProperties>
</file>