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55" r:id="rId2"/>
    <p:sldId id="362" r:id="rId3"/>
    <p:sldId id="360" r:id="rId4"/>
    <p:sldId id="361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471F75-206A-4B18-87EE-15FB08E558EB}" v="4" dt="2024-11-27T18:05:07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1E471F75-206A-4B18-87EE-15FB08E558EB}"/>
    <pc:docChg chg="addSld delSld modSld">
      <pc:chgData name="Michal Varchol" userId="17b5eb1e964ec638" providerId="LiveId" clId="{1E471F75-206A-4B18-87EE-15FB08E558EB}" dt="2024-11-27T18:05:07.612" v="4"/>
      <pc:docMkLst>
        <pc:docMk/>
      </pc:docMkLst>
      <pc:sldChg chg="del">
        <pc:chgData name="Michal Varchol" userId="17b5eb1e964ec638" providerId="LiveId" clId="{1E471F75-206A-4B18-87EE-15FB08E558EB}" dt="2024-11-27T17:12:11.548" v="1" actId="47"/>
        <pc:sldMkLst>
          <pc:docMk/>
          <pc:sldMk cId="2344480878" sldId="256"/>
        </pc:sldMkLst>
      </pc:sldChg>
      <pc:sldChg chg="add">
        <pc:chgData name="Michal Varchol" userId="17b5eb1e964ec638" providerId="LiveId" clId="{1E471F75-206A-4B18-87EE-15FB08E558EB}" dt="2024-11-27T17:12:10.129" v="0"/>
        <pc:sldMkLst>
          <pc:docMk/>
          <pc:sldMk cId="3612274300" sldId="355"/>
        </pc:sldMkLst>
      </pc:sldChg>
      <pc:sldChg chg="add">
        <pc:chgData name="Michal Varchol" userId="17b5eb1e964ec638" providerId="LiveId" clId="{1E471F75-206A-4B18-87EE-15FB08E558EB}" dt="2024-11-27T17:12:37.685" v="2"/>
        <pc:sldMkLst>
          <pc:docMk/>
          <pc:sldMk cId="50857875" sldId="360"/>
        </pc:sldMkLst>
      </pc:sldChg>
      <pc:sldChg chg="add">
        <pc:chgData name="Michal Varchol" userId="17b5eb1e964ec638" providerId="LiveId" clId="{1E471F75-206A-4B18-87EE-15FB08E558EB}" dt="2024-11-27T17:12:52.540" v="3"/>
        <pc:sldMkLst>
          <pc:docMk/>
          <pc:sldMk cId="3189864245" sldId="361"/>
        </pc:sldMkLst>
      </pc:sldChg>
      <pc:sldChg chg="add">
        <pc:chgData name="Michal Varchol" userId="17b5eb1e964ec638" providerId="LiveId" clId="{1E471F75-206A-4B18-87EE-15FB08E558EB}" dt="2024-11-27T18:05:07.612" v="4"/>
        <pc:sldMkLst>
          <pc:docMk/>
          <pc:sldMk cId="0" sldId="3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B4736-975B-433B-9C3D-6A338D7CFCF2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87489-97BC-4C6D-A25A-A9B3180BBB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538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E486C336-DA89-1484-AEAD-26AAADEFB8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3" y="685800"/>
            <a:ext cx="6096003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291F289C-B802-D831-2807-8C8C2C4E263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AF16B-D745-6869-9AD2-FDACDFD0C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91B16F-3CED-9852-3C1B-24D9EE541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D0F8A87-EDD3-5041-C3AD-FBE2C306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3DDF687-D26D-F3B3-0282-1001583BE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95D0C38-B8EE-D8EC-BC31-CA34CD02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767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91C60-98A7-0C48-9E6E-7C00F736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D7CCD7D-D30D-3BAC-0E26-2AAC81791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E075AF-453D-893C-07F8-44565E84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C79BB35-3AB0-D63E-8E7B-B4FD2280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75DD121-063B-5E91-3A46-D56C2FFC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21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FB4FBB9-453A-8FCE-9B9D-21E0482C5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74E4F9C-4CA9-A67C-F192-525484311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8813C40-4E06-3FCB-62AF-8E9E0570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95F646C-E899-3360-F896-1502D946D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307DEFE-C011-27DF-9F2D-53FAEE51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9305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8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A7493-806D-113B-F6D0-7726A76B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4335A0-1780-52FF-6028-18AB974D9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CB9E6AD-AF2F-5F25-4EEB-EAEE14E52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71503DA-5645-4FF4-C33A-2EEBCB01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49195F1-B8E7-AB52-FE59-912852C5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501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A4F23-98D2-52AB-9B00-61A1D390C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C65F00-38BF-6F5C-7349-0946F8987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04A416E-C29F-7092-A3E4-7398378A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777B13E-AF30-42BE-AFDA-ADE55D6E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C00BDB-CF35-2397-00E5-AB0DEE51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232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A9FCD-97EA-E1F6-0942-04FE8312F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762476-1C9F-9345-F0CF-B80A0B601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350596E-4829-D31F-020A-33054BA9D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4892728-37A0-2674-4463-97A72593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123257A-63D5-0412-BFA4-896FEF46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F7A9AC8-AA49-293E-816C-EF8F297C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70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C1149-79DE-B2B2-1877-82E75C9B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732771-67DB-C120-1945-43F61A34C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5052ED5-CF14-5699-A9DD-F8BA73090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965EE3-A8BF-F1D5-C346-DE81DF662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A77934C-065B-643D-18A9-6922A738D9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C99D816-750F-5133-B352-B4A14DEE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AB20B9D-BB2F-5BB8-F4A7-C757A69B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CD513BE-BED8-42E0-771C-A203E3F6F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452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B3128-0573-6B48-CC3D-6C3CF806A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83CBABC-7CA7-55AF-AC70-177389746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CADDEB9-4710-473F-D61F-EB76DFF9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E423BB5-4161-2562-AA8C-0EC41309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205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36881370-9C7C-ECE7-A928-9499E868B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9155AAE-D27A-9B94-1343-5C15F8A41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8589B3B-F946-310D-CA3E-E797028D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839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CCB29-AB15-C776-E8B0-AA8FEF05D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BDA4057-310E-832B-87FB-F8A4B4D0D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34A2B3-89DC-10B7-251E-99C3427AF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E941DF1-AD7A-DD1B-2B07-DB6F9AE5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AD71C2D-1BC4-548F-DE3C-9BDF493B8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59B2B83-47DB-6E17-CC25-52B26FB6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772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ACD36-32E0-B33B-4F4F-3925E594E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F382FA9-63E9-37BB-CABE-DFBCEA413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CE01C3-265E-D482-782A-7427D1DAC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FC14730-AF01-9B72-22DC-EB05B9672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4488ECA-015D-43A1-F9C2-51A8CE47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E3E26A5-388B-CCA6-BD0E-1701AE00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341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D29369A-F86F-1C88-5D79-0C79B2E49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95C7CF-C81B-7822-DBF2-475CD367E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6A185B3-857D-1C44-DFE8-3F7B819E6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361801-D69B-4B4C-AC7C-2933963C447F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A3E3F04-D3BF-C428-33AF-4E94B10D5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8CA0D9A-808F-CC27-A096-9E28BA084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B32BED-0E85-4FBE-8726-4CAA33239E1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032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F2053AF5-1B51-ED24-843D-80DF0A3CA2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289669"/>
          </a:xfrm>
        </p:spPr>
        <p:txBody>
          <a:bodyPr/>
          <a:lstStyle/>
          <a:p>
            <a:pPr lvl="0"/>
            <a:r>
              <a:rPr lang="sk-SK" b="1" u="sng">
                <a:solidFill>
                  <a:srgbClr val="0000FF"/>
                </a:solidFill>
                <a:latin typeface="Arial Black" pitchFamily="34"/>
              </a:rPr>
              <a:t>PRÉPOSITIONS À et DE</a:t>
            </a: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8209F45D-8545-B42B-0CCF-301A6205784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654798"/>
            <a:ext cx="10852355" cy="4726332"/>
          </a:xfrm>
        </p:spPr>
        <p:txBody>
          <a:bodyPr>
            <a:noAutofit/>
          </a:bodyPr>
          <a:lstStyle/>
          <a:p>
            <a:pPr lvl="0"/>
            <a:r>
              <a:rPr lang="sk-SK" sz="3000">
                <a:latin typeface="Abadi" pitchFamily="34"/>
              </a:rPr>
              <a:t>predložky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à</a:t>
            </a:r>
            <a:r>
              <a:rPr lang="sk-SK" sz="3000">
                <a:latin typeface="Abadi" pitchFamily="34"/>
              </a:rPr>
              <a:t> a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de</a:t>
            </a:r>
            <a:r>
              <a:rPr lang="sk-SK" sz="3000">
                <a:latin typeface="Abadi" pitchFamily="34"/>
              </a:rPr>
              <a:t>, po ktorých má nasledovať určitý člen muž. r. 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v jedn. č.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le</a:t>
            </a:r>
            <a:r>
              <a:rPr lang="sk-SK" sz="3000">
                <a:latin typeface="Abadi" pitchFamily="34"/>
              </a:rPr>
              <a:t> alebo určitý člen v množnom čísle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les</a:t>
            </a:r>
            <a:r>
              <a:rPr lang="sk-SK" sz="3000">
                <a:latin typeface="Abadi" pitchFamily="34"/>
              </a:rPr>
              <a:t>, 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sa s týmto členom spoja do tzv. </a:t>
            </a:r>
            <a:r>
              <a:rPr lang="sk-SK" sz="3000" b="1" i="1">
                <a:solidFill>
                  <a:srgbClr val="0000FF"/>
                </a:solidFill>
                <a:latin typeface="Abadi" pitchFamily="34"/>
              </a:rPr>
              <a:t>stiahnutých tvarov 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</a:t>
            </a:r>
            <a:r>
              <a:rPr lang="sk-SK" sz="3000" b="1" i="1">
                <a:solidFill>
                  <a:srgbClr val="0000FF"/>
                </a:solidFill>
                <a:latin typeface="Abadi" pitchFamily="34"/>
              </a:rPr>
              <a:t>(articles contractés)</a:t>
            </a:r>
          </a:p>
          <a:p>
            <a:pPr lvl="0"/>
            <a:r>
              <a:rPr lang="sk-SK" sz="3000">
                <a:latin typeface="Abadi" pitchFamily="34"/>
              </a:rPr>
              <a:t>stiahnuté tvary sa netýkajú člena ž. rodu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la</a:t>
            </a:r>
            <a:r>
              <a:rPr lang="sk-SK" sz="3000">
                <a:latin typeface="Abadi" pitchFamily="34"/>
              </a:rPr>
              <a:t> 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ani skráteného variantu člena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l‘</a:t>
            </a:r>
            <a:r>
              <a:rPr lang="sk-SK" sz="3000">
                <a:latin typeface="Abadi" pitchFamily="34"/>
              </a:rPr>
              <a:t>	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</a:t>
            </a:r>
            <a:r>
              <a:rPr lang="fr-FR" sz="3000" b="1">
                <a:latin typeface="Abadi" pitchFamily="34"/>
              </a:rPr>
              <a:t>de + le → </a:t>
            </a:r>
            <a:r>
              <a:rPr lang="fr-FR" sz="3000" b="1">
                <a:solidFill>
                  <a:srgbClr val="0000FF"/>
                </a:solidFill>
                <a:latin typeface="Abadi" pitchFamily="34"/>
              </a:rPr>
              <a:t>du</a:t>
            </a:r>
            <a:r>
              <a:rPr lang="fr-FR" sz="3000" b="1">
                <a:latin typeface="Abadi" pitchFamily="34"/>
              </a:rPr>
              <a:t>	</a:t>
            </a:r>
            <a:r>
              <a:rPr lang="sk-SK" sz="3000" b="1">
                <a:latin typeface="Abadi" pitchFamily="34"/>
              </a:rPr>
              <a:t>	</a:t>
            </a:r>
            <a:r>
              <a:rPr lang="fr-FR" sz="3000" b="1">
                <a:latin typeface="Abadi" pitchFamily="34"/>
              </a:rPr>
              <a:t>à + le → </a:t>
            </a:r>
            <a:r>
              <a:rPr lang="fr-FR" sz="3000" b="1">
                <a:solidFill>
                  <a:srgbClr val="0000FF"/>
                </a:solidFill>
                <a:latin typeface="Abadi" pitchFamily="34"/>
              </a:rPr>
              <a:t>au</a:t>
            </a:r>
            <a:endParaRPr lang="sk-SK" sz="3000" b="1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b="1">
                <a:latin typeface="Abadi" pitchFamily="34"/>
              </a:rPr>
              <a:t> </a:t>
            </a:r>
            <a:r>
              <a:rPr lang="fr-FR" sz="3000" b="1">
                <a:latin typeface="Abadi" pitchFamily="34"/>
              </a:rPr>
              <a:t>de + les → </a:t>
            </a:r>
            <a:r>
              <a:rPr lang="fr-FR" sz="3000" b="1">
                <a:solidFill>
                  <a:srgbClr val="0000FF"/>
                </a:solidFill>
                <a:latin typeface="Abadi" pitchFamily="34"/>
              </a:rPr>
              <a:t>des</a:t>
            </a:r>
            <a:r>
              <a:rPr lang="fr-FR" sz="3000" b="1">
                <a:latin typeface="Abadi" pitchFamily="34"/>
              </a:rPr>
              <a:t>	</a:t>
            </a:r>
            <a:r>
              <a:rPr lang="sk-SK" sz="3000" b="1">
                <a:latin typeface="Abadi" pitchFamily="34"/>
              </a:rPr>
              <a:t>	</a:t>
            </a:r>
            <a:r>
              <a:rPr lang="fr-FR" sz="3000" b="1">
                <a:latin typeface="Abadi" pitchFamily="34"/>
              </a:rPr>
              <a:t>à + les → </a:t>
            </a:r>
            <a:r>
              <a:rPr lang="fr-FR" sz="3000" b="1">
                <a:solidFill>
                  <a:srgbClr val="0000FF"/>
                </a:solidFill>
                <a:latin typeface="Abadi" pitchFamily="34"/>
              </a:rPr>
              <a:t>aux</a:t>
            </a:r>
            <a:endParaRPr lang="sk-SK" sz="3000" b="1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		                                             		</a:t>
            </a:r>
            <a:endParaRPr lang="fr-FR" sz="300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895FD6E-689F-5525-FCC3-9C497ECBDCF7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3D643A4D-E867-E6D9-F72E-A0C16F06FE83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C0ED1E8D-C359-3259-F2E0-EEC577EBD928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11F6AD98-86D2-EBD7-B7E1-F7CF16512779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EA28843F-CD76-7252-AF51-BD042E16D7D4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35D7C43D-586A-B2B2-BDD2-F6AB101F2862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CAC63DA1-5881-C484-D9E4-D373B891031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EB5F4425-FEF2-D375-DD21-D6633248C468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C2B3BA2B-FFC2-0D45-C124-CD7AAD51B60E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PRÉPOSITIONS : </a:t>
            </a:r>
            <a:b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sk-SK" b="1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moyens</a:t>
            </a:r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de transport</a:t>
            </a:r>
            <a:endParaRPr lang="fr-FR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6554"/>
            <a:ext cx="10515600" cy="4471139"/>
          </a:xfrm>
        </p:spPr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vo francúzštine používame 2 predložky: </a:t>
            </a:r>
            <a:r>
              <a:rPr lang="sk-SK" sz="3000" i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keď hovoríme o dopravných prostriedkoch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ptos Black" panose="020F050202020403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: používame pri dopravných prostriedkoch,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v ktorých sme vo vnútri: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voiture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bateau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bus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train</a:t>
            </a:r>
            <a:r>
              <a:rPr lang="sk-SK" sz="3000" dirty="0">
                <a:latin typeface="Abadi" panose="020B0604020104020204" pitchFamily="34" charset="0"/>
              </a:rPr>
              <a:t>  		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avion</a:t>
            </a:r>
            <a:r>
              <a:rPr lang="sk-SK" sz="3000" dirty="0">
                <a:latin typeface="Abadi" panose="020B0604020104020204" pitchFamily="34" charset="0"/>
              </a:rPr>
              <a:t>  		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métro</a:t>
            </a:r>
            <a:r>
              <a:rPr lang="sk-SK" sz="3000" dirty="0">
                <a:latin typeface="Abadi" panose="020B0604020104020204" pitchFamily="34" charset="0"/>
              </a:rPr>
              <a:t>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6" name="Obrázok 5" descr="Obrázok, na ktorom je kruh, písmo, logo, hodiny&#10;&#10;Automaticky generovaný popis">
            <a:extLst>
              <a:ext uri="{FF2B5EF4-FFF2-40B4-BE49-F238E27FC236}">
                <a16:creationId xmlns:a16="http://schemas.microsoft.com/office/drawing/2014/main" id="{C7A2983E-4F12-6A38-D7FE-9E54A4AFBC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3" t="4831" r="-916"/>
          <a:stretch/>
        </p:blipFill>
        <p:spPr bwMode="auto">
          <a:xfrm>
            <a:off x="10106415" y="4914833"/>
            <a:ext cx="1513252" cy="1551451"/>
          </a:xfrm>
          <a:prstGeom prst="ellipse">
            <a:avLst/>
          </a:prstGeom>
          <a:ln>
            <a:solidFill>
              <a:schemeClr val="accent1"/>
            </a:solidFill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0857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ptos Black" panose="020B0004020202020204" pitchFamily="34" charset="0"/>
              </a:rPr>
              <a:t>À:</a:t>
            </a:r>
            <a:r>
              <a:rPr lang="sk-SK" sz="3000" dirty="0">
                <a:latin typeface="Abadi" panose="020B0604020104020204" pitchFamily="34" charset="0"/>
              </a:rPr>
              <a:t> používame pri dopravných prostriedkoch,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v ktorých nie sme vo vnútri ale na nich alebo pri zvieratách: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vélo</a:t>
            </a: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trottinette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2400" i="1" dirty="0">
                <a:latin typeface="Abadi" panose="020B0604020104020204" pitchFamily="34" charset="0"/>
              </a:rPr>
              <a:t>(na kolobežke) 	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moto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2400" i="1" dirty="0">
                <a:latin typeface="Abadi" panose="020B0604020104020204" pitchFamily="34" charset="0"/>
              </a:rPr>
              <a:t>(na motorke)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dirty="0" err="1">
                <a:latin typeface="Abadi" panose="020B0604020104020204" pitchFamily="34" charset="0"/>
              </a:rPr>
              <a:t>cheval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2400" i="1" dirty="0">
                <a:latin typeface="Abadi" panose="020B0604020104020204" pitchFamily="34" charset="0"/>
              </a:rPr>
              <a:t>(na koni)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scooter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2400" i="1" dirty="0">
                <a:latin typeface="Abadi" panose="020B0604020104020204" pitchFamily="34" charset="0"/>
              </a:rPr>
              <a:t>(na skútri)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pied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2400" i="1" dirty="0">
                <a:latin typeface="Abadi" panose="020B0604020104020204" pitchFamily="34" charset="0"/>
              </a:rPr>
              <a:t>(</a:t>
            </a:r>
            <a:r>
              <a:rPr lang="sk-SK" sz="2400" i="1" dirty="0" err="1">
                <a:latin typeface="Abadi" panose="020B0604020104020204" pitchFamily="34" charset="0"/>
              </a:rPr>
              <a:t>pěšky</a:t>
            </a:r>
            <a:r>
              <a:rPr lang="sk-SK" sz="2400" i="1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Obrázok, na ktorom je kruh, diagram, písmo, dizajn&#10;&#10;Automaticky generovaný popis">
            <a:extLst>
              <a:ext uri="{FF2B5EF4-FFF2-40B4-BE49-F238E27FC236}">
                <a16:creationId xmlns:a16="http://schemas.microsoft.com/office/drawing/2014/main" id="{8991C467-094C-A51C-3AC0-D67A7E4BE7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" t="6521"/>
          <a:stretch/>
        </p:blipFill>
        <p:spPr bwMode="auto">
          <a:xfrm>
            <a:off x="10041567" y="2438670"/>
            <a:ext cx="1856732" cy="18279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8986424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254</Words>
  <Application>Microsoft Office PowerPoint</Application>
  <PresentationFormat>Širokouhlá</PresentationFormat>
  <Paragraphs>29</Paragraphs>
  <Slides>4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2" baseType="lpstr">
      <vt:lpstr>Abadi</vt:lpstr>
      <vt:lpstr>Aptos</vt:lpstr>
      <vt:lpstr>Aptos Black</vt:lpstr>
      <vt:lpstr>Aptos Display</vt:lpstr>
      <vt:lpstr>Arial</vt:lpstr>
      <vt:lpstr>Arial Black</vt:lpstr>
      <vt:lpstr>Calibri</vt:lpstr>
      <vt:lpstr>Motív Office</vt:lpstr>
      <vt:lpstr>Prezentácia programu PowerPoint</vt:lpstr>
      <vt:lpstr>PRÉPOSITIONS À et DE</vt:lpstr>
      <vt:lpstr>PRÉPOSITIONS :  moyens de transport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2024-11-27T17:11:43Z</dcterms:created>
  <dcterms:modified xsi:type="dcterms:W3CDTF">2024-11-27T18:05:11Z</dcterms:modified>
</cp:coreProperties>
</file>