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41" r:id="rId2"/>
    <p:sldId id="367" r:id="rId3"/>
    <p:sldId id="368" r:id="rId4"/>
    <p:sldId id="369" r:id="rId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AE9D0C-C7BA-4026-AECE-68C8B10D3354}" v="15" dt="2024-12-12T09:44:19.8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69AE9D0C-C7BA-4026-AECE-68C8B10D3354}"/>
    <pc:docChg chg="custSel addSld modSld">
      <pc:chgData name="Michal Varchol" userId="17b5eb1e964ec638" providerId="LiveId" clId="{69AE9D0C-C7BA-4026-AECE-68C8B10D3354}" dt="2024-12-12T09:44:34.190" v="53" actId="1076"/>
      <pc:docMkLst>
        <pc:docMk/>
      </pc:docMkLst>
      <pc:sldChg chg="addSp delSp modSp add mod">
        <pc:chgData name="Michal Varchol" userId="17b5eb1e964ec638" providerId="LiveId" clId="{69AE9D0C-C7BA-4026-AECE-68C8B10D3354}" dt="2024-12-12T09:37:23.757" v="32" actId="1076"/>
        <pc:sldMkLst>
          <pc:docMk/>
          <pc:sldMk cId="0" sldId="368"/>
        </pc:sldMkLst>
        <pc:picChg chg="del">
          <ac:chgData name="Michal Varchol" userId="17b5eb1e964ec638" providerId="LiveId" clId="{69AE9D0C-C7BA-4026-AECE-68C8B10D3354}" dt="2024-12-12T09:36:56.501" v="24" actId="478"/>
          <ac:picMkLst>
            <pc:docMk/>
            <pc:sldMk cId="0" sldId="368"/>
            <ac:picMk id="13" creationId="{BA30703B-DD06-056A-5934-AFFB4FC89A58}"/>
          </ac:picMkLst>
        </pc:picChg>
        <pc:picChg chg="del">
          <ac:chgData name="Michal Varchol" userId="17b5eb1e964ec638" providerId="LiveId" clId="{69AE9D0C-C7BA-4026-AECE-68C8B10D3354}" dt="2024-12-12T09:32:59.217" v="2" actId="478"/>
          <ac:picMkLst>
            <pc:docMk/>
            <pc:sldMk cId="0" sldId="368"/>
            <ac:picMk id="14" creationId="{BB02C0E3-40E4-C2E0-F77B-72BB5A81F181}"/>
          </ac:picMkLst>
        </pc:picChg>
        <pc:picChg chg="del">
          <ac:chgData name="Michal Varchol" userId="17b5eb1e964ec638" providerId="LiveId" clId="{69AE9D0C-C7BA-4026-AECE-68C8B10D3354}" dt="2024-12-12T09:35:07.900" v="16" actId="478"/>
          <ac:picMkLst>
            <pc:docMk/>
            <pc:sldMk cId="0" sldId="368"/>
            <ac:picMk id="16" creationId="{0D5832D4-4A4B-795B-8D96-1932C75AC161}"/>
          </ac:picMkLst>
        </pc:picChg>
        <pc:picChg chg="del">
          <ac:chgData name="Michal Varchol" userId="17b5eb1e964ec638" providerId="LiveId" clId="{69AE9D0C-C7BA-4026-AECE-68C8B10D3354}" dt="2024-12-12T09:34:05.699" v="9" actId="478"/>
          <ac:picMkLst>
            <pc:docMk/>
            <pc:sldMk cId="0" sldId="368"/>
            <ac:picMk id="17" creationId="{19D8D143-BE96-FB94-543C-66BB96EAD80F}"/>
          </ac:picMkLst>
        </pc:picChg>
        <pc:picChg chg="add mod">
          <ac:chgData name="Michal Varchol" userId="17b5eb1e964ec638" providerId="LiveId" clId="{69AE9D0C-C7BA-4026-AECE-68C8B10D3354}" dt="2024-12-12T09:33:11.764" v="8" actId="1076"/>
          <ac:picMkLst>
            <pc:docMk/>
            <pc:sldMk cId="0" sldId="368"/>
            <ac:picMk id="18" creationId="{A9C45F6A-110A-E77F-BFD6-5D7F329712F2}"/>
          </ac:picMkLst>
        </pc:picChg>
        <pc:picChg chg="add mod">
          <ac:chgData name="Michal Varchol" userId="17b5eb1e964ec638" providerId="LiveId" clId="{69AE9D0C-C7BA-4026-AECE-68C8B10D3354}" dt="2024-12-12T09:34:16.559" v="15" actId="1076"/>
          <ac:picMkLst>
            <pc:docMk/>
            <pc:sldMk cId="0" sldId="368"/>
            <ac:picMk id="19" creationId="{BBA204BE-6F60-31FB-B897-D8D1E41937EE}"/>
          </ac:picMkLst>
        </pc:picChg>
        <pc:picChg chg="add mod">
          <ac:chgData name="Michal Varchol" userId="17b5eb1e964ec638" providerId="LiveId" clId="{69AE9D0C-C7BA-4026-AECE-68C8B10D3354}" dt="2024-12-12T09:37:23.757" v="32" actId="1076"/>
          <ac:picMkLst>
            <pc:docMk/>
            <pc:sldMk cId="0" sldId="368"/>
            <ac:picMk id="20" creationId="{96077956-04E0-91BA-520E-0942197E53D8}"/>
          </ac:picMkLst>
        </pc:picChg>
        <pc:picChg chg="add mod">
          <ac:chgData name="Michal Varchol" userId="17b5eb1e964ec638" providerId="LiveId" clId="{69AE9D0C-C7BA-4026-AECE-68C8B10D3354}" dt="2024-12-12T09:35:23.847" v="23" actId="1076"/>
          <ac:picMkLst>
            <pc:docMk/>
            <pc:sldMk cId="0" sldId="368"/>
            <ac:picMk id="1026" creationId="{EA0019F2-88FB-25C9-C8F0-A1A91952EE86}"/>
          </ac:picMkLst>
        </pc:picChg>
      </pc:sldChg>
      <pc:sldChg chg="addSp delSp modSp add mod">
        <pc:chgData name="Michal Varchol" userId="17b5eb1e964ec638" providerId="LiveId" clId="{69AE9D0C-C7BA-4026-AECE-68C8B10D3354}" dt="2024-12-12T09:44:34.190" v="53" actId="1076"/>
        <pc:sldMkLst>
          <pc:docMk/>
          <pc:sldMk cId="0" sldId="369"/>
        </pc:sldMkLst>
        <pc:picChg chg="del">
          <ac:chgData name="Michal Varchol" userId="17b5eb1e964ec638" providerId="LiveId" clId="{69AE9D0C-C7BA-4026-AECE-68C8B10D3354}" dt="2024-12-12T09:39:20.299" v="33" actId="478"/>
          <ac:picMkLst>
            <pc:docMk/>
            <pc:sldMk cId="0" sldId="369"/>
            <ac:picMk id="12" creationId="{4B6BC971-48CE-F56C-8E5B-BFCEE4296282}"/>
          </ac:picMkLst>
        </pc:picChg>
        <pc:picChg chg="del">
          <ac:chgData name="Michal Varchol" userId="17b5eb1e964ec638" providerId="LiveId" clId="{69AE9D0C-C7BA-4026-AECE-68C8B10D3354}" dt="2024-12-12T09:41:29.319" v="40" actId="478"/>
          <ac:picMkLst>
            <pc:docMk/>
            <pc:sldMk cId="0" sldId="369"/>
            <ac:picMk id="13" creationId="{E85E19DA-A348-9336-00E2-0F27F2F38FA1}"/>
          </ac:picMkLst>
        </pc:picChg>
        <pc:picChg chg="del">
          <ac:chgData name="Michal Varchol" userId="17b5eb1e964ec638" providerId="LiveId" clId="{69AE9D0C-C7BA-4026-AECE-68C8B10D3354}" dt="2024-12-12T09:44:18.602" v="47" actId="478"/>
          <ac:picMkLst>
            <pc:docMk/>
            <pc:sldMk cId="0" sldId="369"/>
            <ac:picMk id="14" creationId="{7617A7B8-3EC4-00C9-17A9-304B3E21149F}"/>
          </ac:picMkLst>
        </pc:picChg>
        <pc:picChg chg="add mod">
          <ac:chgData name="Michal Varchol" userId="17b5eb1e964ec638" providerId="LiveId" clId="{69AE9D0C-C7BA-4026-AECE-68C8B10D3354}" dt="2024-12-12T09:39:39.030" v="39" actId="1076"/>
          <ac:picMkLst>
            <pc:docMk/>
            <pc:sldMk cId="0" sldId="369"/>
            <ac:picMk id="16" creationId="{7774F65F-27B5-B1B9-5C1C-614182685C4C}"/>
          </ac:picMkLst>
        </pc:picChg>
        <pc:picChg chg="add mod">
          <ac:chgData name="Michal Varchol" userId="17b5eb1e964ec638" providerId="LiveId" clId="{69AE9D0C-C7BA-4026-AECE-68C8B10D3354}" dt="2024-12-12T09:41:46.526" v="46" actId="1076"/>
          <ac:picMkLst>
            <pc:docMk/>
            <pc:sldMk cId="0" sldId="369"/>
            <ac:picMk id="17" creationId="{A59B5FA6-6711-8052-B8E0-54C696E31BCA}"/>
          </ac:picMkLst>
        </pc:picChg>
        <pc:picChg chg="add mod">
          <ac:chgData name="Michal Varchol" userId="17b5eb1e964ec638" providerId="LiveId" clId="{69AE9D0C-C7BA-4026-AECE-68C8B10D3354}" dt="2024-12-12T09:44:34.190" v="53" actId="1076"/>
          <ac:picMkLst>
            <pc:docMk/>
            <pc:sldMk cId="0" sldId="369"/>
            <ac:picMk id="18" creationId="{C53C1D42-9673-BC53-9BEE-B3BC9E36F55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6E02C-175B-4C69-BAF8-812078525492}" type="datetimeFigureOut">
              <a:rPr lang="sk-SK" smtClean="0"/>
              <a:t>11. 12. 2024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FD4A25-801E-4396-B96D-49286C4DA8B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1613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g54dda1946d_6_370:notes">
            <a:extLst>
              <a:ext uri="{FF2B5EF4-FFF2-40B4-BE49-F238E27FC236}">
                <a16:creationId xmlns:a16="http://schemas.microsoft.com/office/drawing/2014/main" id="{D839152F-1C72-3EBE-9424-4C12DD3079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3" y="685800"/>
            <a:ext cx="6096003" cy="3429000"/>
          </a:xfrm>
        </p:spPr>
      </p:sp>
      <p:sp>
        <p:nvSpPr>
          <p:cNvPr id="3" name="Google Shape;538;g54dda1946d_6_370:notes">
            <a:extLst>
              <a:ext uri="{FF2B5EF4-FFF2-40B4-BE49-F238E27FC236}">
                <a16:creationId xmlns:a16="http://schemas.microsoft.com/office/drawing/2014/main" id="{1AD8D3FA-202F-7493-84AA-2B0F587FF16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</p:spPr>
        <p:txBody>
          <a:bodyPr lIns="91421" tIns="91421" rIns="91421" bIns="91421"/>
          <a:lstStyle/>
          <a:p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g54dda1946d_6_370:notes">
            <a:extLst>
              <a:ext uri="{FF2B5EF4-FFF2-40B4-BE49-F238E27FC236}">
                <a16:creationId xmlns:a16="http://schemas.microsoft.com/office/drawing/2014/main" id="{952E31C6-DD3A-0306-DB3D-AAB83D6D87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538;g54dda1946d_6_370:notes">
            <a:extLst>
              <a:ext uri="{FF2B5EF4-FFF2-40B4-BE49-F238E27FC236}">
                <a16:creationId xmlns:a16="http://schemas.microsoft.com/office/drawing/2014/main" id="{C59A5A37-620E-D142-B3B2-0397356CE07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</p:spPr>
        <p:txBody>
          <a:bodyPr lIns="91421" tIns="91421" rIns="91421" bIns="91421"/>
          <a:lstStyle/>
          <a:p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g54dda1946d_6_370:notes">
            <a:extLst>
              <a:ext uri="{FF2B5EF4-FFF2-40B4-BE49-F238E27FC236}">
                <a16:creationId xmlns:a16="http://schemas.microsoft.com/office/drawing/2014/main" id="{1C608743-E383-BB10-799A-AA9FC66BB4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538;g54dda1946d_6_370:notes">
            <a:extLst>
              <a:ext uri="{FF2B5EF4-FFF2-40B4-BE49-F238E27FC236}">
                <a16:creationId xmlns:a16="http://schemas.microsoft.com/office/drawing/2014/main" id="{A52C59FC-CA55-08FD-4E6C-352F2C303DC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</p:spPr>
        <p:txBody>
          <a:bodyPr lIns="91421" tIns="91421" rIns="91421" bIns="91421"/>
          <a:lstStyle/>
          <a:p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3A8409-6EDA-133D-C385-455CCAE4E1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7DF27D-E865-1EEB-8EC7-1196DC58BC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81191CC-43D2-1F45-4C8E-BD0D63E90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E677-97CF-4126-9F3B-87B2BFE4312F}" type="datetimeFigureOut">
              <a:rPr lang="sk-SK" smtClean="0"/>
              <a:t>11. 12. 2024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9B9D59A-64D7-ACAA-D6C6-62B016D2A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E9A38F1-E7C2-93A0-8289-94086A845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008-C862-45E8-961C-A12E69857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5091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F3A195-FC30-E822-AC4E-90FEF42E8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8D84B12-4705-904D-DD1D-FA73FCA09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1319BA7-F73E-D926-E94E-0AB122957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E677-97CF-4126-9F3B-87B2BFE4312F}" type="datetimeFigureOut">
              <a:rPr lang="sk-SK" smtClean="0"/>
              <a:t>11. 12. 2024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E995C36-713C-1B07-006C-47E4ED35A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49EC814-1BF8-EC4E-6AF4-54DA19550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008-C862-45E8-961C-A12E69857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089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4966391F-93E8-8F11-DBEC-DF04A25978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DDDF69D-704B-A860-4D27-E9A6E514D5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61B7B95-3054-3DB8-E612-C855D3E9E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E677-97CF-4126-9F3B-87B2BFE4312F}" type="datetimeFigureOut">
              <a:rPr lang="sk-SK" smtClean="0"/>
              <a:t>11. 12. 2024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A2E5883-78ED-B745-7F2D-44430DBFF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B8F4AAE-8A29-C560-1630-AE7E02CDA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008-C862-45E8-961C-A12E69857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5748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88D4-4746-432E-BC66-7129D8E1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7996-E3EE-4932-9DF3-4751E7151EB3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45977-1E38-4122-ADFC-3AA1D4E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8C3A7-14A2-4B04-B8A7-D17B9F9C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82703-A5C3-46B6-B3F5-0A465FBF64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268898-9196-4486-9B2C-B0F18E818B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96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FF884D-C4CD-AA59-CD29-BAB75F5F6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165B789-0FF7-D8B6-5361-3E4BA767D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DC54412-D338-6C10-9BDF-AB8BA3B1E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E677-97CF-4126-9F3B-87B2BFE4312F}" type="datetimeFigureOut">
              <a:rPr lang="sk-SK" smtClean="0"/>
              <a:t>11. 12. 2024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EBE1E64-E2DA-0699-5653-6AD829108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CBA7898-7D5B-2048-4B77-0B4649EC9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008-C862-45E8-961C-A12E69857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55960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290A55-07D6-14B1-3FF5-7C84DD97E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E91E430-4094-20FD-3936-7C836B3B9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32CA21-9AF3-65FE-56F9-A31B33C38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E677-97CF-4126-9F3B-87B2BFE4312F}" type="datetimeFigureOut">
              <a:rPr lang="sk-SK" smtClean="0"/>
              <a:t>11. 12. 2024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3073BD8-BB7C-E90C-2426-EBFFC4DC8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F55381E-BB36-E6C7-B4BC-CD917582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008-C862-45E8-961C-A12E69857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227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5ADAA0-9AB8-EF1A-1CAE-9AE5E2A16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5B0DECD-D1D2-794D-D1DC-A4A00A4430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E0D99622-236F-C198-F3D5-5DCA6BD68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286619B6-6923-1A08-CE33-FD9A9C8CA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E677-97CF-4126-9F3B-87B2BFE4312F}" type="datetimeFigureOut">
              <a:rPr lang="sk-SK" smtClean="0"/>
              <a:t>11. 12. 2024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194A192-E84E-6453-7882-7C23B835D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363A185-C6E6-4786-A25B-D7B36B5CE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008-C862-45E8-961C-A12E69857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215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D17CC-BF33-320F-33BE-E4DA42DDA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16FF5A7-058D-88FB-4D98-016F85418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AAD0ABF-219F-203B-31AE-0F7FC98C3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9D50491-2051-24DD-3869-608A19E95D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D3D61498-2920-AFCA-8AD1-852D2A904E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964EE59F-8147-767E-2E68-21AC87D5A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E677-97CF-4126-9F3B-87B2BFE4312F}" type="datetimeFigureOut">
              <a:rPr lang="sk-SK" smtClean="0"/>
              <a:t>11. 12. 2024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FA8CEA14-1ABF-794D-C007-EE2CF448E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1165D8E2-FD5B-3FFD-079C-4A29B64A7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008-C862-45E8-961C-A12E69857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8087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EDBE81-BFD3-F314-81C0-BBFFE1AA5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1B28233-F45A-0532-7E20-47DCA2A52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E677-97CF-4126-9F3B-87B2BFE4312F}" type="datetimeFigureOut">
              <a:rPr lang="sk-SK" smtClean="0"/>
              <a:t>11. 12. 2024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B3228392-D178-6A8E-A0F1-80F44BA32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963CCF4D-D433-FCD8-72D6-2CA38F442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008-C862-45E8-961C-A12E69857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5544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ECD8C8A-639D-B3FE-E71C-B82FE7CFB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E677-97CF-4126-9F3B-87B2BFE4312F}" type="datetimeFigureOut">
              <a:rPr lang="sk-SK" smtClean="0"/>
              <a:t>11. 12. 2024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F7244922-FAC1-928B-D85B-A25278B6B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311DAA50-D291-26F7-E091-95313DEAE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008-C862-45E8-961C-A12E69857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6246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2D6ABD-91F5-C351-83B6-A07AC03A6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82899C1-AAB1-F89D-DF7F-C2993FE70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42CC8CA-784A-40A9-2B81-AFC9C2774C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BFB82D7-E60E-85F1-8DC1-8863A60AC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E677-97CF-4126-9F3B-87B2BFE4312F}" type="datetimeFigureOut">
              <a:rPr lang="sk-SK" smtClean="0"/>
              <a:t>11. 12. 2024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CD357D0-0668-25B8-3368-0EA0BF85A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9217F1B-1CB7-328D-0ABC-5218E3AE8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008-C862-45E8-961C-A12E69857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6885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83247B-6B90-4C09-2E48-FA8068C19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EE86D57C-67F3-071F-025E-9F5B891BD0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A4814BD-D66D-9B32-1B18-DD09C7D58A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287C17C-004B-2F8C-692F-46E4461AE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E677-97CF-4126-9F3B-87B2BFE4312F}" type="datetimeFigureOut">
              <a:rPr lang="sk-SK" smtClean="0"/>
              <a:t>11. 12. 2024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CD377573-5FBB-66F9-D0C2-0A6B7D63D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B458830-D0B7-9E48-48E0-26A6CE10D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008-C862-45E8-961C-A12E69857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6996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9968FBEB-B96C-ADEF-1F5D-ECEF767C2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806C0F-7E50-F5A0-5344-E25196B78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2CADF59-2FD7-98AD-FA12-1FD9EBDA89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95E677-97CF-4126-9F3B-87B2BFE4312F}" type="datetimeFigureOut">
              <a:rPr lang="sk-SK" smtClean="0"/>
              <a:t>11. 12. 2024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D7219E5-9D75-0DF4-AD88-3ADDB148E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C78710E-1F78-E9BF-3E73-86475D05D4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C3A008-C862-45E8-961C-A12E69857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7130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EC12C10-7507-436C-B766-1BAFC1C38C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4" b="6064"/>
          <a:stretch>
            <a:fillRect/>
          </a:stretch>
        </p:blipFill>
        <p:spPr/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6EBEDB8-8524-424E-9EDF-3E39917552B2}"/>
              </a:ext>
            </a:extLst>
          </p:cNvPr>
          <p:cNvGrpSpPr/>
          <p:nvPr/>
        </p:nvGrpSpPr>
        <p:grpSpPr>
          <a:xfrm>
            <a:off x="457114" y="368491"/>
            <a:ext cx="4907666" cy="2740469"/>
            <a:chOff x="457114" y="286603"/>
            <a:chExt cx="4907666" cy="248766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7209E0-2279-4A14-9681-4954497ABF99}"/>
                </a:ext>
              </a:extLst>
            </p:cNvPr>
            <p:cNvGrpSpPr/>
            <p:nvPr/>
          </p:nvGrpSpPr>
          <p:grpSpPr>
            <a:xfrm>
              <a:off x="457114" y="286603"/>
              <a:ext cx="4907666" cy="2487663"/>
              <a:chOff x="266045" y="-13647"/>
              <a:chExt cx="4907666" cy="248766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B8AB0FC-DD7C-4AC4-974C-AF5080186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045" y="2210765"/>
                <a:ext cx="4907666" cy="0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DDF264B-021C-4888-A88D-BF2A9E5CEF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292" y="-13647"/>
                <a:ext cx="0" cy="2487663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62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4D7A459-7643-48CE-BE04-D2B1F9B05B41}"/>
                </a:ext>
              </a:extLst>
            </p:cNvPr>
            <p:cNvGrpSpPr/>
            <p:nvPr/>
          </p:nvGrpSpPr>
          <p:grpSpPr>
            <a:xfrm>
              <a:off x="904207" y="394648"/>
              <a:ext cx="4421529" cy="2048591"/>
              <a:chOff x="781377" y="394648"/>
              <a:chExt cx="4421529" cy="204859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5E3C70-9E9F-43F6-A4FD-4E87EC136B05}"/>
                  </a:ext>
                </a:extLst>
              </p:cNvPr>
              <p:cNvSpPr txBox="1"/>
              <p:nvPr/>
            </p:nvSpPr>
            <p:spPr>
              <a:xfrm>
                <a:off x="781377" y="1186009"/>
                <a:ext cx="4421529" cy="1257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ROM1BFR01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Francouzština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 I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(pro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nefrancouzštináře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)</a:t>
                </a:r>
                <a:endParaRPr lang="ko-KR" altLang="en-US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026" name="Picture 2" descr="France ">
                <a:extLst>
                  <a:ext uri="{FF2B5EF4-FFF2-40B4-BE49-F238E27FC236}">
                    <a16:creationId xmlns:a16="http://schemas.microsoft.com/office/drawing/2014/main" id="{17905252-1505-49AD-81BA-47EEA8361A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1377" y="394648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" name="BlokTextu 2">
            <a:extLst>
              <a:ext uri="{FF2B5EF4-FFF2-40B4-BE49-F238E27FC236}">
                <a16:creationId xmlns:a16="http://schemas.microsoft.com/office/drawing/2014/main" id="{82778172-7716-6592-29E7-0D11D0703AA5}"/>
              </a:ext>
            </a:extLst>
          </p:cNvPr>
          <p:cNvSpPr txBox="1"/>
          <p:nvPr/>
        </p:nvSpPr>
        <p:spPr>
          <a:xfrm>
            <a:off x="686361" y="3609531"/>
            <a:ext cx="45460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LEÇON </a:t>
            </a:r>
            <a:r>
              <a:rPr lang="sk-SK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11</a:t>
            </a:r>
            <a:endParaRPr lang="fr-FR" sz="3600" b="1" u="sng" dirty="0">
              <a:solidFill>
                <a:srgbClr val="0000FF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fr-FR" sz="28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7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>
            <a:extLst>
              <a:ext uri="{FF2B5EF4-FFF2-40B4-BE49-F238E27FC236}">
                <a16:creationId xmlns:a16="http://schemas.microsoft.com/office/drawing/2014/main" id="{8A0AE912-B9A6-B9BE-0357-944C8471FD8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 sz="4800" u="sng">
                <a:solidFill>
                  <a:srgbClr val="0000FF"/>
                </a:solidFill>
                <a:latin typeface="Arial Black" pitchFamily="34"/>
              </a:rPr>
              <a:t>QUEL TEMPS FAIT-IL ?</a:t>
            </a:r>
          </a:p>
        </p:txBody>
      </p:sp>
      <p:sp>
        <p:nvSpPr>
          <p:cNvPr id="3" name="Zástupný objekt pre obsah 3">
            <a:extLst>
              <a:ext uri="{FF2B5EF4-FFF2-40B4-BE49-F238E27FC236}">
                <a16:creationId xmlns:a16="http://schemas.microsoft.com/office/drawing/2014/main" id="{EF2EE40B-FE45-232A-08F7-B5D9482E14C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sk-SK" sz="3000" b="1">
                <a:solidFill>
                  <a:srgbClr val="0000FF"/>
                </a:solidFill>
                <a:latin typeface="Abadi" pitchFamily="34"/>
              </a:rPr>
              <a:t>Il fait beau.	</a:t>
            </a:r>
            <a:r>
              <a:rPr lang="sk-SK" sz="3000">
                <a:latin typeface="Abadi" pitchFamily="34"/>
              </a:rPr>
              <a:t>					Je pekne.</a:t>
            </a:r>
          </a:p>
          <a:p>
            <a:pPr marL="0" lvl="0" indent="0">
              <a:buNone/>
            </a:pPr>
            <a:r>
              <a:rPr lang="sk-SK" sz="3000" b="1">
                <a:solidFill>
                  <a:srgbClr val="0000FF"/>
                </a:solidFill>
                <a:latin typeface="Abadi" pitchFamily="34"/>
              </a:rPr>
              <a:t>Il fait mauvais.</a:t>
            </a:r>
            <a:r>
              <a:rPr lang="sk-SK" sz="3000">
                <a:latin typeface="Abadi" pitchFamily="34"/>
              </a:rPr>
              <a:t>					Je škaredo.</a:t>
            </a:r>
          </a:p>
          <a:p>
            <a:pPr marL="0" lvl="0" indent="0">
              <a:buNone/>
            </a:pPr>
            <a:r>
              <a:rPr lang="sk-SK" sz="3000" b="1">
                <a:solidFill>
                  <a:srgbClr val="0000FF"/>
                </a:solidFill>
                <a:latin typeface="Abadi" pitchFamily="34"/>
              </a:rPr>
              <a:t>Il fait chaud.</a:t>
            </a:r>
            <a:r>
              <a:rPr lang="sk-SK" sz="3000">
                <a:latin typeface="Abadi" pitchFamily="34"/>
              </a:rPr>
              <a:t>					Je teplo.</a:t>
            </a:r>
          </a:p>
          <a:p>
            <a:pPr marL="0" lvl="0" indent="0">
              <a:buNone/>
            </a:pPr>
            <a:r>
              <a:rPr lang="sk-SK" sz="3000" b="1">
                <a:solidFill>
                  <a:srgbClr val="0000FF"/>
                </a:solidFill>
                <a:latin typeface="Abadi" pitchFamily="34"/>
              </a:rPr>
              <a:t>Il fait froid.</a:t>
            </a:r>
            <a:r>
              <a:rPr lang="sk-SK" sz="3000">
                <a:latin typeface="Abadi" pitchFamily="34"/>
              </a:rPr>
              <a:t>						Je zima.</a:t>
            </a:r>
          </a:p>
          <a:p>
            <a:pPr marL="0" lvl="0" indent="0">
              <a:buNone/>
            </a:pPr>
            <a:r>
              <a:rPr lang="sk-SK" sz="3000" b="1">
                <a:solidFill>
                  <a:srgbClr val="0000FF"/>
                </a:solidFill>
                <a:latin typeface="Abadi" pitchFamily="34"/>
              </a:rPr>
              <a:t>Il fait 35°C.</a:t>
            </a:r>
            <a:r>
              <a:rPr lang="sk-SK" sz="3000">
                <a:latin typeface="Abadi" pitchFamily="34"/>
              </a:rPr>
              <a:t>						Je 35	°C.		                                               	    </a:t>
            </a:r>
            <a:r>
              <a:rPr lang="sk-SK" sz="3000">
                <a:solidFill>
                  <a:srgbClr val="0000FF"/>
                </a:solidFill>
                <a:latin typeface="Abadi" pitchFamily="34"/>
              </a:rPr>
              <a:t>(35 degrés Celsius)</a:t>
            </a:r>
          </a:p>
          <a:p>
            <a:pPr marL="0" lvl="0" indent="0">
              <a:buNone/>
            </a:pPr>
            <a:r>
              <a:rPr lang="sk-SK" sz="3000" b="1">
                <a:solidFill>
                  <a:srgbClr val="0000FF"/>
                </a:solidFill>
                <a:latin typeface="Abadi" pitchFamily="34"/>
              </a:rPr>
              <a:t>Il fait -1O °C.</a:t>
            </a:r>
            <a:r>
              <a:rPr lang="sk-SK" sz="3000">
                <a:latin typeface="Abadi" pitchFamily="34"/>
              </a:rPr>
              <a:t>					Je -10 °C.</a:t>
            </a:r>
          </a:p>
          <a:p>
            <a:pPr marL="0" lvl="0" indent="0">
              <a:buNone/>
            </a:pPr>
            <a:r>
              <a:rPr lang="sk-SK" sz="3000">
                <a:latin typeface="Abadi" pitchFamily="34"/>
              </a:rPr>
              <a:t>	    </a:t>
            </a:r>
            <a:r>
              <a:rPr lang="sk-SK" sz="3000">
                <a:solidFill>
                  <a:srgbClr val="0000FF"/>
                </a:solidFill>
                <a:latin typeface="Abadi" pitchFamily="34"/>
              </a:rPr>
              <a:t>(moins 10 degrés Celsius)</a:t>
            </a:r>
            <a:endParaRPr lang="fr-FR" sz="3000">
              <a:solidFill>
                <a:srgbClr val="0000FF"/>
              </a:solidFill>
              <a:latin typeface="Abadi" pitchFamily="34"/>
            </a:endParaRPr>
          </a:p>
        </p:txBody>
      </p:sp>
      <p:grpSp>
        <p:nvGrpSpPr>
          <p:cNvPr id="4" name="Google Shape;542;p52">
            <a:extLst>
              <a:ext uri="{FF2B5EF4-FFF2-40B4-BE49-F238E27FC236}">
                <a16:creationId xmlns:a16="http://schemas.microsoft.com/office/drawing/2014/main" id="{50D50EAB-A8DF-C467-BC7D-3950D06669C4}"/>
              </a:ext>
            </a:extLst>
          </p:cNvPr>
          <p:cNvGrpSpPr/>
          <p:nvPr/>
        </p:nvGrpSpPr>
        <p:grpSpPr>
          <a:xfrm>
            <a:off x="0" y="0"/>
            <a:ext cx="12192005" cy="6857999"/>
            <a:chOff x="0" y="0"/>
            <a:chExt cx="12192005" cy="6857999"/>
          </a:xfrm>
        </p:grpSpPr>
        <p:grpSp>
          <p:nvGrpSpPr>
            <p:cNvPr id="5" name="Google Shape;543;p52">
              <a:extLst>
                <a:ext uri="{FF2B5EF4-FFF2-40B4-BE49-F238E27FC236}">
                  <a16:creationId xmlns:a16="http://schemas.microsoft.com/office/drawing/2014/main" id="{B32DA100-AF70-5CDA-678D-2E103060D9A7}"/>
                </a:ext>
              </a:extLst>
            </p:cNvPr>
            <p:cNvGrpSpPr/>
            <p:nvPr/>
          </p:nvGrpSpPr>
          <p:grpSpPr>
            <a:xfrm>
              <a:off x="0" y="0"/>
              <a:ext cx="1289669" cy="1289669"/>
              <a:chOff x="0" y="0"/>
              <a:chExt cx="1289669" cy="1289669"/>
            </a:xfrm>
          </p:grpSpPr>
          <p:sp>
            <p:nvSpPr>
              <p:cNvPr id="6" name="Google Shape;544;p52">
                <a:extLst>
                  <a:ext uri="{FF2B5EF4-FFF2-40B4-BE49-F238E27FC236}">
                    <a16:creationId xmlns:a16="http://schemas.microsoft.com/office/drawing/2014/main" id="{693FC664-C3EE-D256-C0E9-CC7E42FECEAD}"/>
                  </a:ext>
                </a:extLst>
              </p:cNvPr>
              <p:cNvSpPr/>
              <p:nvPr/>
            </p:nvSpPr>
            <p:spPr>
              <a:xfrm>
                <a:off x="0" y="0"/>
                <a:ext cx="1289669" cy="1289669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8690"/>
                  <a:gd name="f4" fmla="val 30598"/>
                  <a:gd name="f5" fmla="*/ f0 1 38690"/>
                  <a:gd name="f6" fmla="*/ f1 1 38690"/>
                  <a:gd name="f7" fmla="+- f3 0 f2"/>
                  <a:gd name="f8" fmla="*/ f7 1 38690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8690" h="38690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Google Shape;545;p52">
                <a:extLst>
                  <a:ext uri="{FF2B5EF4-FFF2-40B4-BE49-F238E27FC236}">
                    <a16:creationId xmlns:a16="http://schemas.microsoft.com/office/drawing/2014/main" id="{48EC4467-983F-564F-963C-458F9A81D7CB}"/>
                  </a:ext>
                </a:extLst>
              </p:cNvPr>
              <p:cNvSpPr/>
              <p:nvPr/>
            </p:nvSpPr>
            <p:spPr>
              <a:xfrm>
                <a:off x="0" y="0"/>
                <a:ext cx="757763" cy="75776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2733"/>
                  <a:gd name="f4" fmla="val 14641"/>
                  <a:gd name="f5" fmla="*/ f0 1 22733"/>
                  <a:gd name="f6" fmla="*/ f1 1 22733"/>
                  <a:gd name="f7" fmla="+- f3 0 f2"/>
                  <a:gd name="f8" fmla="*/ f7 1 22733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22733" h="22733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8" name="Google Shape;546;p52">
                <a:extLst>
                  <a:ext uri="{FF2B5EF4-FFF2-40B4-BE49-F238E27FC236}">
                    <a16:creationId xmlns:a16="http://schemas.microsoft.com/office/drawing/2014/main" id="{07D8BDAB-F209-89F3-0630-B2AA81557270}"/>
                  </a:ext>
                </a:extLst>
              </p:cNvPr>
              <p:cNvSpPr/>
              <p:nvPr/>
            </p:nvSpPr>
            <p:spPr>
              <a:xfrm>
                <a:off x="0" y="0"/>
                <a:ext cx="1023798" cy="102379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714"/>
                  <a:gd name="f4" fmla="val 22622"/>
                  <a:gd name="f5" fmla="*/ f0 1 30714"/>
                  <a:gd name="f6" fmla="*/ f1 1 30714"/>
                  <a:gd name="f7" fmla="+- f3 0 f2"/>
                  <a:gd name="f8" fmla="*/ f7 1 30714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0714" h="30714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9" name="Google Shape;547;p52">
              <a:extLst>
                <a:ext uri="{FF2B5EF4-FFF2-40B4-BE49-F238E27FC236}">
                  <a16:creationId xmlns:a16="http://schemas.microsoft.com/office/drawing/2014/main" id="{EC9DCC7D-00B9-E820-6FAA-9D22EB89205D}"/>
                </a:ext>
              </a:extLst>
            </p:cNvPr>
            <p:cNvGrpSpPr/>
            <p:nvPr/>
          </p:nvGrpSpPr>
          <p:grpSpPr>
            <a:xfrm>
              <a:off x="10969928" y="5636096"/>
              <a:ext cx="1222077" cy="1221903"/>
              <a:chOff x="10969928" y="5636096"/>
              <a:chExt cx="1222077" cy="1221903"/>
            </a:xfrm>
          </p:grpSpPr>
          <p:sp>
            <p:nvSpPr>
              <p:cNvPr id="10" name="Google Shape;548;p52">
                <a:extLst>
                  <a:ext uri="{FF2B5EF4-FFF2-40B4-BE49-F238E27FC236}">
                    <a16:creationId xmlns:a16="http://schemas.microsoft.com/office/drawing/2014/main" id="{E80E27F8-7BF4-0800-B3E0-7C65294E3419}"/>
                  </a:ext>
                </a:extLst>
              </p:cNvPr>
              <p:cNvSpPr/>
              <p:nvPr/>
            </p:nvSpPr>
            <p:spPr>
              <a:xfrm>
                <a:off x="11501835" y="6168002"/>
                <a:ext cx="690170" cy="6899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0705"/>
                  <a:gd name="f4" fmla="val 20700"/>
                  <a:gd name="f5" fmla="val 1"/>
                  <a:gd name="f6" fmla="val 8092"/>
                  <a:gd name="f7" fmla="*/ f0 1 20705"/>
                  <a:gd name="f8" fmla="*/ f1 1 20700"/>
                  <a:gd name="f9" fmla="+- f4 0 f2"/>
                  <a:gd name="f10" fmla="+- f3 0 f2"/>
                  <a:gd name="f11" fmla="*/ f10 1 20705"/>
                  <a:gd name="f12" fmla="*/ f9 1 20700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20705" h="20700">
                    <a:moveTo>
                      <a:pt x="f3" y="f2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1" name="Google Shape;549;p52">
                <a:extLst>
                  <a:ext uri="{FF2B5EF4-FFF2-40B4-BE49-F238E27FC236}">
                    <a16:creationId xmlns:a16="http://schemas.microsoft.com/office/drawing/2014/main" id="{FF546521-007A-7970-7E07-EFEFDDB0F753}"/>
                  </a:ext>
                </a:extLst>
              </p:cNvPr>
              <p:cNvSpPr/>
              <p:nvPr/>
            </p:nvSpPr>
            <p:spPr>
              <a:xfrm>
                <a:off x="11235799" y="5901967"/>
                <a:ext cx="956197" cy="95603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8686"/>
                  <a:gd name="f4" fmla="val 28681"/>
                  <a:gd name="f5" fmla="val 1"/>
                  <a:gd name="f6" fmla="val 8097"/>
                  <a:gd name="f7" fmla="val 8092"/>
                  <a:gd name="f8" fmla="*/ f0 1 28686"/>
                  <a:gd name="f9" fmla="*/ f1 1 28681"/>
                  <a:gd name="f10" fmla="+- f4 0 f2"/>
                  <a:gd name="f11" fmla="+- f3 0 f2"/>
                  <a:gd name="f12" fmla="*/ f11 1 28686"/>
                  <a:gd name="f13" fmla="*/ f10 1 28681"/>
                  <a:gd name="f14" fmla="*/ f2 1 f12"/>
                  <a:gd name="f15" fmla="*/ f3 1 f12"/>
                  <a:gd name="f16" fmla="*/ f2 1 f13"/>
                  <a:gd name="f17" fmla="*/ f4 1 f13"/>
                  <a:gd name="f18" fmla="*/ f14 f8 1"/>
                  <a:gd name="f19" fmla="*/ f15 f8 1"/>
                  <a:gd name="f20" fmla="*/ f17 f9 1"/>
                  <a:gd name="f21" fmla="*/ f16 f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21" r="f19" b="f20"/>
                <a:pathLst>
                  <a:path w="28686" h="28681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7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2" name="Google Shape;550;p52">
                <a:extLst>
                  <a:ext uri="{FF2B5EF4-FFF2-40B4-BE49-F238E27FC236}">
                    <a16:creationId xmlns:a16="http://schemas.microsoft.com/office/drawing/2014/main" id="{896C8566-0376-BBBE-4E01-3BB640A05FA7}"/>
                  </a:ext>
                </a:extLst>
              </p:cNvPr>
              <p:cNvSpPr/>
              <p:nvPr/>
            </p:nvSpPr>
            <p:spPr>
              <a:xfrm>
                <a:off x="10969928" y="5636096"/>
                <a:ext cx="1222068" cy="122190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6662"/>
                  <a:gd name="f4" fmla="val 36657"/>
                  <a:gd name="f5" fmla="val 1"/>
                  <a:gd name="f6" fmla="val 8092"/>
                  <a:gd name="f7" fmla="*/ f0 1 36662"/>
                  <a:gd name="f8" fmla="*/ f1 1 36657"/>
                  <a:gd name="f9" fmla="+- f4 0 f2"/>
                  <a:gd name="f10" fmla="+- f3 0 f2"/>
                  <a:gd name="f11" fmla="*/ f10 1 36662"/>
                  <a:gd name="f12" fmla="*/ f9 1 36657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36662" h="36657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3">
            <a:extLst>
              <a:ext uri="{FF2B5EF4-FFF2-40B4-BE49-F238E27FC236}">
                <a16:creationId xmlns:a16="http://schemas.microsoft.com/office/drawing/2014/main" id="{9CB1B17A-F83E-DE90-909A-19DEA06C355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32620" y="855402"/>
            <a:ext cx="11670889" cy="5321561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r>
              <a:rPr lang="sk-SK" sz="3000" dirty="0" err="1">
                <a:latin typeface="Abadi" pitchFamily="34"/>
              </a:rPr>
              <a:t>Il</a:t>
            </a:r>
            <a:r>
              <a:rPr lang="sk-SK" sz="3000" dirty="0">
                <a:latin typeface="Abadi" pitchFamily="34"/>
              </a:rPr>
              <a:t> y a </a:t>
            </a:r>
            <a:r>
              <a:rPr lang="sk-SK" sz="3000" dirty="0" err="1">
                <a:latin typeface="Abadi" pitchFamily="34"/>
              </a:rPr>
              <a:t>du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soleil</a:t>
            </a:r>
            <a:r>
              <a:rPr lang="sk-SK" sz="3000" dirty="0">
                <a:latin typeface="Abadi" pitchFamily="34"/>
              </a:rPr>
              <a:t>.			</a:t>
            </a:r>
            <a:r>
              <a:rPr lang="sk-SK" sz="3000" dirty="0" err="1">
                <a:latin typeface="Abadi" pitchFamily="34"/>
              </a:rPr>
              <a:t>Il</a:t>
            </a:r>
            <a:r>
              <a:rPr lang="sk-SK" sz="3000" dirty="0">
                <a:latin typeface="Abadi" pitchFamily="34"/>
              </a:rPr>
              <a:t> y a </a:t>
            </a:r>
            <a:r>
              <a:rPr lang="sk-SK" sz="3000" dirty="0" err="1">
                <a:latin typeface="Abadi" pitchFamily="34"/>
              </a:rPr>
              <a:t>du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vent</a:t>
            </a:r>
            <a:r>
              <a:rPr lang="sk-SK" sz="3000" dirty="0">
                <a:latin typeface="Abadi" pitchFamily="34"/>
              </a:rPr>
              <a:t>.		</a:t>
            </a:r>
            <a:r>
              <a:rPr lang="sk-SK" sz="3000" dirty="0" err="1">
                <a:latin typeface="Abadi" pitchFamily="34"/>
              </a:rPr>
              <a:t>Il</a:t>
            </a:r>
            <a:r>
              <a:rPr lang="sk-SK" sz="3000" dirty="0">
                <a:latin typeface="Abadi" pitchFamily="34"/>
              </a:rPr>
              <a:t> y a de </a:t>
            </a:r>
            <a:r>
              <a:rPr lang="sk-SK" sz="3000" dirty="0" err="1">
                <a:latin typeface="Abadi" pitchFamily="34"/>
              </a:rPr>
              <a:t>l‘orage</a:t>
            </a:r>
            <a:r>
              <a:rPr lang="sk-SK" sz="3000" dirty="0">
                <a:latin typeface="Abadi" pitchFamily="34"/>
              </a:rPr>
              <a:t>.</a:t>
            </a: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(</a:t>
            </a:r>
            <a:r>
              <a:rPr lang="sk-SK" sz="3000" dirty="0" err="1">
                <a:latin typeface="Abadi" pitchFamily="34"/>
              </a:rPr>
              <a:t>Le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soleil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brille</a:t>
            </a:r>
            <a:r>
              <a:rPr lang="sk-SK" sz="3000" dirty="0">
                <a:latin typeface="Abadi" pitchFamily="34"/>
              </a:rPr>
              <a:t>.)					                                               	</a:t>
            </a:r>
          </a:p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r>
              <a:rPr lang="sk-SK" sz="3000" dirty="0" err="1">
                <a:latin typeface="Abadi" pitchFamily="34"/>
              </a:rPr>
              <a:t>Il</a:t>
            </a:r>
            <a:r>
              <a:rPr lang="sk-SK" sz="3000" dirty="0">
                <a:latin typeface="Abadi" pitchFamily="34"/>
              </a:rPr>
              <a:t> y a </a:t>
            </a:r>
            <a:r>
              <a:rPr lang="sk-SK" sz="3000" dirty="0" err="1">
                <a:latin typeface="Abadi" pitchFamily="34"/>
              </a:rPr>
              <a:t>du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brouillard</a:t>
            </a:r>
            <a:r>
              <a:rPr lang="sk-SK" sz="3000" dirty="0">
                <a:latin typeface="Abadi" pitchFamily="34"/>
              </a:rPr>
              <a:t>.		</a:t>
            </a:r>
            <a:r>
              <a:rPr lang="sk-SK" sz="3000" dirty="0" err="1">
                <a:latin typeface="Abadi" pitchFamily="34"/>
              </a:rPr>
              <a:t>Il</a:t>
            </a:r>
            <a:r>
              <a:rPr lang="sk-SK" sz="3000" dirty="0">
                <a:latin typeface="Abadi" pitchFamily="34"/>
              </a:rPr>
              <a:t> y a des </a:t>
            </a:r>
            <a:r>
              <a:rPr lang="sk-SK" sz="3000" dirty="0" err="1">
                <a:latin typeface="Abadi" pitchFamily="34"/>
              </a:rPr>
              <a:t>nuages</a:t>
            </a:r>
            <a:r>
              <a:rPr lang="sk-SK" sz="3000" dirty="0">
                <a:latin typeface="Abadi" pitchFamily="34"/>
              </a:rPr>
              <a:t>.	</a:t>
            </a:r>
            <a:r>
              <a:rPr lang="sk-SK" sz="3000" dirty="0" err="1">
                <a:latin typeface="Abadi" pitchFamily="34"/>
              </a:rPr>
              <a:t>Il</a:t>
            </a:r>
            <a:r>
              <a:rPr lang="sk-SK" sz="3000" dirty="0">
                <a:latin typeface="Abadi" pitchFamily="34"/>
              </a:rPr>
              <a:t> y a </a:t>
            </a:r>
            <a:r>
              <a:rPr lang="sk-SK" sz="3000" dirty="0" err="1">
                <a:latin typeface="Abadi" pitchFamily="34"/>
              </a:rPr>
              <a:t>un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arc</a:t>
            </a:r>
            <a:r>
              <a:rPr lang="sk-SK" sz="3000" dirty="0">
                <a:latin typeface="Abadi" pitchFamily="34"/>
              </a:rPr>
              <a:t>-</a:t>
            </a:r>
            <a:r>
              <a:rPr lang="sk-SK" sz="3000" dirty="0" err="1">
                <a:latin typeface="Abadi" pitchFamily="34"/>
              </a:rPr>
              <a:t>en</a:t>
            </a:r>
            <a:r>
              <a:rPr lang="sk-SK" sz="3000" dirty="0">
                <a:latin typeface="Abadi" pitchFamily="34"/>
              </a:rPr>
              <a:t>-ciel.	</a:t>
            </a:r>
            <a:endParaRPr lang="fr-FR" sz="3000" dirty="0">
              <a:latin typeface="Abadi" pitchFamily="34"/>
            </a:endParaRPr>
          </a:p>
        </p:txBody>
      </p:sp>
      <p:grpSp>
        <p:nvGrpSpPr>
          <p:cNvPr id="3" name="Google Shape;542;p52">
            <a:extLst>
              <a:ext uri="{FF2B5EF4-FFF2-40B4-BE49-F238E27FC236}">
                <a16:creationId xmlns:a16="http://schemas.microsoft.com/office/drawing/2014/main" id="{3B9622C4-E03B-6C96-AA5F-212152780E1A}"/>
              </a:ext>
            </a:extLst>
          </p:cNvPr>
          <p:cNvGrpSpPr/>
          <p:nvPr/>
        </p:nvGrpSpPr>
        <p:grpSpPr>
          <a:xfrm>
            <a:off x="0" y="0"/>
            <a:ext cx="12192005" cy="6857999"/>
            <a:chOff x="0" y="0"/>
            <a:chExt cx="12192005" cy="6857999"/>
          </a:xfrm>
        </p:grpSpPr>
        <p:grpSp>
          <p:nvGrpSpPr>
            <p:cNvPr id="4" name="Google Shape;543;p52">
              <a:extLst>
                <a:ext uri="{FF2B5EF4-FFF2-40B4-BE49-F238E27FC236}">
                  <a16:creationId xmlns:a16="http://schemas.microsoft.com/office/drawing/2014/main" id="{CD9AC01F-5F9B-DE4F-B22D-F793F6B811D1}"/>
                </a:ext>
              </a:extLst>
            </p:cNvPr>
            <p:cNvGrpSpPr/>
            <p:nvPr/>
          </p:nvGrpSpPr>
          <p:grpSpPr>
            <a:xfrm>
              <a:off x="0" y="0"/>
              <a:ext cx="1289669" cy="1289669"/>
              <a:chOff x="0" y="0"/>
              <a:chExt cx="1289669" cy="1289669"/>
            </a:xfrm>
          </p:grpSpPr>
          <p:sp>
            <p:nvSpPr>
              <p:cNvPr id="5" name="Google Shape;544;p52">
                <a:extLst>
                  <a:ext uri="{FF2B5EF4-FFF2-40B4-BE49-F238E27FC236}">
                    <a16:creationId xmlns:a16="http://schemas.microsoft.com/office/drawing/2014/main" id="{65D8C85B-04BE-0191-DA98-526A9E8D9CBA}"/>
                  </a:ext>
                </a:extLst>
              </p:cNvPr>
              <p:cNvSpPr/>
              <p:nvPr/>
            </p:nvSpPr>
            <p:spPr>
              <a:xfrm>
                <a:off x="0" y="0"/>
                <a:ext cx="1289669" cy="1289669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8690"/>
                  <a:gd name="f4" fmla="val 30598"/>
                  <a:gd name="f5" fmla="*/ f0 1 38690"/>
                  <a:gd name="f6" fmla="*/ f1 1 38690"/>
                  <a:gd name="f7" fmla="+- f3 0 f2"/>
                  <a:gd name="f8" fmla="*/ f7 1 38690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8690" h="38690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6" name="Google Shape;545;p52">
                <a:extLst>
                  <a:ext uri="{FF2B5EF4-FFF2-40B4-BE49-F238E27FC236}">
                    <a16:creationId xmlns:a16="http://schemas.microsoft.com/office/drawing/2014/main" id="{BA2E7A2C-2EEC-6A31-7D29-B08766568D6D}"/>
                  </a:ext>
                </a:extLst>
              </p:cNvPr>
              <p:cNvSpPr/>
              <p:nvPr/>
            </p:nvSpPr>
            <p:spPr>
              <a:xfrm>
                <a:off x="0" y="0"/>
                <a:ext cx="757763" cy="75776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2733"/>
                  <a:gd name="f4" fmla="val 14641"/>
                  <a:gd name="f5" fmla="*/ f0 1 22733"/>
                  <a:gd name="f6" fmla="*/ f1 1 22733"/>
                  <a:gd name="f7" fmla="+- f3 0 f2"/>
                  <a:gd name="f8" fmla="*/ f7 1 22733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22733" h="22733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Google Shape;546;p52">
                <a:extLst>
                  <a:ext uri="{FF2B5EF4-FFF2-40B4-BE49-F238E27FC236}">
                    <a16:creationId xmlns:a16="http://schemas.microsoft.com/office/drawing/2014/main" id="{40511D45-CD1E-21FA-5785-C8CD23B62A30}"/>
                  </a:ext>
                </a:extLst>
              </p:cNvPr>
              <p:cNvSpPr/>
              <p:nvPr/>
            </p:nvSpPr>
            <p:spPr>
              <a:xfrm>
                <a:off x="0" y="0"/>
                <a:ext cx="1023798" cy="102379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714"/>
                  <a:gd name="f4" fmla="val 22622"/>
                  <a:gd name="f5" fmla="*/ f0 1 30714"/>
                  <a:gd name="f6" fmla="*/ f1 1 30714"/>
                  <a:gd name="f7" fmla="+- f3 0 f2"/>
                  <a:gd name="f8" fmla="*/ f7 1 30714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0714" h="30714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8" name="Google Shape;547;p52">
              <a:extLst>
                <a:ext uri="{FF2B5EF4-FFF2-40B4-BE49-F238E27FC236}">
                  <a16:creationId xmlns:a16="http://schemas.microsoft.com/office/drawing/2014/main" id="{5CB991D8-6439-6615-DA48-1843051A0D3A}"/>
                </a:ext>
              </a:extLst>
            </p:cNvPr>
            <p:cNvGrpSpPr/>
            <p:nvPr/>
          </p:nvGrpSpPr>
          <p:grpSpPr>
            <a:xfrm>
              <a:off x="10969928" y="5636096"/>
              <a:ext cx="1222077" cy="1221903"/>
              <a:chOff x="10969928" y="5636096"/>
              <a:chExt cx="1222077" cy="1221903"/>
            </a:xfrm>
          </p:grpSpPr>
          <p:sp>
            <p:nvSpPr>
              <p:cNvPr id="9" name="Google Shape;548;p52">
                <a:extLst>
                  <a:ext uri="{FF2B5EF4-FFF2-40B4-BE49-F238E27FC236}">
                    <a16:creationId xmlns:a16="http://schemas.microsoft.com/office/drawing/2014/main" id="{9067E13C-6E38-5A61-C17F-230038810409}"/>
                  </a:ext>
                </a:extLst>
              </p:cNvPr>
              <p:cNvSpPr/>
              <p:nvPr/>
            </p:nvSpPr>
            <p:spPr>
              <a:xfrm>
                <a:off x="11501835" y="6168002"/>
                <a:ext cx="690170" cy="6899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0705"/>
                  <a:gd name="f4" fmla="val 20700"/>
                  <a:gd name="f5" fmla="val 1"/>
                  <a:gd name="f6" fmla="val 8092"/>
                  <a:gd name="f7" fmla="*/ f0 1 20705"/>
                  <a:gd name="f8" fmla="*/ f1 1 20700"/>
                  <a:gd name="f9" fmla="+- f4 0 f2"/>
                  <a:gd name="f10" fmla="+- f3 0 f2"/>
                  <a:gd name="f11" fmla="*/ f10 1 20705"/>
                  <a:gd name="f12" fmla="*/ f9 1 20700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20705" h="20700">
                    <a:moveTo>
                      <a:pt x="f3" y="f2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0" name="Google Shape;549;p52">
                <a:extLst>
                  <a:ext uri="{FF2B5EF4-FFF2-40B4-BE49-F238E27FC236}">
                    <a16:creationId xmlns:a16="http://schemas.microsoft.com/office/drawing/2014/main" id="{93D1111A-2050-9661-EBD6-5ED78E42ADED}"/>
                  </a:ext>
                </a:extLst>
              </p:cNvPr>
              <p:cNvSpPr/>
              <p:nvPr/>
            </p:nvSpPr>
            <p:spPr>
              <a:xfrm>
                <a:off x="11235799" y="5901967"/>
                <a:ext cx="956197" cy="95603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8686"/>
                  <a:gd name="f4" fmla="val 28681"/>
                  <a:gd name="f5" fmla="val 1"/>
                  <a:gd name="f6" fmla="val 8097"/>
                  <a:gd name="f7" fmla="val 8092"/>
                  <a:gd name="f8" fmla="*/ f0 1 28686"/>
                  <a:gd name="f9" fmla="*/ f1 1 28681"/>
                  <a:gd name="f10" fmla="+- f4 0 f2"/>
                  <a:gd name="f11" fmla="+- f3 0 f2"/>
                  <a:gd name="f12" fmla="*/ f11 1 28686"/>
                  <a:gd name="f13" fmla="*/ f10 1 28681"/>
                  <a:gd name="f14" fmla="*/ f2 1 f12"/>
                  <a:gd name="f15" fmla="*/ f3 1 f12"/>
                  <a:gd name="f16" fmla="*/ f2 1 f13"/>
                  <a:gd name="f17" fmla="*/ f4 1 f13"/>
                  <a:gd name="f18" fmla="*/ f14 f8 1"/>
                  <a:gd name="f19" fmla="*/ f15 f8 1"/>
                  <a:gd name="f20" fmla="*/ f17 f9 1"/>
                  <a:gd name="f21" fmla="*/ f16 f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21" r="f19" b="f20"/>
                <a:pathLst>
                  <a:path w="28686" h="28681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7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1" name="Google Shape;550;p52">
                <a:extLst>
                  <a:ext uri="{FF2B5EF4-FFF2-40B4-BE49-F238E27FC236}">
                    <a16:creationId xmlns:a16="http://schemas.microsoft.com/office/drawing/2014/main" id="{34ACC657-F456-AFE8-2F0C-DF3AEDD60005}"/>
                  </a:ext>
                </a:extLst>
              </p:cNvPr>
              <p:cNvSpPr/>
              <p:nvPr/>
            </p:nvSpPr>
            <p:spPr>
              <a:xfrm>
                <a:off x="10969928" y="5636096"/>
                <a:ext cx="1222068" cy="122190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6662"/>
                  <a:gd name="f4" fmla="val 36657"/>
                  <a:gd name="f5" fmla="val 1"/>
                  <a:gd name="f6" fmla="val 8092"/>
                  <a:gd name="f7" fmla="*/ f0 1 36662"/>
                  <a:gd name="f8" fmla="*/ f1 1 36657"/>
                  <a:gd name="f9" fmla="+- f4 0 f2"/>
                  <a:gd name="f10" fmla="+- f3 0 f2"/>
                  <a:gd name="f11" fmla="*/ f10 1 36662"/>
                  <a:gd name="f12" fmla="*/ f9 1 36657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36662" h="36657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</p:grpSp>
      <p:pic>
        <p:nvPicPr>
          <p:cNvPr id="12" name="Obrázok 12" descr="Obrázok, na ktorom je dúha, pestrofarebnosť&#10;&#10;Automaticky generovaný popis">
            <a:extLst>
              <a:ext uri="{FF2B5EF4-FFF2-40B4-BE49-F238E27FC236}">
                <a16:creationId xmlns:a16="http://schemas.microsoft.com/office/drawing/2014/main" id="{F95E1251-F21F-9111-0BD8-40490C8AD3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7160" y="3986491"/>
            <a:ext cx="2443807" cy="122190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5" name="Obrázok 15" descr="Obrázok, na ktorom je náčrt, kreslený obrázok, ilustrácia, dizajn&#10;&#10;Automaticky generovaný popis">
            <a:extLst>
              <a:ext uri="{FF2B5EF4-FFF2-40B4-BE49-F238E27FC236}">
                <a16:creationId xmlns:a16="http://schemas.microsoft.com/office/drawing/2014/main" id="{EEA77F7D-9E17-8ABA-4DC7-713A9459E2F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8163" t="6570" r="7143"/>
          <a:stretch>
            <a:fillRect/>
          </a:stretch>
        </p:blipFill>
        <p:spPr>
          <a:xfrm>
            <a:off x="893387" y="3853930"/>
            <a:ext cx="1928469" cy="148701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8" name="Obrázok 17" descr="Sunny Clipart Images | Free Download | PNG Transparent Background - Pngtree">
            <a:extLst>
              <a:ext uri="{FF2B5EF4-FFF2-40B4-BE49-F238E27FC236}">
                <a16:creationId xmlns:a16="http://schemas.microsoft.com/office/drawing/2014/main" id="{A9C45F6A-110A-E77F-BFD6-5D7F329712F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3" t="5999" r="6666" b="5779"/>
          <a:stretch/>
        </p:blipFill>
        <p:spPr bwMode="auto">
          <a:xfrm>
            <a:off x="816651" y="581915"/>
            <a:ext cx="1594174" cy="163486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Obrázok 18" descr="Cloud Blowing Wind&quot; Images – Browse 38 Stock Photos, Vectors, and Video |  Adobe Stock">
            <a:extLst>
              <a:ext uri="{FF2B5EF4-FFF2-40B4-BE49-F238E27FC236}">
                <a16:creationId xmlns:a16="http://schemas.microsoft.com/office/drawing/2014/main" id="{BBA204BE-6F60-31FB-B897-D8D1E41937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576" y="757763"/>
            <a:ext cx="2366870" cy="15335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40,800+ Stormy Weather Cartoons Stock Illustrations, Royalty-Free Vector  Graphics &amp; Clip Art - iStock">
            <a:extLst>
              <a:ext uri="{FF2B5EF4-FFF2-40B4-BE49-F238E27FC236}">
                <a16:creationId xmlns:a16="http://schemas.microsoft.com/office/drawing/2014/main" id="{EA0019F2-88FB-25C9-C8F0-A1A91952EE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4722" y="641341"/>
            <a:ext cx="2222690" cy="1779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Obrázok 19" descr="Cloudy - Free weather icons">
            <a:extLst>
              <a:ext uri="{FF2B5EF4-FFF2-40B4-BE49-F238E27FC236}">
                <a16:creationId xmlns:a16="http://schemas.microsoft.com/office/drawing/2014/main" id="{96077956-04E0-91BA-520E-0942197E53D8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12" b="11562"/>
          <a:stretch/>
        </p:blipFill>
        <p:spPr bwMode="auto">
          <a:xfrm>
            <a:off x="5061500" y="3632819"/>
            <a:ext cx="2149022" cy="146402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3">
            <a:extLst>
              <a:ext uri="{FF2B5EF4-FFF2-40B4-BE49-F238E27FC236}">
                <a16:creationId xmlns:a16="http://schemas.microsoft.com/office/drawing/2014/main" id="{002D22DA-F8BE-6357-FD71-9622E5F243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521107"/>
            <a:ext cx="10515600" cy="565585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		</a:t>
            </a: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		</a:t>
            </a:r>
            <a:r>
              <a:rPr lang="sk-SK" sz="3000" dirty="0" err="1">
                <a:latin typeface="Abadi" pitchFamily="34"/>
              </a:rPr>
              <a:t>Il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pleut</a:t>
            </a:r>
            <a:r>
              <a:rPr lang="sk-SK" sz="3000" dirty="0">
                <a:latin typeface="Abadi" pitchFamily="34"/>
              </a:rPr>
              <a:t>.					</a:t>
            </a:r>
            <a:r>
              <a:rPr lang="sk-SK" sz="3000" dirty="0" err="1">
                <a:latin typeface="Abadi" pitchFamily="34"/>
              </a:rPr>
              <a:t>Il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grêle</a:t>
            </a:r>
            <a:r>
              <a:rPr lang="sk-SK" sz="3000" dirty="0">
                <a:latin typeface="Abadi" pitchFamily="34"/>
              </a:rPr>
              <a:t>.			</a:t>
            </a:r>
          </a:p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		</a:t>
            </a:r>
            <a:r>
              <a:rPr lang="sk-SK" sz="3000" dirty="0" err="1">
                <a:latin typeface="Abadi" pitchFamily="34"/>
              </a:rPr>
              <a:t>Il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neige</a:t>
            </a:r>
            <a:r>
              <a:rPr lang="sk-SK" sz="3000" dirty="0">
                <a:latin typeface="Abadi" pitchFamily="34"/>
              </a:rPr>
              <a:t>.					</a:t>
            </a:r>
            <a:r>
              <a:rPr lang="sk-SK" sz="3000" dirty="0" err="1">
                <a:latin typeface="Abadi" pitchFamily="34"/>
              </a:rPr>
              <a:t>Il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gèle</a:t>
            </a:r>
            <a:r>
              <a:rPr lang="sk-SK" sz="3000" dirty="0">
                <a:latin typeface="Abadi" pitchFamily="34"/>
              </a:rPr>
              <a:t>.			                                               		</a:t>
            </a:r>
            <a:endParaRPr lang="fr-FR" sz="3000" dirty="0">
              <a:latin typeface="Abadi" pitchFamily="34"/>
            </a:endParaRPr>
          </a:p>
        </p:txBody>
      </p:sp>
      <p:grpSp>
        <p:nvGrpSpPr>
          <p:cNvPr id="3" name="Google Shape;542;p52">
            <a:extLst>
              <a:ext uri="{FF2B5EF4-FFF2-40B4-BE49-F238E27FC236}">
                <a16:creationId xmlns:a16="http://schemas.microsoft.com/office/drawing/2014/main" id="{A656BF46-BD2C-9D19-CB4A-F246E5E50767}"/>
              </a:ext>
            </a:extLst>
          </p:cNvPr>
          <p:cNvGrpSpPr/>
          <p:nvPr/>
        </p:nvGrpSpPr>
        <p:grpSpPr>
          <a:xfrm>
            <a:off x="0" y="0"/>
            <a:ext cx="12192005" cy="6857999"/>
            <a:chOff x="0" y="0"/>
            <a:chExt cx="12192005" cy="6857999"/>
          </a:xfrm>
        </p:grpSpPr>
        <p:grpSp>
          <p:nvGrpSpPr>
            <p:cNvPr id="4" name="Google Shape;543;p52">
              <a:extLst>
                <a:ext uri="{FF2B5EF4-FFF2-40B4-BE49-F238E27FC236}">
                  <a16:creationId xmlns:a16="http://schemas.microsoft.com/office/drawing/2014/main" id="{1B0BFCB7-B892-549A-D6C5-B604F21B9163}"/>
                </a:ext>
              </a:extLst>
            </p:cNvPr>
            <p:cNvGrpSpPr/>
            <p:nvPr/>
          </p:nvGrpSpPr>
          <p:grpSpPr>
            <a:xfrm>
              <a:off x="0" y="0"/>
              <a:ext cx="1289669" cy="1289669"/>
              <a:chOff x="0" y="0"/>
              <a:chExt cx="1289669" cy="1289669"/>
            </a:xfrm>
          </p:grpSpPr>
          <p:sp>
            <p:nvSpPr>
              <p:cNvPr id="5" name="Google Shape;544;p52">
                <a:extLst>
                  <a:ext uri="{FF2B5EF4-FFF2-40B4-BE49-F238E27FC236}">
                    <a16:creationId xmlns:a16="http://schemas.microsoft.com/office/drawing/2014/main" id="{862EEB1F-B9C5-9DDC-258D-D5EB8E81F368}"/>
                  </a:ext>
                </a:extLst>
              </p:cNvPr>
              <p:cNvSpPr/>
              <p:nvPr/>
            </p:nvSpPr>
            <p:spPr>
              <a:xfrm>
                <a:off x="0" y="0"/>
                <a:ext cx="1289669" cy="1289669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8690"/>
                  <a:gd name="f4" fmla="val 30598"/>
                  <a:gd name="f5" fmla="*/ f0 1 38690"/>
                  <a:gd name="f6" fmla="*/ f1 1 38690"/>
                  <a:gd name="f7" fmla="+- f3 0 f2"/>
                  <a:gd name="f8" fmla="*/ f7 1 38690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8690" h="38690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6" name="Google Shape;545;p52">
                <a:extLst>
                  <a:ext uri="{FF2B5EF4-FFF2-40B4-BE49-F238E27FC236}">
                    <a16:creationId xmlns:a16="http://schemas.microsoft.com/office/drawing/2014/main" id="{EDED3070-A776-EE44-B1F2-F3F46D6441C1}"/>
                  </a:ext>
                </a:extLst>
              </p:cNvPr>
              <p:cNvSpPr/>
              <p:nvPr/>
            </p:nvSpPr>
            <p:spPr>
              <a:xfrm>
                <a:off x="0" y="0"/>
                <a:ext cx="757763" cy="75776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2733"/>
                  <a:gd name="f4" fmla="val 14641"/>
                  <a:gd name="f5" fmla="*/ f0 1 22733"/>
                  <a:gd name="f6" fmla="*/ f1 1 22733"/>
                  <a:gd name="f7" fmla="+- f3 0 f2"/>
                  <a:gd name="f8" fmla="*/ f7 1 22733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22733" h="22733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Google Shape;546;p52">
                <a:extLst>
                  <a:ext uri="{FF2B5EF4-FFF2-40B4-BE49-F238E27FC236}">
                    <a16:creationId xmlns:a16="http://schemas.microsoft.com/office/drawing/2014/main" id="{88EB5578-B4C2-918E-D85F-199EF0AA97AF}"/>
                  </a:ext>
                </a:extLst>
              </p:cNvPr>
              <p:cNvSpPr/>
              <p:nvPr/>
            </p:nvSpPr>
            <p:spPr>
              <a:xfrm>
                <a:off x="0" y="0"/>
                <a:ext cx="1023798" cy="102379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714"/>
                  <a:gd name="f4" fmla="val 22622"/>
                  <a:gd name="f5" fmla="*/ f0 1 30714"/>
                  <a:gd name="f6" fmla="*/ f1 1 30714"/>
                  <a:gd name="f7" fmla="+- f3 0 f2"/>
                  <a:gd name="f8" fmla="*/ f7 1 30714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0714" h="30714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8" name="Google Shape;547;p52">
              <a:extLst>
                <a:ext uri="{FF2B5EF4-FFF2-40B4-BE49-F238E27FC236}">
                  <a16:creationId xmlns:a16="http://schemas.microsoft.com/office/drawing/2014/main" id="{7AF1361D-02DA-0FCA-ED7E-7859EAFCBE69}"/>
                </a:ext>
              </a:extLst>
            </p:cNvPr>
            <p:cNvGrpSpPr/>
            <p:nvPr/>
          </p:nvGrpSpPr>
          <p:grpSpPr>
            <a:xfrm>
              <a:off x="10969928" y="5636096"/>
              <a:ext cx="1222077" cy="1221903"/>
              <a:chOff x="10969928" y="5636096"/>
              <a:chExt cx="1222077" cy="1221903"/>
            </a:xfrm>
          </p:grpSpPr>
          <p:sp>
            <p:nvSpPr>
              <p:cNvPr id="9" name="Google Shape;548;p52">
                <a:extLst>
                  <a:ext uri="{FF2B5EF4-FFF2-40B4-BE49-F238E27FC236}">
                    <a16:creationId xmlns:a16="http://schemas.microsoft.com/office/drawing/2014/main" id="{7AC07651-4247-EC4B-1C67-6B166E450994}"/>
                  </a:ext>
                </a:extLst>
              </p:cNvPr>
              <p:cNvSpPr/>
              <p:nvPr/>
            </p:nvSpPr>
            <p:spPr>
              <a:xfrm>
                <a:off x="11501835" y="6168002"/>
                <a:ext cx="690170" cy="6899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0705"/>
                  <a:gd name="f4" fmla="val 20700"/>
                  <a:gd name="f5" fmla="val 1"/>
                  <a:gd name="f6" fmla="val 8092"/>
                  <a:gd name="f7" fmla="*/ f0 1 20705"/>
                  <a:gd name="f8" fmla="*/ f1 1 20700"/>
                  <a:gd name="f9" fmla="+- f4 0 f2"/>
                  <a:gd name="f10" fmla="+- f3 0 f2"/>
                  <a:gd name="f11" fmla="*/ f10 1 20705"/>
                  <a:gd name="f12" fmla="*/ f9 1 20700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20705" h="20700">
                    <a:moveTo>
                      <a:pt x="f3" y="f2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0" name="Google Shape;549;p52">
                <a:extLst>
                  <a:ext uri="{FF2B5EF4-FFF2-40B4-BE49-F238E27FC236}">
                    <a16:creationId xmlns:a16="http://schemas.microsoft.com/office/drawing/2014/main" id="{40BBD83C-670E-BE1A-9A16-9482248C8CBD}"/>
                  </a:ext>
                </a:extLst>
              </p:cNvPr>
              <p:cNvSpPr/>
              <p:nvPr/>
            </p:nvSpPr>
            <p:spPr>
              <a:xfrm>
                <a:off x="11235799" y="5901967"/>
                <a:ext cx="956197" cy="95603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8686"/>
                  <a:gd name="f4" fmla="val 28681"/>
                  <a:gd name="f5" fmla="val 1"/>
                  <a:gd name="f6" fmla="val 8097"/>
                  <a:gd name="f7" fmla="val 8092"/>
                  <a:gd name="f8" fmla="*/ f0 1 28686"/>
                  <a:gd name="f9" fmla="*/ f1 1 28681"/>
                  <a:gd name="f10" fmla="+- f4 0 f2"/>
                  <a:gd name="f11" fmla="+- f3 0 f2"/>
                  <a:gd name="f12" fmla="*/ f11 1 28686"/>
                  <a:gd name="f13" fmla="*/ f10 1 28681"/>
                  <a:gd name="f14" fmla="*/ f2 1 f12"/>
                  <a:gd name="f15" fmla="*/ f3 1 f12"/>
                  <a:gd name="f16" fmla="*/ f2 1 f13"/>
                  <a:gd name="f17" fmla="*/ f4 1 f13"/>
                  <a:gd name="f18" fmla="*/ f14 f8 1"/>
                  <a:gd name="f19" fmla="*/ f15 f8 1"/>
                  <a:gd name="f20" fmla="*/ f17 f9 1"/>
                  <a:gd name="f21" fmla="*/ f16 f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21" r="f19" b="f20"/>
                <a:pathLst>
                  <a:path w="28686" h="28681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7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1" name="Google Shape;550;p52">
                <a:extLst>
                  <a:ext uri="{FF2B5EF4-FFF2-40B4-BE49-F238E27FC236}">
                    <a16:creationId xmlns:a16="http://schemas.microsoft.com/office/drawing/2014/main" id="{7F883E39-EA9D-8AC4-8FDF-F6A109DB978D}"/>
                  </a:ext>
                </a:extLst>
              </p:cNvPr>
              <p:cNvSpPr/>
              <p:nvPr/>
            </p:nvSpPr>
            <p:spPr>
              <a:xfrm>
                <a:off x="10969928" y="5636096"/>
                <a:ext cx="1222068" cy="122190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6662"/>
                  <a:gd name="f4" fmla="val 36657"/>
                  <a:gd name="f5" fmla="val 1"/>
                  <a:gd name="f6" fmla="val 8092"/>
                  <a:gd name="f7" fmla="*/ f0 1 36662"/>
                  <a:gd name="f8" fmla="*/ f1 1 36657"/>
                  <a:gd name="f9" fmla="+- f4 0 f2"/>
                  <a:gd name="f10" fmla="+- f3 0 f2"/>
                  <a:gd name="f11" fmla="*/ f10 1 36662"/>
                  <a:gd name="f12" fmla="*/ f9 1 36657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36662" h="36657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</p:grpSp>
      <p:pic>
        <p:nvPicPr>
          <p:cNvPr id="15" name="Obrázok 15" descr="Cold icon cartoon style Royalty Free Vector Image">
            <a:extLst>
              <a:ext uri="{FF2B5EF4-FFF2-40B4-BE49-F238E27FC236}">
                <a16:creationId xmlns:a16="http://schemas.microsoft.com/office/drawing/2014/main" id="{C1CA2275-DA45-E030-31DC-789C4820DF9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7426"/>
          <a:stretch>
            <a:fillRect/>
          </a:stretch>
        </p:blipFill>
        <p:spPr>
          <a:xfrm>
            <a:off x="8180441" y="3505041"/>
            <a:ext cx="1303943" cy="147454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6" name="Obrázok 15" descr="rainy weather clipart - Clip Art Library">
            <a:extLst>
              <a:ext uri="{FF2B5EF4-FFF2-40B4-BE49-F238E27FC236}">
                <a16:creationId xmlns:a16="http://schemas.microsoft.com/office/drawing/2014/main" id="{7774F65F-27B5-B1B9-5C1C-614182685C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681" y="587082"/>
            <a:ext cx="2416611" cy="18124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ok 16" descr="Premium Vector | Cloud snow snowflake Cute weather realistic icon 3d cartoon">
            <a:extLst>
              <a:ext uri="{FF2B5EF4-FFF2-40B4-BE49-F238E27FC236}">
                <a16:creationId xmlns:a16="http://schemas.microsoft.com/office/drawing/2014/main" id="{A59B5FA6-6711-8052-B8E0-54C696E31BC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21" t="11905" r="11375" b="10846"/>
          <a:stretch/>
        </p:blipFill>
        <p:spPr bwMode="auto">
          <a:xfrm>
            <a:off x="2609392" y="3425957"/>
            <a:ext cx="1582837" cy="15536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Obrázok 17" descr="Hail Cartoon: Over 2,038 Royalty-Free Licensable Stock Illustrations &amp;  Drawings | Shutterstock">
            <a:extLst>
              <a:ext uri="{FF2B5EF4-FFF2-40B4-BE49-F238E27FC236}">
                <a16:creationId xmlns:a16="http://schemas.microsoft.com/office/drawing/2014/main" id="{C53C1D42-9673-BC53-9BEE-B3BC9E36F55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29" b="18000"/>
          <a:stretch/>
        </p:blipFill>
        <p:spPr bwMode="auto">
          <a:xfrm>
            <a:off x="7829521" y="757763"/>
            <a:ext cx="2005782" cy="165305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213</Words>
  <Application>Microsoft Office PowerPoint</Application>
  <PresentationFormat>Širokouhlá</PresentationFormat>
  <Paragraphs>30</Paragraphs>
  <Slides>4</Slides>
  <Notes>3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11" baseType="lpstr">
      <vt:lpstr>Abadi</vt:lpstr>
      <vt:lpstr>Aptos</vt:lpstr>
      <vt:lpstr>Aptos Display</vt:lpstr>
      <vt:lpstr>Arial</vt:lpstr>
      <vt:lpstr>Arial Black</vt:lpstr>
      <vt:lpstr>Calibri</vt:lpstr>
      <vt:lpstr>Motív Office</vt:lpstr>
      <vt:lpstr>Prezentácia programu PowerPoint</vt:lpstr>
      <vt:lpstr>QUEL TEMPS FAIT-IL ?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Michal Varchol</dc:creator>
  <cp:lastModifiedBy>Michal Varchol</cp:lastModifiedBy>
  <cp:revision>1</cp:revision>
  <dcterms:created xsi:type="dcterms:W3CDTF">2024-12-11T17:50:50Z</dcterms:created>
  <dcterms:modified xsi:type="dcterms:W3CDTF">2024-12-12T09:44:35Z</dcterms:modified>
</cp:coreProperties>
</file>