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7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2" r:id="rId15"/>
    <p:sldId id="267" r:id="rId16"/>
    <p:sldId id="268" r:id="rId17"/>
    <p:sldId id="269" r:id="rId18"/>
    <p:sldId id="273" r:id="rId19"/>
    <p:sldId id="274" r:id="rId20"/>
    <p:sldId id="275" r:id="rId21"/>
    <p:sldId id="276" r:id="rId22"/>
    <p:sldId id="277" r:id="rId23"/>
    <p:sldId id="270" r:id="rId24"/>
    <p:sldId id="271" r:id="rId25"/>
    <p:sldId id="27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4" autoAdjust="0"/>
    <p:restoredTop sz="94660"/>
  </p:normalViewPr>
  <p:slideViewPr>
    <p:cSldViewPr snapToGrid="0">
      <p:cViewPr varScale="1">
        <p:scale>
          <a:sx n="98" d="100"/>
          <a:sy n="98" d="100"/>
        </p:scale>
        <p:origin x="65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38E6-9DCD-49EC-BEA4-456F2D956D2B}" type="datetimeFigureOut">
              <a:rPr lang="sk-SK" smtClean="0"/>
              <a:t>30. 9. 2024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F446-B89E-47DE-B61D-93B82812D92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5386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38E6-9DCD-49EC-BEA4-456F2D956D2B}" type="datetimeFigureOut">
              <a:rPr lang="sk-SK" smtClean="0"/>
              <a:t>30. 9. 2024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F446-B89E-47DE-B61D-93B82812D92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56023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38E6-9DCD-49EC-BEA4-456F2D956D2B}" type="datetimeFigureOut">
              <a:rPr lang="sk-SK" smtClean="0"/>
              <a:t>30. 9. 2024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F446-B89E-47DE-B61D-93B82812D92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3260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38E6-9DCD-49EC-BEA4-456F2D956D2B}" type="datetimeFigureOut">
              <a:rPr lang="sk-SK" smtClean="0"/>
              <a:t>30. 9. 2024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F446-B89E-47DE-B61D-93B82812D92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4031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38E6-9DCD-49EC-BEA4-456F2D956D2B}" type="datetimeFigureOut">
              <a:rPr lang="sk-SK" smtClean="0"/>
              <a:t>30. 9. 2024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F446-B89E-47DE-B61D-93B82812D92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75265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38E6-9DCD-49EC-BEA4-456F2D956D2B}" type="datetimeFigureOut">
              <a:rPr lang="sk-SK" smtClean="0"/>
              <a:t>30. 9. 2024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F446-B89E-47DE-B61D-93B82812D92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94479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38E6-9DCD-49EC-BEA4-456F2D956D2B}" type="datetimeFigureOut">
              <a:rPr lang="sk-SK" smtClean="0"/>
              <a:t>30. 9. 2024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F446-B89E-47DE-B61D-93B82812D92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01497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38E6-9DCD-49EC-BEA4-456F2D956D2B}" type="datetimeFigureOut">
              <a:rPr lang="sk-SK" smtClean="0"/>
              <a:t>30. 9. 2024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F446-B89E-47DE-B61D-93B82812D92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3644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38E6-9DCD-49EC-BEA4-456F2D956D2B}" type="datetimeFigureOut">
              <a:rPr lang="sk-SK" smtClean="0"/>
              <a:t>30. 9. 2024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F446-B89E-47DE-B61D-93B82812D92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813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38E6-9DCD-49EC-BEA4-456F2D956D2B}" type="datetimeFigureOut">
              <a:rPr lang="sk-SK" smtClean="0"/>
              <a:t>30. 9. 2024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F446-B89E-47DE-B61D-93B82812D92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99238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38E6-9DCD-49EC-BEA4-456F2D956D2B}" type="datetimeFigureOut">
              <a:rPr lang="sk-SK" smtClean="0"/>
              <a:t>30. 9. 2024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F446-B89E-47DE-B61D-93B82812D92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8420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E53238E6-9DCD-49EC-BEA4-456F2D956D2B}" type="datetimeFigureOut">
              <a:rPr lang="sk-SK" smtClean="0"/>
              <a:t>30. 9. 2024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5F92F446-B89E-47DE-B61D-93B82812D92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7704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jw0OYEdHrM?feature=oembe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text, grafika, grafický dizajn, snímka obrazovky&#10;&#10;Automaticky generovaný popis">
            <a:extLst>
              <a:ext uri="{FF2B5EF4-FFF2-40B4-BE49-F238E27FC236}">
                <a16:creationId xmlns:a16="http://schemas.microsoft.com/office/drawing/2014/main" id="{DAE6C09F-73F7-9F7C-884C-1E82B9185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1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BB680DDF-FC98-BA63-4D63-7DBC0D4729C1}"/>
              </a:ext>
            </a:extLst>
          </p:cNvPr>
          <p:cNvSpPr txBox="1"/>
          <p:nvPr/>
        </p:nvSpPr>
        <p:spPr>
          <a:xfrm flipH="1">
            <a:off x="274252" y="282168"/>
            <a:ext cx="740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PAVOL SOUKAL: DIGITALNE GRAFFITY</a:t>
            </a:r>
          </a:p>
        </p:txBody>
      </p:sp>
      <p:pic>
        <p:nvPicPr>
          <p:cNvPr id="6" name="Obrázok 5" descr="Obrázok, na ktorom je exteriér, nebo, temnota, mesiac&#10;&#10;Automaticky generovaný popis">
            <a:extLst>
              <a:ext uri="{FF2B5EF4-FFF2-40B4-BE49-F238E27FC236}">
                <a16:creationId xmlns:a16="http://schemas.microsoft.com/office/drawing/2014/main" id="{01981456-0956-A12C-DF12-DD27FB79C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63" y="737912"/>
            <a:ext cx="6076292" cy="4050861"/>
          </a:xfrm>
          <a:prstGeom prst="rect">
            <a:avLst/>
          </a:prstGeom>
        </p:spPr>
      </p:pic>
      <p:pic>
        <p:nvPicPr>
          <p:cNvPr id="8" name="Obrázok 7" descr="Obrázok, na ktorom je nebo, exteriér, budova, temnota&#10;&#10;Automaticky generovaný popis">
            <a:extLst>
              <a:ext uri="{FF2B5EF4-FFF2-40B4-BE49-F238E27FC236}">
                <a16:creationId xmlns:a16="http://schemas.microsoft.com/office/drawing/2014/main" id="{6B726995-98E4-98B3-31C7-1810E59EA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955" y="1175265"/>
            <a:ext cx="4398579" cy="2932386"/>
          </a:xfrm>
          <a:prstGeom prst="rect">
            <a:avLst/>
          </a:prstGeom>
        </p:spPr>
      </p:pic>
      <p:pic>
        <p:nvPicPr>
          <p:cNvPr id="4" name="Obrázok 3" descr="Obrázok, na ktorom je osoba, ošatenie, koncert, ľudská tvár&#10;&#10;Automaticky generovaný popis">
            <a:extLst>
              <a:ext uri="{FF2B5EF4-FFF2-40B4-BE49-F238E27FC236}">
                <a16:creationId xmlns:a16="http://schemas.microsoft.com/office/drawing/2014/main" id="{B568A4D6-8E2A-CD92-4997-BC4B883C2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5" y="2822463"/>
            <a:ext cx="5787915" cy="385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55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6EE4EE0C-D81E-B1EC-371E-BBA89990335B}"/>
              </a:ext>
            </a:extLst>
          </p:cNvPr>
          <p:cNvSpPr txBox="1"/>
          <p:nvPr/>
        </p:nvSpPr>
        <p:spPr>
          <a:xfrm flipH="1">
            <a:off x="132363" y="183634"/>
            <a:ext cx="740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ANTONÍN KINDL: RECEPTOR</a:t>
            </a:r>
          </a:p>
        </p:txBody>
      </p:sp>
      <p:pic>
        <p:nvPicPr>
          <p:cNvPr id="4" name="Obrázok 3" descr="Obrázok, na ktorom je loď, vnútri, umenie, zem&#10;&#10;Automaticky generovaný popis">
            <a:extLst>
              <a:ext uri="{FF2B5EF4-FFF2-40B4-BE49-F238E27FC236}">
                <a16:creationId xmlns:a16="http://schemas.microsoft.com/office/drawing/2014/main" id="{670256C6-34F9-4B5C-0679-FA0057A41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074" y="0"/>
            <a:ext cx="5143500" cy="6858000"/>
          </a:xfrm>
          <a:prstGeom prst="rect">
            <a:avLst/>
          </a:prstGeom>
        </p:spPr>
      </p:pic>
      <p:pic>
        <p:nvPicPr>
          <p:cNvPr id="6" name="Obrázok 5" descr="Obrázok, na ktorom je vnútri, stena, podlaha, umenie&#10;&#10;Automaticky generovaný popis">
            <a:extLst>
              <a:ext uri="{FF2B5EF4-FFF2-40B4-BE49-F238E27FC236}">
                <a16:creationId xmlns:a16="http://schemas.microsoft.com/office/drawing/2014/main" id="{05FE34A2-D392-ACB9-D84C-103D1C016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6" y="726198"/>
            <a:ext cx="4570686" cy="3428015"/>
          </a:xfrm>
          <a:prstGeom prst="rect">
            <a:avLst/>
          </a:prstGeom>
        </p:spPr>
      </p:pic>
      <p:pic>
        <p:nvPicPr>
          <p:cNvPr id="8" name="Obrázok 7" descr="Obrázok, na ktorom je umenie, vnútri, svetlo, podlaha&#10;&#10;Automaticky generovaný popis">
            <a:extLst>
              <a:ext uri="{FF2B5EF4-FFF2-40B4-BE49-F238E27FC236}">
                <a16:creationId xmlns:a16="http://schemas.microsoft.com/office/drawing/2014/main" id="{0A78859D-AD73-7E4E-B8AA-5B4B4DF89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89" y="3519652"/>
            <a:ext cx="4025461" cy="301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18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A6E39F0A-1585-6A74-C377-F9094988B88D}"/>
              </a:ext>
            </a:extLst>
          </p:cNvPr>
          <p:cNvSpPr txBox="1"/>
          <p:nvPr/>
        </p:nvSpPr>
        <p:spPr>
          <a:xfrm flipH="1">
            <a:off x="219074" y="223048"/>
            <a:ext cx="740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EMA LANČARIČOVÁ: DEPTH OF PHOTOGRAPHY</a:t>
            </a:r>
          </a:p>
        </p:txBody>
      </p:sp>
      <p:pic>
        <p:nvPicPr>
          <p:cNvPr id="4" name="Obrázok 3" descr="Obrázok, na ktorom je stena, vnútri, okno, dom&#10;&#10;Automaticky generovaný popis">
            <a:extLst>
              <a:ext uri="{FF2B5EF4-FFF2-40B4-BE49-F238E27FC236}">
                <a16:creationId xmlns:a16="http://schemas.microsoft.com/office/drawing/2014/main" id="{395FE673-0DD5-3305-185F-B5B6A5237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412" y="1450341"/>
            <a:ext cx="5823170" cy="4367378"/>
          </a:xfrm>
          <a:prstGeom prst="rect">
            <a:avLst/>
          </a:prstGeom>
        </p:spPr>
      </p:pic>
      <p:pic>
        <p:nvPicPr>
          <p:cNvPr id="6" name="Obrázok 5" descr="Obrázok, na ktorom je stena, umenie, maľovanie, rám obrazu&#10;&#10;Automaticky generovaný popis">
            <a:extLst>
              <a:ext uri="{FF2B5EF4-FFF2-40B4-BE49-F238E27FC236}">
                <a16:creationId xmlns:a16="http://schemas.microsoft.com/office/drawing/2014/main" id="{75E9BD52-74DF-FC92-EC68-DF43E81E9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1420" y="1409613"/>
            <a:ext cx="5823170" cy="436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56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67AF5BE7-896F-51C8-FA0A-63F6651FC3FB}"/>
              </a:ext>
            </a:extLst>
          </p:cNvPr>
          <p:cNvSpPr txBox="1"/>
          <p:nvPr/>
        </p:nvSpPr>
        <p:spPr>
          <a:xfrm flipH="1">
            <a:off x="219074" y="223048"/>
            <a:ext cx="740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MARTIN KOLČÁK: LOOP</a:t>
            </a:r>
          </a:p>
        </p:txBody>
      </p:sp>
      <p:pic>
        <p:nvPicPr>
          <p:cNvPr id="4" name="Obrázok 3" descr="Obrázok, na ktorom je čierno-biela, exteriér, snímka obrazovky, čiernobiela fotografia&#10;&#10;Automaticky generovaný popis">
            <a:extLst>
              <a:ext uri="{FF2B5EF4-FFF2-40B4-BE49-F238E27FC236}">
                <a16:creationId xmlns:a16="http://schemas.microsoft.com/office/drawing/2014/main" id="{3F387877-FE28-4253-C2C6-AF396C126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99" y="856436"/>
            <a:ext cx="3981737" cy="5632231"/>
          </a:xfrm>
          <a:prstGeom prst="rect">
            <a:avLst/>
          </a:prstGeom>
        </p:spPr>
      </p:pic>
      <p:pic>
        <p:nvPicPr>
          <p:cNvPr id="6" name="Obrázok 5" descr="Obrázok, na ktorom je vzor, látka, ošatenie, umenie&#10;&#10;Automaticky generovaný popis">
            <a:extLst>
              <a:ext uri="{FF2B5EF4-FFF2-40B4-BE49-F238E27FC236}">
                <a16:creationId xmlns:a16="http://schemas.microsoft.com/office/drawing/2014/main" id="{7316F196-AEB1-E601-2291-3615594D4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52" y="856436"/>
            <a:ext cx="3981737" cy="563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8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DC140-DDC4-4818-832D-0CC4578F0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A879B4EA-AFAD-F6AA-2CE9-8C548DCA579D}"/>
              </a:ext>
            </a:extLst>
          </p:cNvPr>
          <p:cNvSpPr txBox="1"/>
          <p:nvPr/>
        </p:nvSpPr>
        <p:spPr>
          <a:xfrm flipH="1">
            <a:off x="219074" y="223048"/>
            <a:ext cx="740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MARTIN BÍZIK: SUBSTANCIA ZVUKU</a:t>
            </a:r>
          </a:p>
        </p:txBody>
      </p:sp>
      <p:pic>
        <p:nvPicPr>
          <p:cNvPr id="6" name="Obrázok 5" descr="Obrázok, na ktorom je podlaha, vnútri, stena, podlahovina&#10;&#10;Automaticky generovaný popis">
            <a:extLst>
              <a:ext uri="{FF2B5EF4-FFF2-40B4-BE49-F238E27FC236}">
                <a16:creationId xmlns:a16="http://schemas.microsoft.com/office/drawing/2014/main" id="{97D3B419-8465-DBF2-D52D-1CB4288C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" y="841933"/>
            <a:ext cx="6074734" cy="3417038"/>
          </a:xfrm>
          <a:prstGeom prst="rect">
            <a:avLst/>
          </a:prstGeom>
        </p:spPr>
      </p:pic>
      <p:pic>
        <p:nvPicPr>
          <p:cNvPr id="4" name="Obrázok 3" descr="Obrázok, na ktorom je stena, vnútri, vírivka, vodovodná armatúra&#10;&#10;Automaticky generovaný popis">
            <a:extLst>
              <a:ext uri="{FF2B5EF4-FFF2-40B4-BE49-F238E27FC236}">
                <a16:creationId xmlns:a16="http://schemas.microsoft.com/office/drawing/2014/main" id="{7232CB4F-F347-EEB9-9A05-31B74B9BB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189" y="2514980"/>
            <a:ext cx="7131269" cy="401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64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temnota&#10;&#10;Automaticky generovaný popis">
            <a:extLst>
              <a:ext uri="{FF2B5EF4-FFF2-40B4-BE49-F238E27FC236}">
                <a16:creationId xmlns:a16="http://schemas.microsoft.com/office/drawing/2014/main" id="{43339289-4DE2-A36E-621A-86C1A6280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4"/>
          <a:stretch/>
        </p:blipFill>
        <p:spPr>
          <a:xfrm>
            <a:off x="3132627" y="-640015"/>
            <a:ext cx="8738461" cy="3803594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6DCC6743-547C-7D99-0A33-CABAB127E8BA}"/>
              </a:ext>
            </a:extLst>
          </p:cNvPr>
          <p:cNvSpPr txBox="1"/>
          <p:nvPr/>
        </p:nvSpPr>
        <p:spPr>
          <a:xfrm flipH="1">
            <a:off x="443663" y="836658"/>
            <a:ext cx="740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PROKOP FINDEIS: UDÁ(LOST)</a:t>
            </a:r>
          </a:p>
        </p:txBody>
      </p:sp>
      <p:pic>
        <p:nvPicPr>
          <p:cNvPr id="8" name="Obrázok 7" descr="Obrázok, na ktorom je ohňostroj, temnota, exteriér&#10;&#10;Automaticky generovaný popis">
            <a:extLst>
              <a:ext uri="{FF2B5EF4-FFF2-40B4-BE49-F238E27FC236}">
                <a16:creationId xmlns:a16="http://schemas.microsoft.com/office/drawing/2014/main" id="{54D80AF8-9B4A-2EAF-CAB1-E0E8371C4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0466" y="2771526"/>
            <a:ext cx="7312631" cy="3013604"/>
          </a:xfrm>
          <a:prstGeom prst="rect">
            <a:avLst/>
          </a:prstGeom>
        </p:spPr>
      </p:pic>
      <p:pic>
        <p:nvPicPr>
          <p:cNvPr id="6" name="Obrázok 5" descr="Obrázok, na ktorom je umenie&#10;&#10;Automaticky generovaný popis">
            <a:extLst>
              <a:ext uri="{FF2B5EF4-FFF2-40B4-BE49-F238E27FC236}">
                <a16:creationId xmlns:a16="http://schemas.microsoft.com/office/drawing/2014/main" id="{136066AB-18C7-8D87-80B4-398027955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062" y="3513221"/>
            <a:ext cx="6739074" cy="277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54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A8F06822-5CE0-79E1-7C42-CE404A91334E}"/>
              </a:ext>
            </a:extLst>
          </p:cNvPr>
          <p:cNvSpPr txBox="1"/>
          <p:nvPr/>
        </p:nvSpPr>
        <p:spPr>
          <a:xfrm flipH="1">
            <a:off x="431839" y="596234"/>
            <a:ext cx="740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EMA ŠÚTOVCOVÁ: NEŽITE V ILÚZIÍ</a:t>
            </a:r>
          </a:p>
        </p:txBody>
      </p:sp>
      <p:pic>
        <p:nvPicPr>
          <p:cNvPr id="4" name="Obrázok 3" descr="Obrázok, na ktorom je temnota, snímka obrazovky, svetlo, umenie&#10;&#10;Automaticky generovaný popis">
            <a:extLst>
              <a:ext uri="{FF2B5EF4-FFF2-40B4-BE49-F238E27FC236}">
                <a16:creationId xmlns:a16="http://schemas.microsoft.com/office/drawing/2014/main" id="{59BFCA7F-3A19-A4FB-ED5F-9E3BF7F68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600" y="0"/>
            <a:ext cx="5087959" cy="6858000"/>
          </a:xfrm>
          <a:prstGeom prst="rect">
            <a:avLst/>
          </a:prstGeom>
        </p:spPr>
      </p:pic>
      <p:pic>
        <p:nvPicPr>
          <p:cNvPr id="6" name="Obrázok 5" descr="Obrázok, na ktorom je snímka obrazovky, dúha, ulica, svetlo&#10;&#10;Automaticky generovaný popis">
            <a:extLst>
              <a:ext uri="{FF2B5EF4-FFF2-40B4-BE49-F238E27FC236}">
                <a16:creationId xmlns:a16="http://schemas.microsoft.com/office/drawing/2014/main" id="{92825F9D-7830-1B3D-3836-36754426F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50" y="1597273"/>
            <a:ext cx="6061135" cy="455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00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EAA10F81-F077-7AB5-1C33-0DD807971068}"/>
              </a:ext>
            </a:extLst>
          </p:cNvPr>
          <p:cNvSpPr txBox="1"/>
          <p:nvPr/>
        </p:nvSpPr>
        <p:spPr>
          <a:xfrm flipH="1">
            <a:off x="420015" y="596234"/>
            <a:ext cx="740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MICHAELA OMELKOVÁ: BOD-V </a:t>
            </a:r>
          </a:p>
        </p:txBody>
      </p:sp>
      <p:pic>
        <p:nvPicPr>
          <p:cNvPr id="4" name="Obrázok 3" descr="Obrázok, na ktorom je temnota, noc, umenie, jaskyňa&#10;&#10;Automaticky generovaný popis">
            <a:extLst>
              <a:ext uri="{FF2B5EF4-FFF2-40B4-BE49-F238E27FC236}">
                <a16:creationId xmlns:a16="http://schemas.microsoft.com/office/drawing/2014/main" id="{147014D8-FE32-2E30-6B19-09C469331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5" y="1579407"/>
            <a:ext cx="6242083" cy="4682359"/>
          </a:xfrm>
          <a:prstGeom prst="rect">
            <a:avLst/>
          </a:prstGeom>
        </p:spPr>
      </p:pic>
      <p:pic>
        <p:nvPicPr>
          <p:cNvPr id="6" name="Obrázok 5" descr="Obrázok, na ktorom je temnota, osvetlenie, noc, tmavý&#10;&#10;Automaticky generovaný popis">
            <a:extLst>
              <a:ext uri="{FF2B5EF4-FFF2-40B4-BE49-F238E27FC236}">
                <a16:creationId xmlns:a16="http://schemas.microsoft.com/office/drawing/2014/main" id="{C1309D34-C795-9E28-1508-4580324D2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417" y="141890"/>
            <a:ext cx="5312568" cy="3984734"/>
          </a:xfrm>
          <a:prstGeom prst="rect">
            <a:avLst/>
          </a:prstGeom>
        </p:spPr>
      </p:pic>
      <p:pic>
        <p:nvPicPr>
          <p:cNvPr id="8" name="Obrázok 7" descr="Obrázok, na ktorom je jaskyňa, temnota, tmavý, noc&#10;&#10;Automaticky generovaný popis">
            <a:extLst>
              <a:ext uri="{FF2B5EF4-FFF2-40B4-BE49-F238E27FC236}">
                <a16:creationId xmlns:a16="http://schemas.microsoft.com/office/drawing/2014/main" id="{0B8FF27D-81F2-6B3B-8C4F-6955B7B04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108" y="3708837"/>
            <a:ext cx="3631324" cy="27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80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socha, umenie, zima&#10;&#10;Automaticky generovaný popis">
            <a:extLst>
              <a:ext uri="{FF2B5EF4-FFF2-40B4-BE49-F238E27FC236}">
                <a16:creationId xmlns:a16="http://schemas.microsoft.com/office/drawing/2014/main" id="{367D6601-A841-B354-FC4D-AF7855678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1788" y="868089"/>
            <a:ext cx="4879428" cy="3659571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505890FB-F8BD-1C27-6F31-4F14454B9A57}"/>
              </a:ext>
            </a:extLst>
          </p:cNvPr>
          <p:cNvSpPr txBox="1"/>
          <p:nvPr/>
        </p:nvSpPr>
        <p:spPr>
          <a:xfrm flipH="1">
            <a:off x="420015" y="596234"/>
            <a:ext cx="740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MARCELA ZÁCHENSKÁ: MIKROSVETY</a:t>
            </a:r>
          </a:p>
        </p:txBody>
      </p:sp>
      <p:pic>
        <p:nvPicPr>
          <p:cNvPr id="4" name="Obrázok 3" descr="Obrázok, na ktorom je zem, umenie, kameň, trilobit&#10;&#10;Automaticky generovaný popis">
            <a:extLst>
              <a:ext uri="{FF2B5EF4-FFF2-40B4-BE49-F238E27FC236}">
                <a16:creationId xmlns:a16="http://schemas.microsoft.com/office/drawing/2014/main" id="{AEB13668-2AEA-0C2F-159A-D0C087232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87" y="1682968"/>
            <a:ext cx="5849042" cy="4386409"/>
          </a:xfrm>
          <a:prstGeom prst="rect">
            <a:avLst/>
          </a:prstGeom>
        </p:spPr>
      </p:pic>
      <p:pic>
        <p:nvPicPr>
          <p:cNvPr id="6" name="Obrázok 5" descr="Obrázok, na ktorom je osoba, mobilný telefón, zem, hodinky&#10;&#10;Automaticky generovaný popis">
            <a:extLst>
              <a:ext uri="{FF2B5EF4-FFF2-40B4-BE49-F238E27FC236}">
                <a16:creationId xmlns:a16="http://schemas.microsoft.com/office/drawing/2014/main" id="{AED96ACC-2285-7EEA-70F5-DB3A954BA7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94" y="3631981"/>
            <a:ext cx="3957908" cy="296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4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12461B58-2BEC-82F6-E3F2-6AA57C9029D1}"/>
              </a:ext>
            </a:extLst>
          </p:cNvPr>
          <p:cNvSpPr txBox="1"/>
          <p:nvPr/>
        </p:nvSpPr>
        <p:spPr>
          <a:xfrm flipH="1">
            <a:off x="315036" y="596234"/>
            <a:ext cx="740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MARTA CIOLKOWSKA:CLONES</a:t>
            </a:r>
          </a:p>
        </p:txBody>
      </p:sp>
      <p:pic>
        <p:nvPicPr>
          <p:cNvPr id="6" name="Obrázok 5" descr="Obrázok, na ktorom je mačka&#10;&#10; Automaticky generovaný popis s nízkou spoľahlivosťou">
            <a:extLst>
              <a:ext uri="{FF2B5EF4-FFF2-40B4-BE49-F238E27FC236}">
                <a16:creationId xmlns:a16="http://schemas.microsoft.com/office/drawing/2014/main" id="{602EA001-3486-0304-49BB-AC7426158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693" y="263382"/>
            <a:ext cx="5630779" cy="4223084"/>
          </a:xfrm>
          <a:prstGeom prst="rect">
            <a:avLst/>
          </a:prstGeom>
        </p:spPr>
      </p:pic>
      <p:pic>
        <p:nvPicPr>
          <p:cNvPr id="4" name="Obrázok 3" descr="Obrázok, na ktorom je čipkovaná dečka, látka, umenie&#10;&#10;Automaticky generovaný popis">
            <a:extLst>
              <a:ext uri="{FF2B5EF4-FFF2-40B4-BE49-F238E27FC236}">
                <a16:creationId xmlns:a16="http://schemas.microsoft.com/office/drawing/2014/main" id="{740D2539-0EA9-3B66-FFBB-BFED23DC0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90" y="1524000"/>
            <a:ext cx="7340470" cy="50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70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édium 1" title="Festival Prototyp 2024  - Invitation">
            <a:hlinkClick r:id="" action="ppaction://media"/>
            <a:extLst>
              <a:ext uri="{FF2B5EF4-FFF2-40B4-BE49-F238E27FC236}">
                <a16:creationId xmlns:a16="http://schemas.microsoft.com/office/drawing/2014/main" id="{EB80F3AF-0515-8621-1AE4-E52A07F941C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1112" y="292803"/>
            <a:ext cx="11109775" cy="627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75021AAC-2C23-9EF4-0F9D-B8768B1126C3}"/>
              </a:ext>
            </a:extLst>
          </p:cNvPr>
          <p:cNvSpPr txBox="1"/>
          <p:nvPr/>
        </p:nvSpPr>
        <p:spPr>
          <a:xfrm flipH="1">
            <a:off x="7887190" y="252664"/>
            <a:ext cx="740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PAVLÍNA TEMCSÁKOVÁ: KŘEHKÉ VAZBY</a:t>
            </a:r>
          </a:p>
        </p:txBody>
      </p:sp>
      <p:pic>
        <p:nvPicPr>
          <p:cNvPr id="6" name="Obrázok 5" descr="Obrázok, na ktorom je bublina, drevený, zem, exteriér&#10;&#10;Automaticky generovaný popis">
            <a:extLst>
              <a:ext uri="{FF2B5EF4-FFF2-40B4-BE49-F238E27FC236}">
                <a16:creationId xmlns:a16="http://schemas.microsoft.com/office/drawing/2014/main" id="{B2AD8431-CEA1-7B60-403B-F03AE8473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7" y="806114"/>
            <a:ext cx="6641432" cy="4427621"/>
          </a:xfrm>
          <a:prstGeom prst="rect">
            <a:avLst/>
          </a:prstGeom>
        </p:spPr>
      </p:pic>
      <p:pic>
        <p:nvPicPr>
          <p:cNvPr id="4" name="Obrázok 3" descr="Obrázok, na ktorom je tekutina, bublina, sklo, vnútri&#10;&#10;Automaticky generovaný popis">
            <a:extLst>
              <a:ext uri="{FF2B5EF4-FFF2-40B4-BE49-F238E27FC236}">
                <a16:creationId xmlns:a16="http://schemas.microsoft.com/office/drawing/2014/main" id="{339C93D7-571C-4FA6-1F80-678C768EB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068" y="2241883"/>
            <a:ext cx="6545180" cy="43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65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D2A14C34-C503-74C8-2451-186EC30D2ABA}"/>
              </a:ext>
            </a:extLst>
          </p:cNvPr>
          <p:cNvSpPr txBox="1"/>
          <p:nvPr/>
        </p:nvSpPr>
        <p:spPr>
          <a:xfrm flipH="1">
            <a:off x="315036" y="596234"/>
            <a:ext cx="740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ZUZANA BARTOŠOVÁ: NOVÁ PRÍRODA</a:t>
            </a:r>
          </a:p>
        </p:txBody>
      </p:sp>
      <p:pic>
        <p:nvPicPr>
          <p:cNvPr id="4" name="Obrázok 3" descr="Obrázok, na ktorom je snímka obrazovky, umenie, zelená, pestrofarebnosť&#10;&#10;Automaticky generovaný popis">
            <a:extLst>
              <a:ext uri="{FF2B5EF4-FFF2-40B4-BE49-F238E27FC236}">
                <a16:creationId xmlns:a16="http://schemas.microsoft.com/office/drawing/2014/main" id="{857A1790-7218-4314-757B-A4C4DD88D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4"/>
          <a:stretch/>
        </p:blipFill>
        <p:spPr>
          <a:xfrm>
            <a:off x="5825360" y="466230"/>
            <a:ext cx="5955423" cy="5930630"/>
          </a:xfrm>
          <a:prstGeom prst="rect">
            <a:avLst/>
          </a:prstGeom>
        </p:spPr>
      </p:pic>
      <p:pic>
        <p:nvPicPr>
          <p:cNvPr id="6" name="Obrázok 5" descr="Obrázok, na ktorom je vnútri, podlahovina, drevená podlaha, plast&#10;&#10;Automaticky generovaný popis">
            <a:extLst>
              <a:ext uri="{FF2B5EF4-FFF2-40B4-BE49-F238E27FC236}">
                <a16:creationId xmlns:a16="http://schemas.microsoft.com/office/drawing/2014/main" id="{23C6EF0F-DBC6-C8C4-5B4D-483182D76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5" y="1816708"/>
            <a:ext cx="4519083" cy="458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60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temnota, zelená, laser, svetlo&#10;&#10;Automaticky generovaný popis">
            <a:extLst>
              <a:ext uri="{FF2B5EF4-FFF2-40B4-BE49-F238E27FC236}">
                <a16:creationId xmlns:a16="http://schemas.microsoft.com/office/drawing/2014/main" id="{E2B60673-3842-EA1E-5D39-3DD960D83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52" y="131499"/>
            <a:ext cx="10096062" cy="6726501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3660632A-B48D-4F97-5370-1F2BA851AA64}"/>
              </a:ext>
            </a:extLst>
          </p:cNvPr>
          <p:cNvSpPr txBox="1"/>
          <p:nvPr/>
        </p:nvSpPr>
        <p:spPr>
          <a:xfrm flipH="1">
            <a:off x="303212" y="596234"/>
            <a:ext cx="740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NANO VJS: TRASHCAN SYMPHONY</a:t>
            </a:r>
          </a:p>
        </p:txBody>
      </p:sp>
    </p:spTree>
    <p:extLst>
      <p:ext uri="{BB962C8B-B14F-4D97-AF65-F5344CB8AC3E}">
        <p14:creationId xmlns:p14="http://schemas.microsoft.com/office/powerpoint/2010/main" val="2643184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DBF3F749-8A70-4BB0-E94E-A65111872867}"/>
              </a:ext>
            </a:extLst>
          </p:cNvPr>
          <p:cNvSpPr txBox="1"/>
          <p:nvPr/>
        </p:nvSpPr>
        <p:spPr>
          <a:xfrm flipH="1">
            <a:off x="259857" y="174506"/>
            <a:ext cx="740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DENISA SABOVÍKOVÁ: MYSTIKUM KOMUNIKACE</a:t>
            </a:r>
          </a:p>
        </p:txBody>
      </p:sp>
      <p:pic>
        <p:nvPicPr>
          <p:cNvPr id="4" name="Obrázok 3" descr="Obrázok, na ktorom je exteriér, tráva, hrob, oblak&#10;&#10;Automaticky generovaný popis">
            <a:extLst>
              <a:ext uri="{FF2B5EF4-FFF2-40B4-BE49-F238E27FC236}">
                <a16:creationId xmlns:a16="http://schemas.microsoft.com/office/drawing/2014/main" id="{65BD34A9-BEEB-C02B-83A8-73F48968F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4" y="803969"/>
            <a:ext cx="4180150" cy="5577051"/>
          </a:xfrm>
          <a:prstGeom prst="rect">
            <a:avLst/>
          </a:prstGeom>
        </p:spPr>
      </p:pic>
      <p:pic>
        <p:nvPicPr>
          <p:cNvPr id="6" name="Obrázok 5" descr="Obrázok, na ktorom je exteriér, tráva, cintorín, hrob&#10;&#10;Automaticky generovaný popis">
            <a:extLst>
              <a:ext uri="{FF2B5EF4-FFF2-40B4-BE49-F238E27FC236}">
                <a16:creationId xmlns:a16="http://schemas.microsoft.com/office/drawing/2014/main" id="{55077FDA-2CE4-0A6E-1DCB-343F8D57B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757" y="1056361"/>
            <a:ext cx="3981725" cy="5308966"/>
          </a:xfrm>
          <a:prstGeom prst="rect">
            <a:avLst/>
          </a:prstGeom>
        </p:spPr>
      </p:pic>
      <p:pic>
        <p:nvPicPr>
          <p:cNvPr id="8" name="Obrázok 7" descr="Obrázok, na ktorom je exteriér, hrob, cintorín, tráva&#10;&#10;Automaticky generovaný popis">
            <a:extLst>
              <a:ext uri="{FF2B5EF4-FFF2-40B4-BE49-F238E27FC236}">
                <a16:creationId xmlns:a16="http://schemas.microsoft.com/office/drawing/2014/main" id="{FE9397FA-9200-2972-CC13-D467D32D3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025" y="1304597"/>
            <a:ext cx="3981724" cy="530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24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984F7395-96FC-E006-BFDA-DFDD65C92AC3}"/>
              </a:ext>
            </a:extLst>
          </p:cNvPr>
          <p:cNvSpPr txBox="1"/>
          <p:nvPr/>
        </p:nvSpPr>
        <p:spPr>
          <a:xfrm flipH="1">
            <a:off x="259857" y="248934"/>
            <a:ext cx="740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MARKO REHÁČEK A ZKRAT KOLEKTIV: SIMULÁCIA SPOTREBY VODY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DF46E96-0BCC-B158-1CDB-7692643E5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012" y="757569"/>
            <a:ext cx="768667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CAAD562-188C-BB41-8727-7CDAA6D6A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8" y="2415918"/>
            <a:ext cx="5671084" cy="394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546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F1D78-DB72-DC4D-4E1A-2EC7FDBCC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6CFA0DB8-561B-3EB6-70D8-93EB3EF35C55}"/>
              </a:ext>
            </a:extLst>
          </p:cNvPr>
          <p:cNvSpPr txBox="1"/>
          <p:nvPr/>
        </p:nvSpPr>
        <p:spPr>
          <a:xfrm flipH="1">
            <a:off x="270490" y="357594"/>
            <a:ext cx="740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ONDŘEJ ŠEVČÍK: PRIMAL RITUAL</a:t>
            </a:r>
          </a:p>
        </p:txBody>
      </p:sp>
      <p:pic>
        <p:nvPicPr>
          <p:cNvPr id="4" name="Obrázok 3" descr="Obrázok, na ktorom je snímka obrazovky, nábytok, umenie, dizajn&#10;&#10;Automaticky generovaný popis">
            <a:extLst>
              <a:ext uri="{FF2B5EF4-FFF2-40B4-BE49-F238E27FC236}">
                <a16:creationId xmlns:a16="http://schemas.microsoft.com/office/drawing/2014/main" id="{46B52D21-EFEA-09E2-1461-13D86B079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861" y="936847"/>
            <a:ext cx="8068340" cy="537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27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C22E5E93-E543-C69E-CB9F-8539A1969B84}"/>
              </a:ext>
            </a:extLst>
          </p:cNvPr>
          <p:cNvSpPr txBox="1"/>
          <p:nvPr/>
        </p:nvSpPr>
        <p:spPr>
          <a:xfrm>
            <a:off x="497019" y="352444"/>
            <a:ext cx="110540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dirty="0"/>
              <a:t>podmienkou pre absolvovanie predmetu je nutné sa zúčastniť festivalu PROTOTYP 2024</a:t>
            </a:r>
          </a:p>
          <a:p>
            <a:pPr marL="285750" indent="-285750">
              <a:buFontTx/>
              <a:buChar char="-"/>
            </a:pPr>
            <a:r>
              <a:rPr lang="sk-SK" dirty="0"/>
              <a:t>študent nadobudne skúsenosti s prípravou festivalu, s inštaláciou diel, komunikáciou s divákmi a so samotnými umelcami vystavujúcimi na festivale, prezrie si jedinečný priestor vodojemov </a:t>
            </a:r>
          </a:p>
          <a:p>
            <a:endParaRPr lang="sk-SK" dirty="0"/>
          </a:p>
          <a:p>
            <a:pPr marL="285750" indent="-285750">
              <a:buFontTx/>
              <a:buChar char="-"/>
            </a:pPr>
            <a:r>
              <a:rPr lang="sk-SK" dirty="0"/>
              <a:t>festival je rozdelený na dve etapy:   1. príprava festivalu  (22.10. – 24.10)</a:t>
            </a:r>
          </a:p>
          <a:p>
            <a:pPr lvl="7"/>
            <a:r>
              <a:rPr lang="sk-SK" dirty="0"/>
              <a:t>	 2. samotný priebeh festivalu (24.10. – 27.10.)</a:t>
            </a:r>
          </a:p>
          <a:p>
            <a:pPr lvl="7"/>
            <a:endParaRPr lang="sk-SK" dirty="0"/>
          </a:p>
          <a:p>
            <a:pPr marL="285750" indent="-285750">
              <a:buFontTx/>
              <a:buChar char="-"/>
            </a:pPr>
            <a:r>
              <a:rPr lang="sk-SK" dirty="0"/>
              <a:t>v rámci prípravy festivalu bude prebiehať inštalácia diel a pomoc umelcom, komunikácia s nimi</a:t>
            </a:r>
          </a:p>
          <a:p>
            <a:pPr marL="285750" indent="-285750">
              <a:buFontTx/>
              <a:buChar char="-"/>
            </a:pPr>
            <a:r>
              <a:rPr lang="sk-SK" dirty="0"/>
              <a:t>počas samotného priebehu festivalu to bude stráženie expozície a komunikácia s návštevníkmi festivalu (vysvetlenie ako dielo funguje, jeho koncept, autor, taktiež orientácia v expozícií festivalu)</a:t>
            </a:r>
          </a:p>
          <a:p>
            <a:pPr marL="285750" indent="-285750">
              <a:buFontTx/>
              <a:buChar char="-"/>
            </a:pPr>
            <a:r>
              <a:rPr lang="sk-SK" dirty="0"/>
              <a:t>fotenie, označovanie a uverejňovanie príspevkov na sociálnych sieťach – jeho príprava, ako sa inštaluje, skúša a samotný festival a jeho expozícia – INSTAGRAM a FACEBOOK (@</a:t>
            </a:r>
            <a:r>
              <a:rPr lang="sk-SK" dirty="0">
                <a:solidFill>
                  <a:srgbClr val="BDC1C6"/>
                </a:solidFill>
                <a:latin typeface="Arial" panose="020B0604020202020204" pitchFamily="34" charset="0"/>
              </a:rPr>
              <a:t>p</a:t>
            </a:r>
            <a:r>
              <a:rPr lang="sk-SK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rototyp_brno)</a:t>
            </a:r>
            <a:r>
              <a:rPr lang="sk-SK" dirty="0"/>
              <a:t> </a:t>
            </a:r>
          </a:p>
          <a:p>
            <a:pPr marL="285750" indent="-285750">
              <a:buFontTx/>
              <a:buChar char="-"/>
            </a:pPr>
            <a:endParaRPr lang="sk-SK" dirty="0"/>
          </a:p>
          <a:p>
            <a:pPr marL="285750" indent="-285750">
              <a:buFontTx/>
              <a:buChar char="-"/>
            </a:pPr>
            <a:r>
              <a:rPr lang="sk-SK" dirty="0"/>
              <a:t>odmenou okrem absolvovania festivalu je </a:t>
            </a:r>
            <a:r>
              <a:rPr lang="sk-SK" b="1" dirty="0">
                <a:highlight>
                  <a:srgbClr val="0000FF"/>
                </a:highlight>
              </a:rPr>
              <a:t>TAŠKA PROTOTYP A JEDEN VOĽNÝ VSTUP (hosť) </a:t>
            </a:r>
          </a:p>
          <a:p>
            <a:endParaRPr lang="sk-SK" b="1" dirty="0">
              <a:highlight>
                <a:srgbClr val="0000FF"/>
              </a:highlight>
            </a:endParaRPr>
          </a:p>
          <a:p>
            <a:pPr marL="285750" indent="-285750">
              <a:buFontTx/>
              <a:buChar char="-"/>
            </a:pPr>
            <a:r>
              <a:rPr lang="sk-SK" dirty="0"/>
              <a:t>rozpis jednotlivých smien bude odoslaný vo </a:t>
            </a:r>
            <a:r>
              <a:rPr lang="sk-SK" dirty="0">
                <a:highlight>
                  <a:srgbClr val="FF0000"/>
                </a:highlight>
              </a:rPr>
              <a:t>forme formulára</a:t>
            </a:r>
            <a:r>
              <a:rPr lang="sk-SK" dirty="0"/>
              <a:t>, kde každý študent vyplní tieto informácie:</a:t>
            </a:r>
          </a:p>
          <a:p>
            <a:pPr marL="1200150" lvl="2" indent="-285750">
              <a:buFontTx/>
              <a:buChar char="-"/>
            </a:pPr>
            <a:r>
              <a:rPr lang="sk-SK" dirty="0"/>
              <a:t>v ktorý deň bude jeho smena</a:t>
            </a:r>
          </a:p>
          <a:p>
            <a:pPr marL="1200150" lvl="2" indent="-285750">
              <a:buFontTx/>
              <a:buChar char="-"/>
            </a:pPr>
            <a:r>
              <a:rPr lang="sk-SK" dirty="0"/>
              <a:t>aký čas (či ranná smena alebo poobedná/večerná smena)</a:t>
            </a:r>
          </a:p>
          <a:p>
            <a:pPr marL="1200150" lvl="2" indent="-285750">
              <a:buFontTx/>
              <a:buChar char="-"/>
            </a:pPr>
            <a:r>
              <a:rPr lang="sk-SK" dirty="0"/>
              <a:t>čo bude robiť – </a:t>
            </a:r>
            <a:r>
              <a:rPr lang="sk-SK" dirty="0" err="1"/>
              <a:t>info</a:t>
            </a:r>
            <a:r>
              <a:rPr lang="sk-SK" dirty="0"/>
              <a:t> dielo (obsluha interaktívneho diela) alebo </a:t>
            </a:r>
            <a:r>
              <a:rPr lang="sk-SK" dirty="0" err="1"/>
              <a:t>info</a:t>
            </a:r>
            <a:r>
              <a:rPr lang="sk-SK" dirty="0"/>
              <a:t> expozícia (pohyb po expozícií), vstup a výstup z vodojemu (kontrola vstupeniek)</a:t>
            </a:r>
          </a:p>
          <a:p>
            <a:pPr lvl="2"/>
            <a:endParaRPr lang="sk-SK" dirty="0"/>
          </a:p>
          <a:p>
            <a:pPr marL="285750" indent="-285750">
              <a:buFontTx/>
              <a:buChar char="-"/>
            </a:pPr>
            <a:r>
              <a:rPr lang="sk-SK" dirty="0"/>
              <a:t>prednášky nebudú prebiehať – bude len jedna prednáška po festivale </a:t>
            </a:r>
            <a:r>
              <a:rPr lang="sk-SK" b="1" dirty="0">
                <a:highlight>
                  <a:srgbClr val="FF0000"/>
                </a:highlight>
              </a:rPr>
              <a:t>11.11.2024</a:t>
            </a:r>
          </a:p>
        </p:txBody>
      </p:sp>
    </p:spTree>
    <p:extLst>
      <p:ext uri="{BB962C8B-B14F-4D97-AF65-F5344CB8AC3E}">
        <p14:creationId xmlns:p14="http://schemas.microsoft.com/office/powerpoint/2010/main" val="1953364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CEB5021B-83F6-BCCA-1E0C-CADD10BA4944}"/>
              </a:ext>
            </a:extLst>
          </p:cNvPr>
          <p:cNvSpPr txBox="1"/>
          <p:nvPr/>
        </p:nvSpPr>
        <p:spPr>
          <a:xfrm flipH="1">
            <a:off x="259618" y="261289"/>
            <a:ext cx="740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PAVOL TRUBEN: UNDER PRESSURE</a:t>
            </a:r>
          </a:p>
        </p:txBody>
      </p:sp>
      <p:pic>
        <p:nvPicPr>
          <p:cNvPr id="4" name="Obrázok 3" descr="Obrázok, na ktorom je exteriér, tráva, strom, detské ihrisko&#10;&#10;Automaticky generovaný popis">
            <a:extLst>
              <a:ext uri="{FF2B5EF4-FFF2-40B4-BE49-F238E27FC236}">
                <a16:creationId xmlns:a16="http://schemas.microsoft.com/office/drawing/2014/main" id="{258288D7-4D75-C6F5-1B3A-E09E98896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0"/>
            <a:ext cx="4571999" cy="6857997"/>
          </a:xfrm>
          <a:prstGeom prst="rect">
            <a:avLst/>
          </a:prstGeom>
        </p:spPr>
      </p:pic>
      <p:pic>
        <p:nvPicPr>
          <p:cNvPr id="6" name="Obrázok 5" descr="Obrázok, na ktorom je exteriér, tráva, strom, nebo&#10;&#10;Automaticky generovaný popis">
            <a:extLst>
              <a:ext uri="{FF2B5EF4-FFF2-40B4-BE49-F238E27FC236}">
                <a16:creationId xmlns:a16="http://schemas.microsoft.com/office/drawing/2014/main" id="{5FA6D57F-7988-8B5A-115F-7953CD51F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" y="859220"/>
            <a:ext cx="5737075" cy="3827079"/>
          </a:xfrm>
          <a:prstGeom prst="rect">
            <a:avLst/>
          </a:prstGeom>
        </p:spPr>
      </p:pic>
      <p:pic>
        <p:nvPicPr>
          <p:cNvPr id="8" name="Obrázok 7" descr="Obrázok, na ktorom je exteriér, tráva, detské ihrisko, rastlina&#10;&#10;Automaticky generovaný popis">
            <a:extLst>
              <a:ext uri="{FF2B5EF4-FFF2-40B4-BE49-F238E27FC236}">
                <a16:creationId xmlns:a16="http://schemas.microsoft.com/office/drawing/2014/main" id="{12FC9600-1B58-2217-1C3D-8112439BC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93" y="3612387"/>
            <a:ext cx="4333656" cy="28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50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3081E8A2-E51A-26B5-7A80-1EA0FB4CCF55}"/>
              </a:ext>
            </a:extLst>
          </p:cNvPr>
          <p:cNvSpPr txBox="1"/>
          <p:nvPr/>
        </p:nvSpPr>
        <p:spPr>
          <a:xfrm flipH="1">
            <a:off x="259618" y="261289"/>
            <a:ext cx="740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PAVOL TRUBEN: LEVIATHAN´S DNA</a:t>
            </a:r>
          </a:p>
        </p:txBody>
      </p:sp>
      <p:pic>
        <p:nvPicPr>
          <p:cNvPr id="4" name="Obrázok 3" descr="Obrázok, na ktorom je ošatenie, svetlo, umenie, vnútri&#10;&#10;Automaticky generovaný popis">
            <a:extLst>
              <a:ext uri="{FF2B5EF4-FFF2-40B4-BE49-F238E27FC236}">
                <a16:creationId xmlns:a16="http://schemas.microsoft.com/office/drawing/2014/main" id="{E4095F8B-636F-9941-0F23-F35D1021C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6" y="829103"/>
            <a:ext cx="7690144" cy="5767608"/>
          </a:xfrm>
          <a:prstGeom prst="rect">
            <a:avLst/>
          </a:prstGeom>
        </p:spPr>
      </p:pic>
      <p:pic>
        <p:nvPicPr>
          <p:cNvPr id="6" name="Obrázok 5" descr="Obrázok, na ktorom je oceľ, kov, konštruktérstvo, železo&#10;&#10;Automaticky generovaný popis">
            <a:extLst>
              <a:ext uri="{FF2B5EF4-FFF2-40B4-BE49-F238E27FC236}">
                <a16:creationId xmlns:a16="http://schemas.microsoft.com/office/drawing/2014/main" id="{747473F0-52F1-75E3-3786-5D23FE802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215" y="1237593"/>
            <a:ext cx="4924529" cy="369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88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115C80D7-CCF3-3789-59AA-77C4D382D9C0}"/>
              </a:ext>
            </a:extLst>
          </p:cNvPr>
          <p:cNvSpPr txBox="1"/>
          <p:nvPr/>
        </p:nvSpPr>
        <p:spPr>
          <a:xfrm flipH="1">
            <a:off x="259618" y="261289"/>
            <a:ext cx="740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AUSGANG: WAX WORM</a:t>
            </a:r>
          </a:p>
        </p:txBody>
      </p:sp>
      <p:pic>
        <p:nvPicPr>
          <p:cNvPr id="6" name="Obrázok 5" descr="Obrázok, na ktorom je strom, exteriér, budova, dom&#10;&#10;Automaticky generovaný popis">
            <a:extLst>
              <a:ext uri="{FF2B5EF4-FFF2-40B4-BE49-F238E27FC236}">
                <a16:creationId xmlns:a16="http://schemas.microsoft.com/office/drawing/2014/main" id="{FF4895F8-3E1F-3176-2887-FAC3A3C5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18" y="1133478"/>
            <a:ext cx="6852094" cy="5137257"/>
          </a:xfrm>
          <a:prstGeom prst="rect">
            <a:avLst/>
          </a:prstGeom>
        </p:spPr>
      </p:pic>
      <p:pic>
        <p:nvPicPr>
          <p:cNvPr id="8" name="Obrázok 7" descr="Obrázok, na ktorom je exteriér, strom, nebo, zem&#10;&#10;Automaticky generovaný popis">
            <a:extLst>
              <a:ext uri="{FF2B5EF4-FFF2-40B4-BE49-F238E27FC236}">
                <a16:creationId xmlns:a16="http://schemas.microsoft.com/office/drawing/2014/main" id="{3FDB3E26-CAB4-88FE-FDA2-1092D1DED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59" y="204952"/>
            <a:ext cx="4792129" cy="6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80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4DA32F96-FF06-2454-E3F4-03999B400DA1}"/>
              </a:ext>
            </a:extLst>
          </p:cNvPr>
          <p:cNvSpPr txBox="1"/>
          <p:nvPr/>
        </p:nvSpPr>
        <p:spPr>
          <a:xfrm flipH="1">
            <a:off x="234838" y="763015"/>
            <a:ext cx="740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AUSGANG: AWAKEN MONSTERS</a:t>
            </a:r>
          </a:p>
        </p:txBody>
      </p:sp>
      <p:pic>
        <p:nvPicPr>
          <p:cNvPr id="4" name="Obrázok 3" descr="Obrázok, na ktorom je umenie, maľovanie&#10;&#10;Automaticky generovaný popis">
            <a:extLst>
              <a:ext uri="{FF2B5EF4-FFF2-40B4-BE49-F238E27FC236}">
                <a16:creationId xmlns:a16="http://schemas.microsoft.com/office/drawing/2014/main" id="{C531B1E2-01C4-BD13-586D-595705026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951" y="914395"/>
            <a:ext cx="3962401" cy="5943605"/>
          </a:xfrm>
          <a:prstGeom prst="rect">
            <a:avLst/>
          </a:prstGeom>
        </p:spPr>
      </p:pic>
      <p:pic>
        <p:nvPicPr>
          <p:cNvPr id="6" name="Obrázok 5" descr="Obrázok, na ktorom je umenie&#10;&#10;Automaticky generovaný popis">
            <a:extLst>
              <a:ext uri="{FF2B5EF4-FFF2-40B4-BE49-F238E27FC236}">
                <a16:creationId xmlns:a16="http://schemas.microsoft.com/office/drawing/2014/main" id="{3A19B2C2-4F42-7531-FC31-0F919A8F0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3" y="1132347"/>
            <a:ext cx="3823290" cy="5725653"/>
          </a:xfrm>
          <a:prstGeom prst="rect">
            <a:avLst/>
          </a:prstGeom>
        </p:spPr>
      </p:pic>
      <p:pic>
        <p:nvPicPr>
          <p:cNvPr id="8" name="Obrázok 7" descr="Obrázok, na ktorom je elektrická modrá, modrá majorelle, modrá, kobaltová modrá&#10;&#10;Automaticky generovaný popis">
            <a:extLst>
              <a:ext uri="{FF2B5EF4-FFF2-40B4-BE49-F238E27FC236}">
                <a16:creationId xmlns:a16="http://schemas.microsoft.com/office/drawing/2014/main" id="{31CF59B1-6152-4885-98B9-0E8DA779EE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9546" y="1165992"/>
            <a:ext cx="6830410" cy="455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9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BB2FF228-C1A7-8706-A08C-BD263CD2A243}"/>
              </a:ext>
            </a:extLst>
          </p:cNvPr>
          <p:cNvSpPr txBox="1"/>
          <p:nvPr/>
        </p:nvSpPr>
        <p:spPr>
          <a:xfrm flipH="1">
            <a:off x="384610" y="286109"/>
            <a:ext cx="740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MICHAL TRPÁK: ZDROJE II.</a:t>
            </a:r>
          </a:p>
        </p:txBody>
      </p:sp>
      <p:pic>
        <p:nvPicPr>
          <p:cNvPr id="4" name="Obrázok 3" descr="Obrázok, na ktorom je stena, vnútri, interiérový dizajn, svietidlo na strope&#10;&#10;Automaticky generovaný popis">
            <a:extLst>
              <a:ext uri="{FF2B5EF4-FFF2-40B4-BE49-F238E27FC236}">
                <a16:creationId xmlns:a16="http://schemas.microsoft.com/office/drawing/2014/main" id="{14145336-B6F9-B969-067B-DADDA991E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8" y="985345"/>
            <a:ext cx="5418666" cy="5486400"/>
          </a:xfrm>
          <a:prstGeom prst="rect">
            <a:avLst/>
          </a:prstGeom>
        </p:spPr>
      </p:pic>
      <p:pic>
        <p:nvPicPr>
          <p:cNvPr id="8" name="Obrázok 7" descr="Obrázok, na ktorom je exteriér, strom, rastlina, nebo&#10;&#10;Automaticky generovaný popis">
            <a:extLst>
              <a:ext uri="{FF2B5EF4-FFF2-40B4-BE49-F238E27FC236}">
                <a16:creationId xmlns:a16="http://schemas.microsoft.com/office/drawing/2014/main" id="{03D3B52F-E75D-6E0B-5376-25DF6C51F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394" y="286109"/>
            <a:ext cx="5637860" cy="636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31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57BBDF1D-6404-F573-F0E2-7EB42E9D310B}"/>
              </a:ext>
            </a:extLst>
          </p:cNvPr>
          <p:cNvSpPr txBox="1"/>
          <p:nvPr/>
        </p:nvSpPr>
        <p:spPr>
          <a:xfrm flipH="1">
            <a:off x="392248" y="470775"/>
            <a:ext cx="740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KATARZYNA TRETYN: TIMESPACE</a:t>
            </a:r>
          </a:p>
        </p:txBody>
      </p:sp>
      <p:pic>
        <p:nvPicPr>
          <p:cNvPr id="4" name="Obrázok 3" descr="Obrázok, na ktorom je čierno-biela, vnútri, noc, umenie&#10;&#10;Automaticky generovaný popis">
            <a:extLst>
              <a:ext uri="{FF2B5EF4-FFF2-40B4-BE49-F238E27FC236}">
                <a16:creationId xmlns:a16="http://schemas.microsoft.com/office/drawing/2014/main" id="{CBD3EDE8-6222-155C-41BB-D652B41AE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937" y="470775"/>
            <a:ext cx="6096000" cy="5065776"/>
          </a:xfrm>
          <a:prstGeom prst="rect">
            <a:avLst/>
          </a:prstGeom>
        </p:spPr>
      </p:pic>
      <p:pic>
        <p:nvPicPr>
          <p:cNvPr id="6" name="Obrázok 5" descr="Obrázok, na ktorom je drez, vnútri, osvetlenie, čierno-biela&#10;&#10;Automaticky generovaný popis">
            <a:extLst>
              <a:ext uri="{FF2B5EF4-FFF2-40B4-BE49-F238E27FC236}">
                <a16:creationId xmlns:a16="http://schemas.microsoft.com/office/drawing/2014/main" id="{3F7C243F-0C04-07DB-0BD8-909E6BBA7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10" y="2545801"/>
            <a:ext cx="5767769" cy="38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00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ív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Motív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</TotalTime>
  <Words>346</Words>
  <Application>Microsoft Office PowerPoint</Application>
  <PresentationFormat>Širokouhlá</PresentationFormat>
  <Paragraphs>40</Paragraphs>
  <Slides>25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Veronika Smirova</dc:creator>
  <cp:lastModifiedBy>Veronika Smirova</cp:lastModifiedBy>
  <cp:revision>8</cp:revision>
  <dcterms:created xsi:type="dcterms:W3CDTF">2024-09-09T18:13:20Z</dcterms:created>
  <dcterms:modified xsi:type="dcterms:W3CDTF">2024-09-30T13:58:54Z</dcterms:modified>
</cp:coreProperties>
</file>