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85" r:id="rId5"/>
    <p:sldId id="298" r:id="rId6"/>
    <p:sldId id="299" r:id="rId7"/>
    <p:sldId id="300" r:id="rId8"/>
    <p:sldId id="259" r:id="rId9"/>
    <p:sldId id="260" r:id="rId10"/>
    <p:sldId id="261" r:id="rId11"/>
    <p:sldId id="262" r:id="rId12"/>
    <p:sldId id="263" r:id="rId13"/>
    <p:sldId id="270" r:id="rId14"/>
    <p:sldId id="267" r:id="rId15"/>
    <p:sldId id="264" r:id="rId16"/>
    <p:sldId id="265" r:id="rId17"/>
    <p:sldId id="266" r:id="rId18"/>
    <p:sldId id="301" r:id="rId19"/>
    <p:sldId id="269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2DB44E-28EC-AC18-2748-DCC0DA1D598C}" v="177" dt="2024-10-29T12:36:50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36" d="100"/>
          <a:sy n="36" d="100"/>
        </p:scale>
        <p:origin x="60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Smejkal" userId="S::439638@muni.cz::df931a41-6b75-4099-b4b0-06f37a554dd4" providerId="AD" clId="Web-{B92DB44E-28EC-AC18-2748-DCC0DA1D598C}"/>
    <pc:docChg chg="addSld delSld modSld">
      <pc:chgData name="Klára Smejkal" userId="S::439638@muni.cz::df931a41-6b75-4099-b4b0-06f37a554dd4" providerId="AD" clId="Web-{B92DB44E-28EC-AC18-2748-DCC0DA1D598C}" dt="2024-10-29T12:36:50.135" v="167" actId="20577"/>
      <pc:docMkLst>
        <pc:docMk/>
      </pc:docMkLst>
      <pc:sldChg chg="modSp">
        <pc:chgData name="Klára Smejkal" userId="S::439638@muni.cz::df931a41-6b75-4099-b4b0-06f37a554dd4" providerId="AD" clId="Web-{B92DB44E-28EC-AC18-2748-DCC0DA1D598C}" dt="2024-10-29T12:33:32.270" v="129" actId="20577"/>
        <pc:sldMkLst>
          <pc:docMk/>
          <pc:sldMk cId="808449425" sldId="257"/>
        </pc:sldMkLst>
        <pc:spChg chg="mod">
          <ac:chgData name="Klára Smejkal" userId="S::439638@muni.cz::df931a41-6b75-4099-b4b0-06f37a554dd4" providerId="AD" clId="Web-{B92DB44E-28EC-AC18-2748-DCC0DA1D598C}" dt="2024-10-29T12:33:32.270" v="129" actId="20577"/>
          <ac:spMkLst>
            <pc:docMk/>
            <pc:sldMk cId="808449425" sldId="257"/>
            <ac:spMk id="2" creationId="{27917763-D760-4DEF-86EE-10E1459428BE}"/>
          </ac:spMkLst>
        </pc:spChg>
      </pc:sldChg>
      <pc:sldChg chg="addSp delSp modSp">
        <pc:chgData name="Klára Smejkal" userId="S::439638@muni.cz::df931a41-6b75-4099-b4b0-06f37a554dd4" providerId="AD" clId="Web-{B92DB44E-28EC-AC18-2748-DCC0DA1D598C}" dt="2024-10-29T12:31:24.189" v="128" actId="20577"/>
        <pc:sldMkLst>
          <pc:docMk/>
          <pc:sldMk cId="52018733" sldId="267"/>
        </pc:sldMkLst>
        <pc:spChg chg="add del mod">
          <ac:chgData name="Klára Smejkal" userId="S::439638@muni.cz::df931a41-6b75-4099-b4b0-06f37a554dd4" providerId="AD" clId="Web-{B92DB44E-28EC-AC18-2748-DCC0DA1D598C}" dt="2024-10-29T12:31:24.189" v="128" actId="20577"/>
          <ac:spMkLst>
            <pc:docMk/>
            <pc:sldMk cId="52018733" sldId="267"/>
            <ac:spMk id="2" creationId="{1EA1BE81-B4DC-32C7-A921-FA5507368738}"/>
          </ac:spMkLst>
        </pc:spChg>
        <pc:spChg chg="mod">
          <ac:chgData name="Klára Smejkal" userId="S::439638@muni.cz::df931a41-6b75-4099-b4b0-06f37a554dd4" providerId="AD" clId="Web-{B92DB44E-28EC-AC18-2748-DCC0DA1D598C}" dt="2024-10-29T12:30:41.515" v="125" actId="20577"/>
          <ac:spMkLst>
            <pc:docMk/>
            <pc:sldMk cId="52018733" sldId="267"/>
            <ac:spMk id="3" creationId="{DA5B69FC-7DCA-D6C7-9C75-9E5CEE969BDC}"/>
          </ac:spMkLst>
        </pc:spChg>
        <pc:spChg chg="add del mod">
          <ac:chgData name="Klára Smejkal" userId="S::439638@muni.cz::df931a41-6b75-4099-b4b0-06f37a554dd4" providerId="AD" clId="Web-{B92DB44E-28EC-AC18-2748-DCC0DA1D598C}" dt="2024-10-29T12:29:57.467" v="117"/>
          <ac:spMkLst>
            <pc:docMk/>
            <pc:sldMk cId="52018733" sldId="267"/>
            <ac:spMk id="5" creationId="{F9F54799-3FD7-8C5A-368D-E905C3461A5A}"/>
          </ac:spMkLst>
        </pc:spChg>
      </pc:sldChg>
      <pc:sldChg chg="modSp">
        <pc:chgData name="Klára Smejkal" userId="S::439638@muni.cz::df931a41-6b75-4099-b4b0-06f37a554dd4" providerId="AD" clId="Web-{B92DB44E-28EC-AC18-2748-DCC0DA1D598C}" dt="2024-10-29T12:36:50.135" v="167" actId="20577"/>
        <pc:sldMkLst>
          <pc:docMk/>
          <pc:sldMk cId="2141396256" sldId="269"/>
        </pc:sldMkLst>
        <pc:spChg chg="mod">
          <ac:chgData name="Klára Smejkal" userId="S::439638@muni.cz::df931a41-6b75-4099-b4b0-06f37a554dd4" providerId="AD" clId="Web-{B92DB44E-28EC-AC18-2748-DCC0DA1D598C}" dt="2024-10-29T12:36:50.135" v="167" actId="20577"/>
          <ac:spMkLst>
            <pc:docMk/>
            <pc:sldMk cId="2141396256" sldId="269"/>
            <ac:spMk id="3" creationId="{86161C1B-D1F2-02B2-2505-2E3934C751F3}"/>
          </ac:spMkLst>
        </pc:spChg>
      </pc:sldChg>
      <pc:sldChg chg="modSp new">
        <pc:chgData name="Klára Smejkal" userId="S::439638@muni.cz::df931a41-6b75-4099-b4b0-06f37a554dd4" providerId="AD" clId="Web-{B92DB44E-28EC-AC18-2748-DCC0DA1D598C}" dt="2024-10-29T12:14:19.097" v="27" actId="20577"/>
        <pc:sldMkLst>
          <pc:docMk/>
          <pc:sldMk cId="2109323408" sldId="300"/>
        </pc:sldMkLst>
        <pc:spChg chg="mod">
          <ac:chgData name="Klára Smejkal" userId="S::439638@muni.cz::df931a41-6b75-4099-b4b0-06f37a554dd4" providerId="AD" clId="Web-{B92DB44E-28EC-AC18-2748-DCC0DA1D598C}" dt="2024-10-29T12:13:13.079" v="16" actId="20577"/>
          <ac:spMkLst>
            <pc:docMk/>
            <pc:sldMk cId="2109323408" sldId="300"/>
            <ac:spMk id="4" creationId="{E7066192-E725-E470-07B7-270F9FCF7D55}"/>
          </ac:spMkLst>
        </pc:spChg>
        <pc:spChg chg="mod">
          <ac:chgData name="Klára Smejkal" userId="S::439638@muni.cz::df931a41-6b75-4099-b4b0-06f37a554dd4" providerId="AD" clId="Web-{B92DB44E-28EC-AC18-2748-DCC0DA1D598C}" dt="2024-10-29T12:14:19.097" v="27" actId="20577"/>
          <ac:spMkLst>
            <pc:docMk/>
            <pc:sldMk cId="2109323408" sldId="300"/>
            <ac:spMk id="5" creationId="{615BD032-F69B-A233-EC15-3EFF6A25D3CA}"/>
          </ac:spMkLst>
        </pc:spChg>
      </pc:sldChg>
      <pc:sldChg chg="new del">
        <pc:chgData name="Klára Smejkal" userId="S::439638@muni.cz::df931a41-6b75-4099-b4b0-06f37a554dd4" providerId="AD" clId="Web-{B92DB44E-28EC-AC18-2748-DCC0DA1D598C}" dt="2024-10-29T12:22:52.315" v="29"/>
        <pc:sldMkLst>
          <pc:docMk/>
          <pc:sldMk cId="1255544316" sldId="301"/>
        </pc:sldMkLst>
      </pc:sldChg>
      <pc:sldChg chg="delSp modSp new">
        <pc:chgData name="Klára Smejkal" userId="S::439638@muni.cz::df931a41-6b75-4099-b4b0-06f37a554dd4" providerId="AD" clId="Web-{B92DB44E-28EC-AC18-2748-DCC0DA1D598C}" dt="2024-10-29T12:31:14.751" v="127" actId="20577"/>
        <pc:sldMkLst>
          <pc:docMk/>
          <pc:sldMk cId="1499070340" sldId="301"/>
        </pc:sldMkLst>
        <pc:spChg chg="mod">
          <ac:chgData name="Klára Smejkal" userId="S::439638@muni.cz::df931a41-6b75-4099-b4b0-06f37a554dd4" providerId="AD" clId="Web-{B92DB44E-28EC-AC18-2748-DCC0DA1D598C}" dt="2024-10-29T12:31:14.751" v="127" actId="20577"/>
          <ac:spMkLst>
            <pc:docMk/>
            <pc:sldMk cId="1499070340" sldId="301"/>
            <ac:spMk id="2" creationId="{AAE8954B-6BB1-402C-CA51-7186D2D0FEAE}"/>
          </ac:spMkLst>
        </pc:spChg>
        <pc:spChg chg="del">
          <ac:chgData name="Klára Smejkal" userId="S::439638@muni.cz::df931a41-6b75-4099-b4b0-06f37a554dd4" providerId="AD" clId="Web-{B92DB44E-28EC-AC18-2748-DCC0DA1D598C}" dt="2024-10-29T12:29:40.717" v="115"/>
          <ac:spMkLst>
            <pc:docMk/>
            <pc:sldMk cId="1499070340" sldId="301"/>
            <ac:spMk id="3" creationId="{86360B4A-6ACC-4343-7220-89C2AEB3DC11}"/>
          </ac:spMkLst>
        </pc:spChg>
      </pc:sldChg>
    </pc:docChg>
  </pc:docChgLst>
  <pc:docChgLst>
    <pc:chgData name="Klára Smejkal" userId="S::439638@muni.cz::df931a41-6b75-4099-b4b0-06f37a554dd4" providerId="AD" clId="Web-{5F96BAA1-ECF6-6137-87A1-4A91DC3E5C4A}"/>
    <pc:docChg chg="addSld delSld modSld">
      <pc:chgData name="Klára Smejkal" userId="S::439638@muni.cz::df931a41-6b75-4099-b4b0-06f37a554dd4" providerId="AD" clId="Web-{5F96BAA1-ECF6-6137-87A1-4A91DC3E5C4A}" dt="2024-10-25T17:17:32.896" v="213" actId="20577"/>
      <pc:docMkLst>
        <pc:docMk/>
      </pc:docMkLst>
      <pc:sldChg chg="modSp">
        <pc:chgData name="Klára Smejkal" userId="S::439638@muni.cz::df931a41-6b75-4099-b4b0-06f37a554dd4" providerId="AD" clId="Web-{5F96BAA1-ECF6-6137-87A1-4A91DC3E5C4A}" dt="2024-10-25T16:59:53.664" v="169" actId="1076"/>
        <pc:sldMkLst>
          <pc:docMk/>
          <pc:sldMk cId="3436917949" sldId="259"/>
        </pc:sldMkLst>
        <pc:spChg chg="mod">
          <ac:chgData name="Klára Smejkal" userId="S::439638@muni.cz::df931a41-6b75-4099-b4b0-06f37a554dd4" providerId="AD" clId="Web-{5F96BAA1-ECF6-6137-87A1-4A91DC3E5C4A}" dt="2024-10-25T16:59:48.273" v="167" actId="20577"/>
          <ac:spMkLst>
            <pc:docMk/>
            <pc:sldMk cId="3436917949" sldId="259"/>
            <ac:spMk id="2" creationId="{753DFE2A-816E-448F-8213-31DF75E4D341}"/>
          </ac:spMkLst>
        </pc:spChg>
        <pc:spChg chg="mod">
          <ac:chgData name="Klára Smejkal" userId="S::439638@muni.cz::df931a41-6b75-4099-b4b0-06f37a554dd4" providerId="AD" clId="Web-{5F96BAA1-ECF6-6137-87A1-4A91DC3E5C4A}" dt="2024-10-25T16:59:53.617" v="168" actId="1076"/>
          <ac:spMkLst>
            <pc:docMk/>
            <pc:sldMk cId="3436917949" sldId="259"/>
            <ac:spMk id="4" creationId="{967EB626-371C-4806-8363-130E27D4BE67}"/>
          </ac:spMkLst>
        </pc:spChg>
        <pc:spChg chg="mod">
          <ac:chgData name="Klára Smejkal" userId="S::439638@muni.cz::df931a41-6b75-4099-b4b0-06f37a554dd4" providerId="AD" clId="Web-{5F96BAA1-ECF6-6137-87A1-4A91DC3E5C4A}" dt="2024-10-25T16:59:53.664" v="169" actId="1076"/>
          <ac:spMkLst>
            <pc:docMk/>
            <pc:sldMk cId="3436917949" sldId="259"/>
            <ac:spMk id="5" creationId="{69FE51CC-785B-4790-89A3-5F4817C746DE}"/>
          </ac:spMkLst>
        </pc:spChg>
      </pc:sldChg>
      <pc:sldChg chg="modSp">
        <pc:chgData name="Klára Smejkal" userId="S::439638@muni.cz::df931a41-6b75-4099-b4b0-06f37a554dd4" providerId="AD" clId="Web-{5F96BAA1-ECF6-6137-87A1-4A91DC3E5C4A}" dt="2024-10-25T17:00:10.618" v="180" actId="1076"/>
        <pc:sldMkLst>
          <pc:docMk/>
          <pc:sldMk cId="2746632845" sldId="260"/>
        </pc:sldMkLst>
        <pc:spChg chg="mod">
          <ac:chgData name="Klára Smejkal" userId="S::439638@muni.cz::df931a41-6b75-4099-b4b0-06f37a554dd4" providerId="AD" clId="Web-{5F96BAA1-ECF6-6137-87A1-4A91DC3E5C4A}" dt="2024-10-25T17:00:05.524" v="178" actId="20577"/>
          <ac:spMkLst>
            <pc:docMk/>
            <pc:sldMk cId="2746632845" sldId="260"/>
            <ac:spMk id="2" creationId="{7DCC30C4-4BCC-4503-BB92-A88E9341CF1B}"/>
          </ac:spMkLst>
        </pc:spChg>
        <pc:spChg chg="mod">
          <ac:chgData name="Klára Smejkal" userId="S::439638@muni.cz::df931a41-6b75-4099-b4b0-06f37a554dd4" providerId="AD" clId="Web-{5F96BAA1-ECF6-6137-87A1-4A91DC3E5C4A}" dt="2024-10-25T17:00:10.586" v="179" actId="1076"/>
          <ac:spMkLst>
            <pc:docMk/>
            <pc:sldMk cId="2746632845" sldId="260"/>
            <ac:spMk id="3" creationId="{AE5D459C-22DF-4DAA-815C-0C34DAA84AE0}"/>
          </ac:spMkLst>
        </pc:spChg>
        <pc:spChg chg="mod">
          <ac:chgData name="Klára Smejkal" userId="S::439638@muni.cz::df931a41-6b75-4099-b4b0-06f37a554dd4" providerId="AD" clId="Web-{5F96BAA1-ECF6-6137-87A1-4A91DC3E5C4A}" dt="2024-10-25T17:00:10.618" v="180" actId="1076"/>
          <ac:spMkLst>
            <pc:docMk/>
            <pc:sldMk cId="2746632845" sldId="260"/>
            <ac:spMk id="4" creationId="{21A1B3A8-888C-441F-B3D5-499CAFE3899C}"/>
          </ac:spMkLst>
        </pc:spChg>
      </pc:sldChg>
      <pc:sldChg chg="modSp">
        <pc:chgData name="Klára Smejkal" userId="S::439638@muni.cz::df931a41-6b75-4099-b4b0-06f37a554dd4" providerId="AD" clId="Web-{5F96BAA1-ECF6-6137-87A1-4A91DC3E5C4A}" dt="2024-10-25T16:46:33.569" v="11" actId="20577"/>
        <pc:sldMkLst>
          <pc:docMk/>
          <pc:sldMk cId="2431859894" sldId="261"/>
        </pc:sldMkLst>
        <pc:spChg chg="mod">
          <ac:chgData name="Klára Smejkal" userId="S::439638@muni.cz::df931a41-6b75-4099-b4b0-06f37a554dd4" providerId="AD" clId="Web-{5F96BAA1-ECF6-6137-87A1-4A91DC3E5C4A}" dt="2024-10-25T16:46:33.569" v="11" actId="20577"/>
          <ac:spMkLst>
            <pc:docMk/>
            <pc:sldMk cId="2431859894" sldId="261"/>
            <ac:spMk id="5" creationId="{57D4D814-5C06-4333-882C-AEE65D7AF4BA}"/>
          </ac:spMkLst>
        </pc:spChg>
      </pc:sldChg>
      <pc:sldChg chg="modSp">
        <pc:chgData name="Klára Smejkal" userId="S::439638@muni.cz::df931a41-6b75-4099-b4b0-06f37a554dd4" providerId="AD" clId="Web-{5F96BAA1-ECF6-6137-87A1-4A91DC3E5C4A}" dt="2024-10-25T16:46:38.928" v="14" actId="20577"/>
        <pc:sldMkLst>
          <pc:docMk/>
          <pc:sldMk cId="121384906" sldId="262"/>
        </pc:sldMkLst>
        <pc:spChg chg="mod">
          <ac:chgData name="Klára Smejkal" userId="S::439638@muni.cz::df931a41-6b75-4099-b4b0-06f37a554dd4" providerId="AD" clId="Web-{5F96BAA1-ECF6-6137-87A1-4A91DC3E5C4A}" dt="2024-10-25T16:46:36.788" v="12" actId="20577"/>
          <ac:spMkLst>
            <pc:docMk/>
            <pc:sldMk cId="121384906" sldId="262"/>
            <ac:spMk id="3" creationId="{C85805DD-719D-430B-B24B-3E0B61501732}"/>
          </ac:spMkLst>
        </pc:spChg>
        <pc:spChg chg="mod">
          <ac:chgData name="Klára Smejkal" userId="S::439638@muni.cz::df931a41-6b75-4099-b4b0-06f37a554dd4" providerId="AD" clId="Web-{5F96BAA1-ECF6-6137-87A1-4A91DC3E5C4A}" dt="2024-10-25T16:46:38.928" v="14" actId="20577"/>
          <ac:spMkLst>
            <pc:docMk/>
            <pc:sldMk cId="121384906" sldId="262"/>
            <ac:spMk id="4" creationId="{84595887-F8CB-4A0D-AF4F-CFE5F71B3B1A}"/>
          </ac:spMkLst>
        </pc:spChg>
      </pc:sldChg>
      <pc:sldChg chg="modSp">
        <pc:chgData name="Klára Smejkal" userId="S::439638@muni.cz::df931a41-6b75-4099-b4b0-06f37a554dd4" providerId="AD" clId="Web-{5F96BAA1-ECF6-6137-87A1-4A91DC3E5C4A}" dt="2024-10-25T16:46:59.164" v="26" actId="20577"/>
        <pc:sldMkLst>
          <pc:docMk/>
          <pc:sldMk cId="3333669079" sldId="263"/>
        </pc:sldMkLst>
        <pc:spChg chg="mod">
          <ac:chgData name="Klára Smejkal" userId="S::439638@muni.cz::df931a41-6b75-4099-b4b0-06f37a554dd4" providerId="AD" clId="Web-{5F96BAA1-ECF6-6137-87A1-4A91DC3E5C4A}" dt="2024-10-25T16:46:46.460" v="16" actId="20577"/>
          <ac:spMkLst>
            <pc:docMk/>
            <pc:sldMk cId="3333669079" sldId="263"/>
            <ac:spMk id="2" creationId="{4854DC50-02B3-45F4-AA55-D4D851BC4BEE}"/>
          </ac:spMkLst>
        </pc:spChg>
        <pc:spChg chg="mod">
          <ac:chgData name="Klára Smejkal" userId="S::439638@muni.cz::df931a41-6b75-4099-b4b0-06f37a554dd4" providerId="AD" clId="Web-{5F96BAA1-ECF6-6137-87A1-4A91DC3E5C4A}" dt="2024-10-25T16:46:54.726" v="21" actId="20577"/>
          <ac:spMkLst>
            <pc:docMk/>
            <pc:sldMk cId="3333669079" sldId="263"/>
            <ac:spMk id="3" creationId="{7D94856C-5A5C-4A10-A763-E31EE3FCABD8}"/>
          </ac:spMkLst>
        </pc:spChg>
        <pc:spChg chg="mod">
          <ac:chgData name="Klára Smejkal" userId="S::439638@muni.cz::df931a41-6b75-4099-b4b0-06f37a554dd4" providerId="AD" clId="Web-{5F96BAA1-ECF6-6137-87A1-4A91DC3E5C4A}" dt="2024-10-25T16:46:59.164" v="26" actId="20577"/>
          <ac:spMkLst>
            <pc:docMk/>
            <pc:sldMk cId="3333669079" sldId="263"/>
            <ac:spMk id="4" creationId="{1BF0CC1F-71E5-4D8C-ADDD-43F86F846531}"/>
          </ac:spMkLst>
        </pc:spChg>
      </pc:sldChg>
      <pc:sldChg chg="addSp delSp modSp">
        <pc:chgData name="Klára Smejkal" userId="S::439638@muni.cz::df931a41-6b75-4099-b4b0-06f37a554dd4" providerId="AD" clId="Web-{5F96BAA1-ECF6-6137-87A1-4A91DC3E5C4A}" dt="2024-10-25T16:54:21.072" v="154" actId="14100"/>
        <pc:sldMkLst>
          <pc:docMk/>
          <pc:sldMk cId="3220643112" sldId="264"/>
        </pc:sldMkLst>
        <pc:spChg chg="mod">
          <ac:chgData name="Klára Smejkal" userId="S::439638@muni.cz::df931a41-6b75-4099-b4b0-06f37a554dd4" providerId="AD" clId="Web-{5F96BAA1-ECF6-6137-87A1-4A91DC3E5C4A}" dt="2024-10-25T16:51:28.628" v="113" actId="20577"/>
          <ac:spMkLst>
            <pc:docMk/>
            <pc:sldMk cId="3220643112" sldId="264"/>
            <ac:spMk id="5" creationId="{A9E0D4B0-56D5-4895-A3C9-1E2E400C5949}"/>
          </ac:spMkLst>
        </pc:spChg>
        <pc:spChg chg="mod">
          <ac:chgData name="Klára Smejkal" userId="S::439638@muni.cz::df931a41-6b75-4099-b4b0-06f37a554dd4" providerId="AD" clId="Web-{5F96BAA1-ECF6-6137-87A1-4A91DC3E5C4A}" dt="2024-10-25T16:49:31.670" v="41" actId="20577"/>
          <ac:spMkLst>
            <pc:docMk/>
            <pc:sldMk cId="3220643112" sldId="264"/>
            <ac:spMk id="6" creationId="{BD8F03B6-61A1-4A14-A3D0-2122B42BB2F7}"/>
          </ac:spMkLst>
        </pc:spChg>
        <pc:spChg chg="mod">
          <ac:chgData name="Klára Smejkal" userId="S::439638@muni.cz::df931a41-6b75-4099-b4b0-06f37a554dd4" providerId="AD" clId="Web-{5F96BAA1-ECF6-6137-87A1-4A91DC3E5C4A}" dt="2024-10-25T16:51:49.769" v="116" actId="20577"/>
          <ac:spMkLst>
            <pc:docMk/>
            <pc:sldMk cId="3220643112" sldId="264"/>
            <ac:spMk id="7" creationId="{BD54A323-17B9-4CE1-B802-754E9932D6EA}"/>
          </ac:spMkLst>
        </pc:spChg>
        <pc:spChg chg="add del mod">
          <ac:chgData name="Klára Smejkal" userId="S::439638@muni.cz::df931a41-6b75-4099-b4b0-06f37a554dd4" providerId="AD" clId="Web-{5F96BAA1-ECF6-6137-87A1-4A91DC3E5C4A}" dt="2024-10-25T16:53:00.975" v="147" actId="20577"/>
          <ac:spMkLst>
            <pc:docMk/>
            <pc:sldMk cId="3220643112" sldId="264"/>
            <ac:spMk id="8" creationId="{35534921-F6A1-49CA-90BB-B89F090C15A6}"/>
          </ac:spMkLst>
        </pc:spChg>
        <pc:graphicFrameChg chg="add del mod ord modGraphic">
          <ac:chgData name="Klára Smejkal" userId="S::439638@muni.cz::df931a41-6b75-4099-b4b0-06f37a554dd4" providerId="AD" clId="Web-{5F96BAA1-ECF6-6137-87A1-4A91DC3E5C4A}" dt="2024-10-25T16:49:36.983" v="43"/>
          <ac:graphicFrameMkLst>
            <pc:docMk/>
            <pc:sldMk cId="3220643112" sldId="264"/>
            <ac:graphicFrameMk id="3" creationId="{5D7747E1-7E8A-A4BD-654A-21B964BB2E0A}"/>
          </ac:graphicFrameMkLst>
        </pc:graphicFrameChg>
        <pc:picChg chg="add mod">
          <ac:chgData name="Klára Smejkal" userId="S::439638@muni.cz::df931a41-6b75-4099-b4b0-06f37a554dd4" providerId="AD" clId="Web-{5F96BAA1-ECF6-6137-87A1-4A91DC3E5C4A}" dt="2024-10-25T16:54:21.072" v="154" actId="14100"/>
          <ac:picMkLst>
            <pc:docMk/>
            <pc:sldMk cId="3220643112" sldId="264"/>
            <ac:picMk id="14" creationId="{22AAEC5D-D0AD-F329-E9F1-72BC918E1A63}"/>
          </ac:picMkLst>
        </pc:picChg>
      </pc:sldChg>
      <pc:sldChg chg="modSp">
        <pc:chgData name="Klára Smejkal" userId="S::439638@muni.cz::df931a41-6b75-4099-b4b0-06f37a554dd4" providerId="AD" clId="Web-{5F96BAA1-ECF6-6137-87A1-4A91DC3E5C4A}" dt="2024-10-25T16:47:15.649" v="33" actId="20577"/>
        <pc:sldMkLst>
          <pc:docMk/>
          <pc:sldMk cId="3208270451" sldId="265"/>
        </pc:sldMkLst>
        <pc:spChg chg="mod">
          <ac:chgData name="Klára Smejkal" userId="S::439638@muni.cz::df931a41-6b75-4099-b4b0-06f37a554dd4" providerId="AD" clId="Web-{5F96BAA1-ECF6-6137-87A1-4A91DC3E5C4A}" dt="2024-10-25T16:47:12.930" v="31" actId="20577"/>
          <ac:spMkLst>
            <pc:docMk/>
            <pc:sldMk cId="3208270451" sldId="265"/>
            <ac:spMk id="3" creationId="{8115901D-80C2-4C84-AA68-5435F6BD14F2}"/>
          </ac:spMkLst>
        </pc:spChg>
        <pc:spChg chg="mod">
          <ac:chgData name="Klára Smejkal" userId="S::439638@muni.cz::df931a41-6b75-4099-b4b0-06f37a554dd4" providerId="AD" clId="Web-{5F96BAA1-ECF6-6137-87A1-4A91DC3E5C4A}" dt="2024-10-25T16:47:15.649" v="33" actId="20577"/>
          <ac:spMkLst>
            <pc:docMk/>
            <pc:sldMk cId="3208270451" sldId="265"/>
            <ac:spMk id="4" creationId="{BCE05C31-3C1C-46E6-A9A7-3304D179F5DC}"/>
          </ac:spMkLst>
        </pc:spChg>
      </pc:sldChg>
      <pc:sldChg chg="modSp">
        <pc:chgData name="Klára Smejkal" userId="S::439638@muni.cz::df931a41-6b75-4099-b4b0-06f37a554dd4" providerId="AD" clId="Web-{5F96BAA1-ECF6-6137-87A1-4A91DC3E5C4A}" dt="2024-10-25T16:49:25.123" v="38" actId="20577"/>
        <pc:sldMkLst>
          <pc:docMk/>
          <pc:sldMk cId="2672548348" sldId="266"/>
        </pc:sldMkLst>
        <pc:spChg chg="mod">
          <ac:chgData name="Klára Smejkal" userId="S::439638@muni.cz::df931a41-6b75-4099-b4b0-06f37a554dd4" providerId="AD" clId="Web-{5F96BAA1-ECF6-6137-87A1-4A91DC3E5C4A}" dt="2024-10-25T16:49:25.123" v="38" actId="20577"/>
          <ac:spMkLst>
            <pc:docMk/>
            <pc:sldMk cId="2672548348" sldId="266"/>
            <ac:spMk id="6" creationId="{97488DCC-C06C-4747-B809-8206E16AA4B9}"/>
          </ac:spMkLst>
        </pc:spChg>
      </pc:sldChg>
      <pc:sldChg chg="modSp new">
        <pc:chgData name="Klára Smejkal" userId="S::439638@muni.cz::df931a41-6b75-4099-b4b0-06f37a554dd4" providerId="AD" clId="Web-{5F96BAA1-ECF6-6137-87A1-4A91DC3E5C4A}" dt="2024-10-25T17:17:32.896" v="213" actId="20577"/>
        <pc:sldMkLst>
          <pc:docMk/>
          <pc:sldMk cId="52018733" sldId="267"/>
        </pc:sldMkLst>
        <pc:spChg chg="mod">
          <ac:chgData name="Klára Smejkal" userId="S::439638@muni.cz::df931a41-6b75-4099-b4b0-06f37a554dd4" providerId="AD" clId="Web-{5F96BAA1-ECF6-6137-87A1-4A91DC3E5C4A}" dt="2024-10-25T17:17:32.896" v="213" actId="20577"/>
          <ac:spMkLst>
            <pc:docMk/>
            <pc:sldMk cId="52018733" sldId="267"/>
            <ac:spMk id="2" creationId="{1EA1BE81-B4DC-32C7-A921-FA5507368738}"/>
          </ac:spMkLst>
        </pc:spChg>
      </pc:sldChg>
      <pc:sldChg chg="new del">
        <pc:chgData name="Klára Smejkal" userId="S::439638@muni.cz::df931a41-6b75-4099-b4b0-06f37a554dd4" providerId="AD" clId="Web-{5F96BAA1-ECF6-6137-87A1-4A91DC3E5C4A}" dt="2024-10-25T17:17:08.927" v="185"/>
        <pc:sldMkLst>
          <pc:docMk/>
          <pc:sldMk cId="1963737748" sldId="268"/>
        </pc:sldMkLst>
      </pc:sldChg>
      <pc:sldChg chg="modSp new">
        <pc:chgData name="Klára Smejkal" userId="S::439638@muni.cz::df931a41-6b75-4099-b4b0-06f37a554dd4" providerId="AD" clId="Web-{5F96BAA1-ECF6-6137-87A1-4A91DC3E5C4A}" dt="2024-10-25T17:00:26.306" v="182" actId="20577"/>
        <pc:sldMkLst>
          <pc:docMk/>
          <pc:sldMk cId="2141396256" sldId="269"/>
        </pc:sldMkLst>
        <pc:spChg chg="mod">
          <ac:chgData name="Klára Smejkal" userId="S::439638@muni.cz::df931a41-6b75-4099-b4b0-06f37a554dd4" providerId="AD" clId="Web-{5F96BAA1-ECF6-6137-87A1-4A91DC3E5C4A}" dt="2024-10-25T17:00:26.306" v="182" actId="20577"/>
          <ac:spMkLst>
            <pc:docMk/>
            <pc:sldMk cId="2141396256" sldId="269"/>
            <ac:spMk id="2" creationId="{1F2D3723-5426-03DE-F164-CC044B5EE09F}"/>
          </ac:spMkLst>
        </pc:spChg>
      </pc:sldChg>
    </pc:docChg>
  </pc:docChgLst>
  <pc:docChgLst>
    <pc:chgData name="Klára Smejkal" userId="S::439638@muni.cz::df931a41-6b75-4099-b4b0-06f37a554dd4" providerId="AD" clId="Web-{9199F5FF-F303-2B71-ACEA-5D5F0461992C}"/>
    <pc:docChg chg="addSld modSld">
      <pc:chgData name="Klára Smejkal" userId="S::439638@muni.cz::df931a41-6b75-4099-b4b0-06f37a554dd4" providerId="AD" clId="Web-{9199F5FF-F303-2B71-ACEA-5D5F0461992C}" dt="2024-10-25T17:28:05.828" v="90" actId="1076"/>
      <pc:docMkLst>
        <pc:docMk/>
      </pc:docMkLst>
      <pc:sldChg chg="delSp modSp mod modClrScheme chgLayout">
        <pc:chgData name="Klára Smejkal" userId="S::439638@muni.cz::df931a41-6b75-4099-b4b0-06f37a554dd4" providerId="AD" clId="Web-{9199F5FF-F303-2B71-ACEA-5D5F0461992C}" dt="2024-10-25T17:28:05.828" v="90" actId="1076"/>
        <pc:sldMkLst>
          <pc:docMk/>
          <pc:sldMk cId="52018733" sldId="267"/>
        </pc:sldMkLst>
        <pc:spChg chg="mod ord">
          <ac:chgData name="Klára Smejkal" userId="S::439638@muni.cz::df931a41-6b75-4099-b4b0-06f37a554dd4" providerId="AD" clId="Web-{9199F5FF-F303-2B71-ACEA-5D5F0461992C}" dt="2024-10-25T17:28:01.719" v="89"/>
          <ac:spMkLst>
            <pc:docMk/>
            <pc:sldMk cId="52018733" sldId="267"/>
            <ac:spMk id="2" creationId="{1EA1BE81-B4DC-32C7-A921-FA5507368738}"/>
          </ac:spMkLst>
        </pc:spChg>
        <pc:spChg chg="mod ord">
          <ac:chgData name="Klára Smejkal" userId="S::439638@muni.cz::df931a41-6b75-4099-b4b0-06f37a554dd4" providerId="AD" clId="Web-{9199F5FF-F303-2B71-ACEA-5D5F0461992C}" dt="2024-10-25T17:28:05.828" v="90" actId="1076"/>
          <ac:spMkLst>
            <pc:docMk/>
            <pc:sldMk cId="52018733" sldId="267"/>
            <ac:spMk id="3" creationId="{DA5B69FC-7DCA-D6C7-9C75-9E5CEE969BDC}"/>
          </ac:spMkLst>
        </pc:spChg>
        <pc:spChg chg="del">
          <ac:chgData name="Klára Smejkal" userId="S::439638@muni.cz::df931a41-6b75-4099-b4b0-06f37a554dd4" providerId="AD" clId="Web-{9199F5FF-F303-2B71-ACEA-5D5F0461992C}" dt="2024-10-25T17:28:01.719" v="89"/>
          <ac:spMkLst>
            <pc:docMk/>
            <pc:sldMk cId="52018733" sldId="267"/>
            <ac:spMk id="4" creationId="{00BDBB4A-E952-6DBA-4FFA-2B9D6B6A68BF}"/>
          </ac:spMkLst>
        </pc:spChg>
      </pc:sldChg>
      <pc:sldChg chg="addSp delSp modSp new mod modClrScheme chgLayout">
        <pc:chgData name="Klára Smejkal" userId="S::439638@muni.cz::df931a41-6b75-4099-b4b0-06f37a554dd4" providerId="AD" clId="Web-{9199F5FF-F303-2B71-ACEA-5D5F0461992C}" dt="2024-10-25T17:27:43.187" v="88" actId="1076"/>
        <pc:sldMkLst>
          <pc:docMk/>
          <pc:sldMk cId="1340856551" sldId="270"/>
        </pc:sldMkLst>
        <pc:spChg chg="mod ord">
          <ac:chgData name="Klára Smejkal" userId="S::439638@muni.cz::df931a41-6b75-4099-b4b0-06f37a554dd4" providerId="AD" clId="Web-{9199F5FF-F303-2B71-ACEA-5D5F0461992C}" dt="2024-10-25T17:27:32.921" v="83"/>
          <ac:spMkLst>
            <pc:docMk/>
            <pc:sldMk cId="1340856551" sldId="270"/>
            <ac:spMk id="2" creationId="{ECFC7B9B-24CA-466C-5430-FBDE4599C8AB}"/>
          </ac:spMkLst>
        </pc:spChg>
        <pc:spChg chg="mod ord">
          <ac:chgData name="Klára Smejkal" userId="S::439638@muni.cz::df931a41-6b75-4099-b4b0-06f37a554dd4" providerId="AD" clId="Web-{9199F5FF-F303-2B71-ACEA-5D5F0461992C}" dt="2024-10-25T17:27:32.921" v="83"/>
          <ac:spMkLst>
            <pc:docMk/>
            <pc:sldMk cId="1340856551" sldId="270"/>
            <ac:spMk id="3" creationId="{57D5220C-21D3-FC8D-00D2-9B3069B0BCF3}"/>
          </ac:spMkLst>
        </pc:spChg>
        <pc:spChg chg="del">
          <ac:chgData name="Klára Smejkal" userId="S::439638@muni.cz::df931a41-6b75-4099-b4b0-06f37a554dd4" providerId="AD" clId="Web-{9199F5FF-F303-2B71-ACEA-5D5F0461992C}" dt="2024-10-25T17:21:08.865" v="1"/>
          <ac:spMkLst>
            <pc:docMk/>
            <pc:sldMk cId="1340856551" sldId="270"/>
            <ac:spMk id="4" creationId="{10871B15-A362-F8A3-04A3-9915F636E0C3}"/>
          </ac:spMkLst>
        </pc:spChg>
        <pc:picChg chg="add mod">
          <ac:chgData name="Klára Smejkal" userId="S::439638@muni.cz::df931a41-6b75-4099-b4b0-06f37a554dd4" providerId="AD" clId="Web-{9199F5FF-F303-2B71-ACEA-5D5F0461992C}" dt="2024-10-25T17:27:43.187" v="88" actId="1076"/>
          <ac:picMkLst>
            <pc:docMk/>
            <pc:sldMk cId="1340856551" sldId="270"/>
            <ac:picMk id="5" creationId="{37EDA559-AC98-B6DF-7F6D-5706BBF78BE1}"/>
          </ac:picMkLst>
        </pc:picChg>
      </pc:sldChg>
      <pc:sldChg chg="add">
        <pc:chgData name="Klára Smejkal" userId="S::439638@muni.cz::df931a41-6b75-4099-b4b0-06f37a554dd4" providerId="AD" clId="Web-{9199F5FF-F303-2B71-ACEA-5D5F0461992C}" dt="2024-10-25T17:22:53.852" v="66"/>
        <pc:sldMkLst>
          <pc:docMk/>
          <pc:sldMk cId="1881093064" sldId="285"/>
        </pc:sldMkLst>
      </pc:sldChg>
      <pc:sldChg chg="add">
        <pc:chgData name="Klára Smejkal" userId="S::439638@muni.cz::df931a41-6b75-4099-b4b0-06f37a554dd4" providerId="AD" clId="Web-{9199F5FF-F303-2B71-ACEA-5D5F0461992C}" dt="2024-10-25T17:22:53.867" v="67"/>
        <pc:sldMkLst>
          <pc:docMk/>
          <pc:sldMk cId="3139661846" sldId="298"/>
        </pc:sldMkLst>
      </pc:sldChg>
      <pc:sldChg chg="add">
        <pc:chgData name="Klára Smejkal" userId="S::439638@muni.cz::df931a41-6b75-4099-b4b0-06f37a554dd4" providerId="AD" clId="Web-{9199F5FF-F303-2B71-ACEA-5D5F0461992C}" dt="2024-10-25T17:22:53.883" v="68"/>
        <pc:sldMkLst>
          <pc:docMk/>
          <pc:sldMk cId="3327916431" sldId="299"/>
        </pc:sldMkLst>
      </pc:sldChg>
      <pc:sldMasterChg chg="addSldLayout">
        <pc:chgData name="Klára Smejkal" userId="S::439638@muni.cz::df931a41-6b75-4099-b4b0-06f37a554dd4" providerId="AD" clId="Web-{9199F5FF-F303-2B71-ACEA-5D5F0461992C}" dt="2024-10-25T17:22:53.852" v="66"/>
        <pc:sldMasterMkLst>
          <pc:docMk/>
          <pc:sldMasterMk cId="78850677" sldId="2147483660"/>
        </pc:sldMasterMkLst>
        <pc:sldLayoutChg chg="add">
          <pc:chgData name="Klára Smejkal" userId="S::439638@muni.cz::df931a41-6b75-4099-b4b0-06f37a554dd4" providerId="AD" clId="Web-{9199F5FF-F303-2B71-ACEA-5D5F0461992C}" dt="2024-10-25T17:22:53.852" v="66"/>
          <pc:sldLayoutMkLst>
            <pc:docMk/>
            <pc:sldMasterMk cId="78850677" sldId="2147483660"/>
            <pc:sldLayoutMk cId="2874348857" sldId="2147483678"/>
          </pc:sldLayoutMkLst>
        </pc:sldLayoutChg>
      </pc:sldMasterChg>
    </pc:docChg>
  </pc:docChgLst>
  <pc:docChgLst>
    <pc:chgData name="Klára Smejkal" userId="df931a41-6b75-4099-b4b0-06f37a554dd4" providerId="ADAL" clId="{138E217D-D9B7-40C0-A845-24EE32109F62}"/>
    <pc:docChg chg="undo redo custSel addSld modSld">
      <pc:chgData name="Klára Smejkal" userId="df931a41-6b75-4099-b4b0-06f37a554dd4" providerId="ADAL" clId="{138E217D-D9B7-40C0-A845-24EE32109F62}" dt="2024-10-25T16:34:19.778" v="702" actId="20577"/>
      <pc:docMkLst>
        <pc:docMk/>
      </pc:docMkLst>
      <pc:sldChg chg="modSp mod">
        <pc:chgData name="Klára Smejkal" userId="df931a41-6b75-4099-b4b0-06f37a554dd4" providerId="ADAL" clId="{138E217D-D9B7-40C0-A845-24EE32109F62}" dt="2024-10-25T15:41:58.632" v="2" actId="20577"/>
        <pc:sldMkLst>
          <pc:docMk/>
          <pc:sldMk cId="3799523001" sldId="256"/>
        </pc:sldMkLst>
        <pc:spChg chg="mod">
          <ac:chgData name="Klára Smejkal" userId="df931a41-6b75-4099-b4b0-06f37a554dd4" providerId="ADAL" clId="{138E217D-D9B7-40C0-A845-24EE32109F62}" dt="2024-10-25T15:41:58.632" v="2" actId="20577"/>
          <ac:spMkLst>
            <pc:docMk/>
            <pc:sldMk cId="3799523001" sldId="256"/>
            <ac:spMk id="2" creationId="{00000000-0000-0000-0000-000000000000}"/>
          </ac:spMkLst>
        </pc:spChg>
        <pc:spChg chg="mod">
          <ac:chgData name="Klára Smejkal" userId="df931a41-6b75-4099-b4b0-06f37a554dd4" providerId="ADAL" clId="{138E217D-D9B7-40C0-A845-24EE32109F62}" dt="2024-10-25T15:34:15.527" v="0"/>
          <ac:spMkLst>
            <pc:docMk/>
            <pc:sldMk cId="3799523001" sldId="256"/>
            <ac:spMk id="3" creationId="{00000000-0000-0000-0000-000000000000}"/>
          </ac:spMkLst>
        </pc:spChg>
      </pc:sldChg>
      <pc:sldChg chg="modSp new mod">
        <pc:chgData name="Klára Smejkal" userId="df931a41-6b75-4099-b4b0-06f37a554dd4" providerId="ADAL" clId="{138E217D-D9B7-40C0-A845-24EE32109F62}" dt="2024-10-25T15:42:14.692" v="27" actId="20577"/>
        <pc:sldMkLst>
          <pc:docMk/>
          <pc:sldMk cId="808449425" sldId="257"/>
        </pc:sldMkLst>
        <pc:spChg chg="mod">
          <ac:chgData name="Klára Smejkal" userId="df931a41-6b75-4099-b4b0-06f37a554dd4" providerId="ADAL" clId="{138E217D-D9B7-40C0-A845-24EE32109F62}" dt="2024-10-25T15:42:14.692" v="27" actId="20577"/>
          <ac:spMkLst>
            <pc:docMk/>
            <pc:sldMk cId="808449425" sldId="257"/>
            <ac:spMk id="2" creationId="{27917763-D760-4DEF-86EE-10E1459428BE}"/>
          </ac:spMkLst>
        </pc:spChg>
      </pc:sldChg>
      <pc:sldChg chg="addSp delSp modSp new mod">
        <pc:chgData name="Klára Smejkal" userId="df931a41-6b75-4099-b4b0-06f37a554dd4" providerId="ADAL" clId="{138E217D-D9B7-40C0-A845-24EE32109F62}" dt="2024-10-25T15:43:30.394" v="50" actId="113"/>
        <pc:sldMkLst>
          <pc:docMk/>
          <pc:sldMk cId="1270778253" sldId="258"/>
        </pc:sldMkLst>
        <pc:spChg chg="mod">
          <ac:chgData name="Klára Smejkal" userId="df931a41-6b75-4099-b4b0-06f37a554dd4" providerId="ADAL" clId="{138E217D-D9B7-40C0-A845-24EE32109F62}" dt="2024-10-25T15:42:40.707" v="29"/>
          <ac:spMkLst>
            <pc:docMk/>
            <pc:sldMk cId="1270778253" sldId="258"/>
            <ac:spMk id="2" creationId="{1BECE370-C13C-463A-A590-B847DD1535B7}"/>
          </ac:spMkLst>
        </pc:spChg>
        <pc:spChg chg="add del mod">
          <ac:chgData name="Klára Smejkal" userId="df931a41-6b75-4099-b4b0-06f37a554dd4" providerId="ADAL" clId="{138E217D-D9B7-40C0-A845-24EE32109F62}" dt="2024-10-25T15:43:30.394" v="50" actId="113"/>
          <ac:spMkLst>
            <pc:docMk/>
            <pc:sldMk cId="1270778253" sldId="258"/>
            <ac:spMk id="3" creationId="{BA516C5B-B9F6-4968-8EC8-A371613E8AED}"/>
          </ac:spMkLst>
        </pc:spChg>
        <pc:spChg chg="add del mod">
          <ac:chgData name="Klára Smejkal" userId="df931a41-6b75-4099-b4b0-06f37a554dd4" providerId="ADAL" clId="{138E217D-D9B7-40C0-A845-24EE32109F62}" dt="2024-10-25T15:42:59.586" v="37"/>
          <ac:spMkLst>
            <pc:docMk/>
            <pc:sldMk cId="1270778253" sldId="258"/>
            <ac:spMk id="4" creationId="{7D559BF6-E173-4FA2-A4C0-72C6B56F1F37}"/>
          </ac:spMkLst>
        </pc:spChg>
      </pc:sldChg>
      <pc:sldChg chg="addSp delSp modSp new mod modClrScheme chgLayout">
        <pc:chgData name="Klára Smejkal" userId="df931a41-6b75-4099-b4b0-06f37a554dd4" providerId="ADAL" clId="{138E217D-D9B7-40C0-A845-24EE32109F62}" dt="2024-10-25T15:47:15.018" v="267" actId="113"/>
        <pc:sldMkLst>
          <pc:docMk/>
          <pc:sldMk cId="3436917949" sldId="259"/>
        </pc:sldMkLst>
        <pc:spChg chg="mod ord">
          <ac:chgData name="Klára Smejkal" userId="df931a41-6b75-4099-b4b0-06f37a554dd4" providerId="ADAL" clId="{138E217D-D9B7-40C0-A845-24EE32109F62}" dt="2024-10-25T15:44:10.969" v="53" actId="700"/>
          <ac:spMkLst>
            <pc:docMk/>
            <pc:sldMk cId="3436917949" sldId="259"/>
            <ac:spMk id="2" creationId="{753DFE2A-816E-448F-8213-31DF75E4D341}"/>
          </ac:spMkLst>
        </pc:spChg>
        <pc:spChg chg="del mod ord">
          <ac:chgData name="Klára Smejkal" userId="df931a41-6b75-4099-b4b0-06f37a554dd4" providerId="ADAL" clId="{138E217D-D9B7-40C0-A845-24EE32109F62}" dt="2024-10-25T15:44:10.969" v="53" actId="700"/>
          <ac:spMkLst>
            <pc:docMk/>
            <pc:sldMk cId="3436917949" sldId="259"/>
            <ac:spMk id="3" creationId="{00DBF2FC-C99D-4B9F-A58E-BEFFE1209F95}"/>
          </ac:spMkLst>
        </pc:spChg>
        <pc:spChg chg="add del mod ord">
          <ac:chgData name="Klára Smejkal" userId="df931a41-6b75-4099-b4b0-06f37a554dd4" providerId="ADAL" clId="{138E217D-D9B7-40C0-A845-24EE32109F62}" dt="2024-10-25T15:47:08.540" v="263" actId="113"/>
          <ac:spMkLst>
            <pc:docMk/>
            <pc:sldMk cId="3436917949" sldId="259"/>
            <ac:spMk id="4" creationId="{967EB626-371C-4806-8363-130E27D4BE67}"/>
          </ac:spMkLst>
        </pc:spChg>
        <pc:spChg chg="add mod ord">
          <ac:chgData name="Klára Smejkal" userId="df931a41-6b75-4099-b4b0-06f37a554dd4" providerId="ADAL" clId="{138E217D-D9B7-40C0-A845-24EE32109F62}" dt="2024-10-25T15:47:15.018" v="267" actId="113"/>
          <ac:spMkLst>
            <pc:docMk/>
            <pc:sldMk cId="3436917949" sldId="259"/>
            <ac:spMk id="5" creationId="{69FE51CC-785B-4790-89A3-5F4817C746DE}"/>
          </ac:spMkLst>
        </pc:spChg>
        <pc:spChg chg="add del mod">
          <ac:chgData name="Klára Smejkal" userId="df931a41-6b75-4099-b4b0-06f37a554dd4" providerId="ADAL" clId="{138E217D-D9B7-40C0-A845-24EE32109F62}" dt="2024-10-25T15:44:19.734" v="55"/>
          <ac:spMkLst>
            <pc:docMk/>
            <pc:sldMk cId="3436917949" sldId="259"/>
            <ac:spMk id="6" creationId="{4A6A4E18-2108-4D12-B2C7-23BD9CFAFDD0}"/>
          </ac:spMkLst>
        </pc:spChg>
      </pc:sldChg>
      <pc:sldChg chg="modSp new mod">
        <pc:chgData name="Klára Smejkal" userId="df931a41-6b75-4099-b4b0-06f37a554dd4" providerId="ADAL" clId="{138E217D-D9B7-40C0-A845-24EE32109F62}" dt="2024-10-25T15:48:58.786" v="297"/>
        <pc:sldMkLst>
          <pc:docMk/>
          <pc:sldMk cId="2746632845" sldId="260"/>
        </pc:sldMkLst>
        <pc:spChg chg="mod">
          <ac:chgData name="Klára Smejkal" userId="df931a41-6b75-4099-b4b0-06f37a554dd4" providerId="ADAL" clId="{138E217D-D9B7-40C0-A845-24EE32109F62}" dt="2024-10-25T15:48:58.786" v="297"/>
          <ac:spMkLst>
            <pc:docMk/>
            <pc:sldMk cId="2746632845" sldId="260"/>
            <ac:spMk id="2" creationId="{7DCC30C4-4BCC-4503-BB92-A88E9341CF1B}"/>
          </ac:spMkLst>
        </pc:spChg>
        <pc:spChg chg="mod">
          <ac:chgData name="Klára Smejkal" userId="df931a41-6b75-4099-b4b0-06f37a554dd4" providerId="ADAL" clId="{138E217D-D9B7-40C0-A845-24EE32109F62}" dt="2024-10-25T15:48:03.124" v="286" actId="113"/>
          <ac:spMkLst>
            <pc:docMk/>
            <pc:sldMk cId="2746632845" sldId="260"/>
            <ac:spMk id="3" creationId="{AE5D459C-22DF-4DAA-815C-0C34DAA84AE0}"/>
          </ac:spMkLst>
        </pc:spChg>
        <pc:spChg chg="mod">
          <ac:chgData name="Klára Smejkal" userId="df931a41-6b75-4099-b4b0-06f37a554dd4" providerId="ADAL" clId="{138E217D-D9B7-40C0-A845-24EE32109F62}" dt="2024-10-25T15:48:30.755" v="296" actId="113"/>
          <ac:spMkLst>
            <pc:docMk/>
            <pc:sldMk cId="2746632845" sldId="260"/>
            <ac:spMk id="4" creationId="{21A1B3A8-888C-441F-B3D5-499CAFE3899C}"/>
          </ac:spMkLst>
        </pc:spChg>
      </pc:sldChg>
      <pc:sldChg chg="addSp delSp modSp new mod modClrScheme chgLayout">
        <pc:chgData name="Klára Smejkal" userId="df931a41-6b75-4099-b4b0-06f37a554dd4" providerId="ADAL" clId="{138E217D-D9B7-40C0-A845-24EE32109F62}" dt="2024-10-25T16:34:19.778" v="702" actId="20577"/>
        <pc:sldMkLst>
          <pc:docMk/>
          <pc:sldMk cId="2431859894" sldId="261"/>
        </pc:sldMkLst>
        <pc:spChg chg="mod ord">
          <ac:chgData name="Klára Smejkal" userId="df931a41-6b75-4099-b4b0-06f37a554dd4" providerId="ADAL" clId="{138E217D-D9B7-40C0-A845-24EE32109F62}" dt="2024-10-25T16:31:54.165" v="507" actId="700"/>
          <ac:spMkLst>
            <pc:docMk/>
            <pc:sldMk cId="2431859894" sldId="261"/>
            <ac:spMk id="2" creationId="{4014B1D8-F955-4320-BE63-162D00498C32}"/>
          </ac:spMkLst>
        </pc:spChg>
        <pc:spChg chg="del mod ord">
          <ac:chgData name="Klára Smejkal" userId="df931a41-6b75-4099-b4b0-06f37a554dd4" providerId="ADAL" clId="{138E217D-D9B7-40C0-A845-24EE32109F62}" dt="2024-10-25T16:31:54.165" v="507" actId="700"/>
          <ac:spMkLst>
            <pc:docMk/>
            <pc:sldMk cId="2431859894" sldId="261"/>
            <ac:spMk id="3" creationId="{4C5A76BA-B34B-48B7-99E6-D6AF7B6D0441}"/>
          </ac:spMkLst>
        </pc:spChg>
        <pc:spChg chg="del">
          <ac:chgData name="Klára Smejkal" userId="df931a41-6b75-4099-b4b0-06f37a554dd4" providerId="ADAL" clId="{138E217D-D9B7-40C0-A845-24EE32109F62}" dt="2024-10-25T16:31:54.165" v="507" actId="700"/>
          <ac:spMkLst>
            <pc:docMk/>
            <pc:sldMk cId="2431859894" sldId="261"/>
            <ac:spMk id="4" creationId="{FB7E071E-A473-4D8F-A197-4B43CF5BBF35}"/>
          </ac:spMkLst>
        </pc:spChg>
        <pc:spChg chg="add mod ord">
          <ac:chgData name="Klára Smejkal" userId="df931a41-6b75-4099-b4b0-06f37a554dd4" providerId="ADAL" clId="{138E217D-D9B7-40C0-A845-24EE32109F62}" dt="2024-10-25T16:34:19.778" v="702" actId="20577"/>
          <ac:spMkLst>
            <pc:docMk/>
            <pc:sldMk cId="2431859894" sldId="261"/>
            <ac:spMk id="5" creationId="{57D4D814-5C06-4333-882C-AEE65D7AF4BA}"/>
          </ac:spMkLst>
        </pc:spChg>
      </pc:sldChg>
      <pc:sldChg chg="addSp delSp modSp new mod">
        <pc:chgData name="Klára Smejkal" userId="df931a41-6b75-4099-b4b0-06f37a554dd4" providerId="ADAL" clId="{138E217D-D9B7-40C0-A845-24EE32109F62}" dt="2024-10-25T15:53:45.008" v="468" actId="20577"/>
        <pc:sldMkLst>
          <pc:docMk/>
          <pc:sldMk cId="121384906" sldId="262"/>
        </pc:sldMkLst>
        <pc:spChg chg="mod">
          <ac:chgData name="Klára Smejkal" userId="df931a41-6b75-4099-b4b0-06f37a554dd4" providerId="ADAL" clId="{138E217D-D9B7-40C0-A845-24EE32109F62}" dt="2024-10-25T15:49:12.661" v="300"/>
          <ac:spMkLst>
            <pc:docMk/>
            <pc:sldMk cId="121384906" sldId="262"/>
            <ac:spMk id="2" creationId="{EFDE4CD5-5EC8-490F-A644-081327FF3C74}"/>
          </ac:spMkLst>
        </pc:spChg>
        <pc:spChg chg="mod">
          <ac:chgData name="Klára Smejkal" userId="df931a41-6b75-4099-b4b0-06f37a554dd4" providerId="ADAL" clId="{138E217D-D9B7-40C0-A845-24EE32109F62}" dt="2024-10-25T15:53:17.959" v="458" actId="20577"/>
          <ac:spMkLst>
            <pc:docMk/>
            <pc:sldMk cId="121384906" sldId="262"/>
            <ac:spMk id="3" creationId="{C85805DD-719D-430B-B24B-3E0B61501732}"/>
          </ac:spMkLst>
        </pc:spChg>
        <pc:spChg chg="mod">
          <ac:chgData name="Klára Smejkal" userId="df931a41-6b75-4099-b4b0-06f37a554dd4" providerId="ADAL" clId="{138E217D-D9B7-40C0-A845-24EE32109F62}" dt="2024-10-25T15:53:45.008" v="468" actId="20577"/>
          <ac:spMkLst>
            <pc:docMk/>
            <pc:sldMk cId="121384906" sldId="262"/>
            <ac:spMk id="4" creationId="{84595887-F8CB-4A0D-AF4F-CFE5F71B3B1A}"/>
          </ac:spMkLst>
        </pc:spChg>
        <pc:spChg chg="add del">
          <ac:chgData name="Klára Smejkal" userId="df931a41-6b75-4099-b4b0-06f37a554dd4" providerId="ADAL" clId="{138E217D-D9B7-40C0-A845-24EE32109F62}" dt="2024-10-25T15:52:43.965" v="414"/>
          <ac:spMkLst>
            <pc:docMk/>
            <pc:sldMk cId="121384906" sldId="262"/>
            <ac:spMk id="5" creationId="{55BBE543-718E-4E02-BBF0-080DA0A8322C}"/>
          </ac:spMkLst>
        </pc:spChg>
        <pc:spChg chg="add del">
          <ac:chgData name="Klára Smejkal" userId="df931a41-6b75-4099-b4b0-06f37a554dd4" providerId="ADAL" clId="{138E217D-D9B7-40C0-A845-24EE32109F62}" dt="2024-10-25T15:53:35.974" v="464"/>
          <ac:spMkLst>
            <pc:docMk/>
            <pc:sldMk cId="121384906" sldId="262"/>
            <ac:spMk id="6" creationId="{3D53A39E-D17C-452E-B97D-D60FFAAC3A71}"/>
          </ac:spMkLst>
        </pc:spChg>
      </pc:sldChg>
      <pc:sldChg chg="addSp delSp modSp new mod">
        <pc:chgData name="Klára Smejkal" userId="df931a41-6b75-4099-b4b0-06f37a554dd4" providerId="ADAL" clId="{138E217D-D9B7-40C0-A845-24EE32109F62}" dt="2024-10-25T15:54:29.034" v="484" actId="20577"/>
        <pc:sldMkLst>
          <pc:docMk/>
          <pc:sldMk cId="3333669079" sldId="263"/>
        </pc:sldMkLst>
        <pc:spChg chg="mod">
          <ac:chgData name="Klára Smejkal" userId="df931a41-6b75-4099-b4b0-06f37a554dd4" providerId="ADAL" clId="{138E217D-D9B7-40C0-A845-24EE32109F62}" dt="2024-10-25T15:54:10.008" v="476" actId="20577"/>
          <ac:spMkLst>
            <pc:docMk/>
            <pc:sldMk cId="3333669079" sldId="263"/>
            <ac:spMk id="3" creationId="{7D94856C-5A5C-4A10-A763-E31EE3FCABD8}"/>
          </ac:spMkLst>
        </pc:spChg>
        <pc:spChg chg="mod">
          <ac:chgData name="Klára Smejkal" userId="df931a41-6b75-4099-b4b0-06f37a554dd4" providerId="ADAL" clId="{138E217D-D9B7-40C0-A845-24EE32109F62}" dt="2024-10-25T15:54:29.034" v="484" actId="20577"/>
          <ac:spMkLst>
            <pc:docMk/>
            <pc:sldMk cId="3333669079" sldId="263"/>
            <ac:spMk id="4" creationId="{1BF0CC1F-71E5-4D8C-ADDD-43F86F846531}"/>
          </ac:spMkLst>
        </pc:spChg>
        <pc:spChg chg="add del">
          <ac:chgData name="Klára Smejkal" userId="df931a41-6b75-4099-b4b0-06f37a554dd4" providerId="ADAL" clId="{138E217D-D9B7-40C0-A845-24EE32109F62}" dt="2024-10-25T15:53:59.557" v="472"/>
          <ac:spMkLst>
            <pc:docMk/>
            <pc:sldMk cId="3333669079" sldId="263"/>
            <ac:spMk id="5" creationId="{89432550-76A8-40C9-9108-99F16B37606D}"/>
          </ac:spMkLst>
        </pc:spChg>
        <pc:spChg chg="add del">
          <ac:chgData name="Klára Smejkal" userId="df931a41-6b75-4099-b4b0-06f37a554dd4" providerId="ADAL" clId="{138E217D-D9B7-40C0-A845-24EE32109F62}" dt="2024-10-25T15:54:21.145" v="480"/>
          <ac:spMkLst>
            <pc:docMk/>
            <pc:sldMk cId="3333669079" sldId="263"/>
            <ac:spMk id="6" creationId="{5062D262-6CEC-4BB6-929D-10AEE3D80EDE}"/>
          </ac:spMkLst>
        </pc:spChg>
      </pc:sldChg>
      <pc:sldChg chg="addSp delSp modSp new mod modClrScheme chgLayout">
        <pc:chgData name="Klára Smejkal" userId="df931a41-6b75-4099-b4b0-06f37a554dd4" providerId="ADAL" clId="{138E217D-D9B7-40C0-A845-24EE32109F62}" dt="2024-10-25T15:50:24.219" v="349" actId="20577"/>
        <pc:sldMkLst>
          <pc:docMk/>
          <pc:sldMk cId="3220643112" sldId="264"/>
        </pc:sldMkLst>
        <pc:spChg chg="mod ord">
          <ac:chgData name="Klára Smejkal" userId="df931a41-6b75-4099-b4b0-06f37a554dd4" providerId="ADAL" clId="{138E217D-D9B7-40C0-A845-24EE32109F62}" dt="2024-10-25T15:50:16.815" v="330" actId="700"/>
          <ac:spMkLst>
            <pc:docMk/>
            <pc:sldMk cId="3220643112" sldId="264"/>
            <ac:spMk id="2" creationId="{D58B9927-C604-47C5-9C2C-6882C45520E5}"/>
          </ac:spMkLst>
        </pc:spChg>
        <pc:spChg chg="del mod ord">
          <ac:chgData name="Klára Smejkal" userId="df931a41-6b75-4099-b4b0-06f37a554dd4" providerId="ADAL" clId="{138E217D-D9B7-40C0-A845-24EE32109F62}" dt="2024-10-25T15:50:16.815" v="330" actId="700"/>
          <ac:spMkLst>
            <pc:docMk/>
            <pc:sldMk cId="3220643112" sldId="264"/>
            <ac:spMk id="3" creationId="{BA2C0671-ADDB-4D7D-BA86-42589508E76B}"/>
          </ac:spMkLst>
        </pc:spChg>
        <pc:spChg chg="del mod ord">
          <ac:chgData name="Klára Smejkal" userId="df931a41-6b75-4099-b4b0-06f37a554dd4" providerId="ADAL" clId="{138E217D-D9B7-40C0-A845-24EE32109F62}" dt="2024-10-25T15:50:16.815" v="330" actId="700"/>
          <ac:spMkLst>
            <pc:docMk/>
            <pc:sldMk cId="3220643112" sldId="264"/>
            <ac:spMk id="4" creationId="{61C9414F-5B07-42CF-864D-9A28147BFDA5}"/>
          </ac:spMkLst>
        </pc:spChg>
        <pc:spChg chg="add mod ord">
          <ac:chgData name="Klára Smejkal" userId="df931a41-6b75-4099-b4b0-06f37a554dd4" providerId="ADAL" clId="{138E217D-D9B7-40C0-A845-24EE32109F62}" dt="2024-10-25T15:50:20.893" v="338" actId="20577"/>
          <ac:spMkLst>
            <pc:docMk/>
            <pc:sldMk cId="3220643112" sldId="264"/>
            <ac:spMk id="5" creationId="{A9E0D4B0-56D5-4895-A3C9-1E2E400C5949}"/>
          </ac:spMkLst>
        </pc:spChg>
        <pc:spChg chg="add mod ord">
          <ac:chgData name="Klára Smejkal" userId="df931a41-6b75-4099-b4b0-06f37a554dd4" providerId="ADAL" clId="{138E217D-D9B7-40C0-A845-24EE32109F62}" dt="2024-10-25T15:50:24.219" v="349" actId="20577"/>
          <ac:spMkLst>
            <pc:docMk/>
            <pc:sldMk cId="3220643112" sldId="264"/>
            <ac:spMk id="6" creationId="{BD8F03B6-61A1-4A14-A3D0-2122B42BB2F7}"/>
          </ac:spMkLst>
        </pc:spChg>
        <pc:spChg chg="add mod ord">
          <ac:chgData name="Klára Smejkal" userId="df931a41-6b75-4099-b4b0-06f37a554dd4" providerId="ADAL" clId="{138E217D-D9B7-40C0-A845-24EE32109F62}" dt="2024-10-25T15:50:16.815" v="330" actId="700"/>
          <ac:spMkLst>
            <pc:docMk/>
            <pc:sldMk cId="3220643112" sldId="264"/>
            <ac:spMk id="7" creationId="{BD54A323-17B9-4CE1-B802-754E9932D6EA}"/>
          </ac:spMkLst>
        </pc:spChg>
        <pc:spChg chg="add mod ord">
          <ac:chgData name="Klára Smejkal" userId="df931a41-6b75-4099-b4b0-06f37a554dd4" providerId="ADAL" clId="{138E217D-D9B7-40C0-A845-24EE32109F62}" dt="2024-10-25T15:50:16.815" v="330" actId="700"/>
          <ac:spMkLst>
            <pc:docMk/>
            <pc:sldMk cId="3220643112" sldId="264"/>
            <ac:spMk id="8" creationId="{35534921-F6A1-49CA-90BB-B89F090C15A6}"/>
          </ac:spMkLst>
        </pc:spChg>
      </pc:sldChg>
      <pc:sldChg chg="addSp delSp modSp new mod">
        <pc:chgData name="Klára Smejkal" userId="df931a41-6b75-4099-b4b0-06f37a554dd4" providerId="ADAL" clId="{138E217D-D9B7-40C0-A845-24EE32109F62}" dt="2024-10-25T15:51:18.716" v="370" actId="20577"/>
        <pc:sldMkLst>
          <pc:docMk/>
          <pc:sldMk cId="3208270451" sldId="265"/>
        </pc:sldMkLst>
        <pc:spChg chg="mod">
          <ac:chgData name="Klára Smejkal" userId="df931a41-6b75-4099-b4b0-06f37a554dd4" providerId="ADAL" clId="{138E217D-D9B7-40C0-A845-24EE32109F62}" dt="2024-10-25T15:50:33.527" v="350"/>
          <ac:spMkLst>
            <pc:docMk/>
            <pc:sldMk cId="3208270451" sldId="265"/>
            <ac:spMk id="2" creationId="{6D780E93-B76E-404E-B330-84450E7CBC03}"/>
          </ac:spMkLst>
        </pc:spChg>
        <pc:spChg chg="add del mod">
          <ac:chgData name="Klára Smejkal" userId="df931a41-6b75-4099-b4b0-06f37a554dd4" providerId="ADAL" clId="{138E217D-D9B7-40C0-A845-24EE32109F62}" dt="2024-10-25T15:50:54.600" v="362" actId="20577"/>
          <ac:spMkLst>
            <pc:docMk/>
            <pc:sldMk cId="3208270451" sldId="265"/>
            <ac:spMk id="3" creationId="{8115901D-80C2-4C84-AA68-5435F6BD14F2}"/>
          </ac:spMkLst>
        </pc:spChg>
        <pc:spChg chg="mod">
          <ac:chgData name="Klára Smejkal" userId="df931a41-6b75-4099-b4b0-06f37a554dd4" providerId="ADAL" clId="{138E217D-D9B7-40C0-A845-24EE32109F62}" dt="2024-10-25T15:51:18.716" v="370" actId="20577"/>
          <ac:spMkLst>
            <pc:docMk/>
            <pc:sldMk cId="3208270451" sldId="265"/>
            <ac:spMk id="4" creationId="{BCE05C31-3C1C-46E6-A9A7-3304D179F5DC}"/>
          </ac:spMkLst>
        </pc:spChg>
        <pc:spChg chg="add del mod">
          <ac:chgData name="Klára Smejkal" userId="df931a41-6b75-4099-b4b0-06f37a554dd4" providerId="ADAL" clId="{138E217D-D9B7-40C0-A845-24EE32109F62}" dt="2024-10-25T15:50:46.029" v="356"/>
          <ac:spMkLst>
            <pc:docMk/>
            <pc:sldMk cId="3208270451" sldId="265"/>
            <ac:spMk id="5" creationId="{5F196B12-B627-4C59-94EA-E323FDBADAAC}"/>
          </ac:spMkLst>
        </pc:spChg>
        <pc:spChg chg="add del">
          <ac:chgData name="Klára Smejkal" userId="df931a41-6b75-4099-b4b0-06f37a554dd4" providerId="ADAL" clId="{138E217D-D9B7-40C0-A845-24EE32109F62}" dt="2024-10-25T15:51:12.724" v="367"/>
          <ac:spMkLst>
            <pc:docMk/>
            <pc:sldMk cId="3208270451" sldId="265"/>
            <ac:spMk id="6" creationId="{EBF707A5-E935-40A5-9351-2AEC1547AEB1}"/>
          </ac:spMkLst>
        </pc:spChg>
      </pc:sldChg>
      <pc:sldChg chg="addSp delSp modSp new mod modClrScheme chgLayout">
        <pc:chgData name="Klára Smejkal" userId="df931a41-6b75-4099-b4b0-06f37a554dd4" providerId="ADAL" clId="{138E217D-D9B7-40C0-A845-24EE32109F62}" dt="2024-10-25T15:52:17.994" v="410" actId="5793"/>
        <pc:sldMkLst>
          <pc:docMk/>
          <pc:sldMk cId="2672548348" sldId="266"/>
        </pc:sldMkLst>
        <pc:spChg chg="del mod ord">
          <ac:chgData name="Klára Smejkal" userId="df931a41-6b75-4099-b4b0-06f37a554dd4" providerId="ADAL" clId="{138E217D-D9B7-40C0-A845-24EE32109F62}" dt="2024-10-25T15:51:31.011" v="372" actId="700"/>
          <ac:spMkLst>
            <pc:docMk/>
            <pc:sldMk cId="2672548348" sldId="266"/>
            <ac:spMk id="2" creationId="{2DFEE0CF-C87A-43C2-A30E-8E68BC6ACADC}"/>
          </ac:spMkLst>
        </pc:spChg>
        <pc:spChg chg="del mod ord">
          <ac:chgData name="Klára Smejkal" userId="df931a41-6b75-4099-b4b0-06f37a554dd4" providerId="ADAL" clId="{138E217D-D9B7-40C0-A845-24EE32109F62}" dt="2024-10-25T15:51:31.011" v="372" actId="700"/>
          <ac:spMkLst>
            <pc:docMk/>
            <pc:sldMk cId="2672548348" sldId="266"/>
            <ac:spMk id="3" creationId="{70AFD028-7B4B-4436-92E8-581D20D7FB3B}"/>
          </ac:spMkLst>
        </pc:spChg>
        <pc:spChg chg="del">
          <ac:chgData name="Klára Smejkal" userId="df931a41-6b75-4099-b4b0-06f37a554dd4" providerId="ADAL" clId="{138E217D-D9B7-40C0-A845-24EE32109F62}" dt="2024-10-25T15:51:31.011" v="372" actId="700"/>
          <ac:spMkLst>
            <pc:docMk/>
            <pc:sldMk cId="2672548348" sldId="266"/>
            <ac:spMk id="4" creationId="{2AA091F9-D263-46BE-AE08-40AE37DD7A12}"/>
          </ac:spMkLst>
        </pc:spChg>
        <pc:spChg chg="add mod ord">
          <ac:chgData name="Klára Smejkal" userId="df931a41-6b75-4099-b4b0-06f37a554dd4" providerId="ADAL" clId="{138E217D-D9B7-40C0-A845-24EE32109F62}" dt="2024-10-25T15:51:37.286" v="373"/>
          <ac:spMkLst>
            <pc:docMk/>
            <pc:sldMk cId="2672548348" sldId="266"/>
            <ac:spMk id="5" creationId="{7E455BFA-5636-44D8-90A9-9D65ECF6C834}"/>
          </ac:spMkLst>
        </pc:spChg>
        <pc:spChg chg="add mod ord">
          <ac:chgData name="Klára Smejkal" userId="df931a41-6b75-4099-b4b0-06f37a554dd4" providerId="ADAL" clId="{138E217D-D9B7-40C0-A845-24EE32109F62}" dt="2024-10-25T15:52:17.994" v="410" actId="5793"/>
          <ac:spMkLst>
            <pc:docMk/>
            <pc:sldMk cId="2672548348" sldId="266"/>
            <ac:spMk id="6" creationId="{97488DCC-C06C-4747-B809-8206E16AA4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D84CE-1205-4452-A3BC-0A09A2BD4C37}" type="datetimeFigureOut"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2BA01-C1E9-48CD-BFC0-40FB3D888C4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620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404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012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87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850769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BF3E9BB0-C9A8-0D42-8082-E684BB358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5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38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ED853E5D-CE41-C24B-B695-F75562B63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96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4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A8CB90C7-DC53-CB48-8EE9-763EEE19C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112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83895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8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72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48857"/>
      </p:ext>
    </p:extLst>
  </p:cSld>
  <p:clrMapOvr>
    <a:masterClrMapping/>
  </p:clrMapOvr>
  <p:transition spd="slow">
    <p:push dir="u"/>
  </p:transition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2B08038-A43C-7947-B5D5-96D4BA54A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221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AE90AE3-CA26-6242-B44B-5D78FEDFE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9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A88DAA54-62BA-824B-9269-960989BD8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2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140FA6A8-029F-5A47-9477-E66CDF1D8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326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8EC9A8C-9A7D-0648-80D4-E55B7A225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03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F59E0C50-82EB-EE48-9CB7-DD9454AE8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55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53292E3-F882-5A47-8FA9-5E70F7623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22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F9D2FD2-22DE-E642-8ED3-82CD1B4FD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6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85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Výběr výzkumného souboru, validita, reliabilita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B1D8-F955-4320-BE63-162D0049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Kvantitativní výběrové techniky</a:t>
            </a:r>
            <a:r>
              <a:rPr lang="cs-CZ"/>
              <a:t>? nepravděpodobnostní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D4D814-5C06-4333-882C-AEE65D7A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 algn="l"/>
            <a:r>
              <a:rPr lang="en-US" sz="2400" b="1" i="0" u="none" strike="noStrike" baseline="0" err="1">
                <a:latin typeface="Arial"/>
                <a:cs typeface="Arial"/>
              </a:rPr>
              <a:t>Kvótní</a:t>
            </a:r>
            <a:r>
              <a:rPr lang="en-US" sz="2400" b="1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dirty="0">
                <a:latin typeface="Arial"/>
                <a:cs typeface="Arial"/>
              </a:rPr>
              <a:t>– </a:t>
            </a:r>
            <a:r>
              <a:rPr lang="en-US" sz="2400" b="0" i="0" u="none" strike="noStrike" baseline="0" err="1">
                <a:latin typeface="Arial"/>
                <a:cs typeface="Arial"/>
              </a:rPr>
              <a:t>podobn</a:t>
            </a:r>
            <a:r>
              <a:rPr lang="cs-CZ" sz="2400" b="0" i="0" u="none" strike="noStrike" baseline="0" dirty="0">
                <a:latin typeface="Arial"/>
                <a:cs typeface="Arial"/>
              </a:rPr>
              <a:t>é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zastoupen</a:t>
            </a:r>
            <a:r>
              <a:rPr lang="cs-CZ" sz="2400" b="0" i="0" u="none" strike="noStrike" baseline="0" dirty="0">
                <a:latin typeface="Arial"/>
                <a:cs typeface="Arial"/>
              </a:rPr>
              <a:t>í </a:t>
            </a:r>
            <a:r>
              <a:rPr lang="en-US" sz="2400" b="0" i="0" u="none" strike="noStrike" baseline="0" err="1">
                <a:latin typeface="Arial"/>
                <a:cs typeface="Arial"/>
              </a:rPr>
              <a:t>vlastnost</a:t>
            </a:r>
            <a:r>
              <a:rPr lang="cs-CZ" sz="2400" b="0" i="0" u="none" strike="noStrike" baseline="0" dirty="0">
                <a:latin typeface="Arial"/>
                <a:cs typeface="Arial"/>
              </a:rPr>
              <a:t>í s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vlastnost</a:t>
            </a:r>
            <a:r>
              <a:rPr lang="cs-CZ" sz="2400" b="0" i="0" u="none" strike="noStrike" baseline="0" dirty="0">
                <a:latin typeface="Arial"/>
                <a:cs typeface="Arial"/>
              </a:rPr>
              <a:t>mi</a:t>
            </a:r>
            <a:r>
              <a:rPr lang="en-US" sz="2400" b="0" i="0" u="none" strike="noStrike" baseline="0" err="1">
                <a:latin typeface="Arial"/>
                <a:cs typeface="Arial"/>
              </a:rPr>
              <a:t>i</a:t>
            </a:r>
            <a:r>
              <a:rPr lang="en-US" sz="2400" b="0" i="0" u="none" strike="noStrike" baseline="0" dirty="0">
                <a:latin typeface="Arial"/>
                <a:cs typeface="Arial"/>
              </a:rPr>
              <a:t> v </a:t>
            </a:r>
            <a:r>
              <a:rPr lang="en-US" sz="2400" b="0" i="0" u="none" strike="noStrike" baseline="0" err="1">
                <a:latin typeface="Arial"/>
                <a:cs typeface="Arial"/>
              </a:rPr>
              <a:t>populaci</a:t>
            </a:r>
            <a:r>
              <a:rPr lang="en-US" sz="2400" b="0" i="0" u="none" strike="noStrike" baseline="0" dirty="0">
                <a:latin typeface="Arial"/>
                <a:cs typeface="Arial"/>
              </a:rPr>
              <a:t>, </a:t>
            </a:r>
            <a:r>
              <a:rPr lang="en-US" sz="2400" b="0" i="0" u="none" strike="noStrike" baseline="0" err="1">
                <a:latin typeface="Arial"/>
                <a:cs typeface="Arial"/>
              </a:rPr>
              <a:t>ktere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jsou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relevantn</a:t>
            </a:r>
            <a:r>
              <a:rPr lang="cs-CZ" sz="2400" b="0" i="0" u="none" strike="noStrike" baseline="0" dirty="0">
                <a:latin typeface="Arial"/>
                <a:cs typeface="Arial"/>
              </a:rPr>
              <a:t>í</a:t>
            </a:r>
            <a:r>
              <a:rPr lang="en-US" sz="2400" b="0" i="0" u="none" strike="noStrike" baseline="0" dirty="0">
                <a:latin typeface="Arial"/>
                <a:cs typeface="Arial"/>
              </a:rPr>
              <a:t>, </a:t>
            </a:r>
            <a:r>
              <a:rPr lang="en-US" sz="2400" b="0" i="0" u="none" strike="noStrike" baseline="0" err="1">
                <a:latin typeface="Arial"/>
                <a:cs typeface="Arial"/>
              </a:rPr>
              <a:t>struktu</a:t>
            </a:r>
            <a:r>
              <a:rPr lang="cs-CZ" sz="2400" b="0" i="0" u="none" strike="noStrike" baseline="0" err="1">
                <a:latin typeface="Arial"/>
                <a:cs typeface="Arial"/>
              </a:rPr>
              <a:t>ra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vzorku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cs-CZ" sz="2400" b="0" i="0" u="none" strike="noStrike" baseline="0" dirty="0">
                <a:latin typeface="Arial"/>
                <a:cs typeface="Arial"/>
              </a:rPr>
              <a:t>zrcadlí </a:t>
            </a:r>
            <a:r>
              <a:rPr lang="en-US" sz="2400" b="0" i="0" u="none" strike="noStrike" baseline="0" dirty="0" err="1">
                <a:latin typeface="Arial"/>
                <a:cs typeface="Arial"/>
              </a:rPr>
              <a:t>znam</a:t>
            </a:r>
            <a:r>
              <a:rPr lang="cs-CZ" sz="2400" b="0" i="0" u="none" strike="noStrike" baseline="0" dirty="0">
                <a:latin typeface="Arial"/>
                <a:cs typeface="Arial"/>
              </a:rPr>
              <a:t>é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cs-CZ" sz="2400" b="0" i="0" u="none" strike="noStrike" baseline="0" dirty="0">
                <a:latin typeface="Arial"/>
                <a:cs typeface="Arial"/>
              </a:rPr>
              <a:t>charakteristiky</a:t>
            </a:r>
            <a:r>
              <a:rPr lang="en-US" sz="2400" b="0" i="0" u="none" strike="noStrike" baseline="0" dirty="0">
                <a:latin typeface="Arial"/>
                <a:cs typeface="Arial"/>
              </a:rPr>
              <a:t> populace</a:t>
            </a:r>
            <a:r>
              <a:rPr lang="cs-CZ" sz="2400" b="0" i="0" u="none" strike="noStrike" baseline="0" dirty="0">
                <a:latin typeface="Arial"/>
                <a:cs typeface="Arial"/>
              </a:rPr>
              <a:t> (např. věkovou strukturu, strukturu pohlaví či vzdělání)</a:t>
            </a:r>
            <a:endParaRPr lang="en-US" sz="2400" b="0" i="0" u="none" strike="noStrike" baseline="0" dirty="0">
              <a:latin typeface="Arial"/>
              <a:cs typeface="Arial"/>
            </a:endParaRPr>
          </a:p>
          <a:p>
            <a:pPr marL="251460" indent="-179705"/>
            <a:endParaRPr lang="cs-CZ" sz="2400" dirty="0">
              <a:latin typeface="Arial"/>
              <a:cs typeface="Arial"/>
            </a:endParaRPr>
          </a:p>
          <a:p>
            <a:pPr marL="251460" indent="-179705" algn="l"/>
            <a:r>
              <a:rPr lang="en-US" sz="2400" b="1" i="0" u="none" strike="noStrike" baseline="0" err="1">
                <a:latin typeface="Arial"/>
                <a:cs typeface="Arial"/>
              </a:rPr>
              <a:t>Šetření</a:t>
            </a:r>
            <a:r>
              <a:rPr lang="en-US" sz="2400" b="1" i="0" u="none" strike="noStrike" baseline="0" dirty="0">
                <a:latin typeface="Arial"/>
                <a:cs typeface="Arial"/>
              </a:rPr>
              <a:t> </a:t>
            </a:r>
            <a:r>
              <a:rPr lang="en-US" sz="2400" b="1" i="0" u="none" strike="noStrike" baseline="0" err="1">
                <a:latin typeface="Arial"/>
                <a:cs typeface="Arial"/>
              </a:rPr>
              <a:t>malého</a:t>
            </a:r>
            <a:r>
              <a:rPr lang="en-US" sz="2400" b="1" i="0" u="none" strike="noStrike" baseline="0" dirty="0">
                <a:latin typeface="Arial"/>
                <a:cs typeface="Arial"/>
              </a:rPr>
              <a:t> </a:t>
            </a:r>
            <a:r>
              <a:rPr lang="en-US" sz="2400" b="1" i="0" u="none" strike="noStrike" baseline="0" err="1">
                <a:latin typeface="Arial"/>
                <a:cs typeface="Arial"/>
              </a:rPr>
              <a:t>rozsahu</a:t>
            </a:r>
            <a:r>
              <a:rPr lang="en-US" sz="2400" b="1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dirty="0">
                <a:latin typeface="Arial"/>
                <a:cs typeface="Arial"/>
              </a:rPr>
              <a:t>– </a:t>
            </a:r>
            <a:r>
              <a:rPr lang="en-US" sz="2400" b="0" i="0" u="none" strike="noStrike" baseline="0" err="1">
                <a:latin typeface="Arial"/>
                <a:cs typeface="Arial"/>
              </a:rPr>
              <a:t>dvě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nebo</a:t>
            </a:r>
            <a:r>
              <a:rPr lang="en-US" sz="2400" b="0" i="0" u="none" strike="noStrike" baseline="0" dirty="0">
                <a:latin typeface="Arial"/>
                <a:cs typeface="Arial"/>
              </a:rPr>
              <a:t> v</a:t>
            </a:r>
            <a:r>
              <a:rPr lang="cs-CZ" sz="2400" b="0" i="0" u="none" strike="noStrike" baseline="0" dirty="0">
                <a:latin typeface="Arial"/>
                <a:cs typeface="Arial"/>
              </a:rPr>
              <a:t>í</a:t>
            </a:r>
            <a:r>
              <a:rPr lang="en-US" sz="2400" b="0" i="0" u="none" strike="noStrike" baseline="0" err="1">
                <a:latin typeface="Arial"/>
                <a:cs typeface="Arial"/>
              </a:rPr>
              <a:t>ce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učelově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vybran</a:t>
            </a:r>
            <a:r>
              <a:rPr lang="cs-CZ" sz="2400" b="0" i="0" u="none" strike="noStrike" baseline="0" err="1">
                <a:latin typeface="Arial"/>
                <a:cs typeface="Arial"/>
              </a:rPr>
              <a:t>ých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skupin</a:t>
            </a:r>
            <a:r>
              <a:rPr lang="en-US" sz="2400" b="0" i="0" u="none" strike="noStrike" baseline="0" dirty="0">
                <a:latin typeface="Arial"/>
                <a:cs typeface="Arial"/>
              </a:rPr>
              <a:t>, </a:t>
            </a:r>
            <a:r>
              <a:rPr lang="cs-CZ" sz="2400" b="0" i="0" u="none" strike="noStrike" baseline="0" dirty="0">
                <a:latin typeface="Arial"/>
                <a:cs typeface="Arial"/>
              </a:rPr>
              <a:t>které jsou do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jist</a:t>
            </a:r>
            <a:r>
              <a:rPr lang="cs-CZ" sz="2400" b="0" i="0" u="none" strike="noStrike" baseline="0" dirty="0">
                <a:latin typeface="Arial"/>
                <a:cs typeface="Arial"/>
              </a:rPr>
              <a:t>é</a:t>
            </a:r>
            <a:r>
              <a:rPr lang="en-US" sz="2400" b="0" i="0" u="none" strike="noStrike" baseline="0" dirty="0">
                <a:latin typeface="Arial"/>
                <a:cs typeface="Arial"/>
              </a:rPr>
              <a:t> miry </a:t>
            </a:r>
            <a:r>
              <a:rPr lang="en-US" sz="2400" b="0" i="0" u="none" strike="noStrike" baseline="0" err="1">
                <a:latin typeface="Arial"/>
                <a:cs typeface="Arial"/>
              </a:rPr>
              <a:t>podobne</a:t>
            </a:r>
            <a:r>
              <a:rPr lang="en-US" sz="2400" b="0" i="0" u="none" strike="noStrike" baseline="0" dirty="0">
                <a:latin typeface="Arial"/>
                <a:cs typeface="Arial"/>
              </a:rPr>
              <a:t>, ale</a:t>
            </a:r>
            <a:r>
              <a:rPr lang="cs-CZ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předpokl</a:t>
            </a:r>
            <a:r>
              <a:rPr lang="cs-CZ" sz="2400" b="0" i="0" u="none" strike="noStrike" baseline="0" dirty="0">
                <a:latin typeface="Arial"/>
                <a:cs typeface="Arial"/>
              </a:rPr>
              <a:t>á</a:t>
            </a:r>
            <a:r>
              <a:rPr lang="en-US" sz="2400" b="0" i="0" u="none" strike="noStrike" baseline="0" dirty="0">
                <a:latin typeface="Arial"/>
                <a:cs typeface="Arial"/>
              </a:rPr>
              <a:t>d</a:t>
            </a:r>
            <a:r>
              <a:rPr lang="cs-CZ" sz="2400" b="0" i="0" u="none" strike="noStrike" baseline="0" dirty="0">
                <a:latin typeface="Arial"/>
                <a:cs typeface="Arial"/>
              </a:rPr>
              <a:t>á</a:t>
            </a:r>
            <a:r>
              <a:rPr lang="en-US" sz="2400" b="0" i="0" u="none" strike="noStrike" baseline="0" dirty="0">
                <a:latin typeface="Arial"/>
                <a:cs typeface="Arial"/>
              </a:rPr>
              <a:t>me u </a:t>
            </a:r>
            <a:r>
              <a:rPr lang="en-US" sz="2400" b="0" i="0" u="none" strike="noStrike" baseline="0" err="1">
                <a:latin typeface="Arial"/>
                <a:cs typeface="Arial"/>
              </a:rPr>
              <a:t>nich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teoreticky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relevantn</a:t>
            </a:r>
            <a:r>
              <a:rPr lang="cs-CZ" sz="2400" dirty="0">
                <a:latin typeface="Arial"/>
                <a:cs typeface="Arial"/>
              </a:rPr>
              <a:t>í</a:t>
            </a:r>
            <a:r>
              <a:rPr lang="en-US" sz="2400" b="0" i="0" u="none" strike="noStrike" baseline="0" dirty="0">
                <a:latin typeface="Arial"/>
                <a:cs typeface="Arial"/>
              </a:rPr>
              <a:t> </a:t>
            </a:r>
            <a:r>
              <a:rPr lang="en-US" sz="2400" b="0" i="0" u="none" strike="noStrike" baseline="0" err="1">
                <a:latin typeface="Arial"/>
                <a:cs typeface="Arial"/>
              </a:rPr>
              <a:t>odlišnost</a:t>
            </a:r>
            <a:r>
              <a:rPr lang="en-US" sz="2400" b="0" i="0" u="none" strike="noStrike" baseline="0" dirty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1859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4CD5-5EC8-490F-A644-081327FF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Kvalitativní výběrové techniky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805DD-719D-430B-B24B-3E0B6150173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dirty="0" err="1"/>
              <a:t>Technika</a:t>
            </a:r>
            <a:r>
              <a:rPr lang="en-US" b="1" dirty="0"/>
              <a:t> </a:t>
            </a:r>
            <a:r>
              <a:rPr lang="en-US" b="1" dirty="0" err="1"/>
              <a:t>sněhové</a:t>
            </a:r>
            <a:r>
              <a:rPr lang="en-US" b="1" dirty="0"/>
              <a:t> </a:t>
            </a:r>
            <a:r>
              <a:rPr lang="en-US" b="1" dirty="0" err="1"/>
              <a:t>koule</a:t>
            </a:r>
            <a:endParaRPr lang="cs-CZ" b="1" dirty="0" err="1">
              <a:cs typeface="Arial"/>
            </a:endParaRPr>
          </a:p>
          <a:p>
            <a:pPr marL="503555" lvl="1" indent="-179705"/>
            <a:r>
              <a:rPr lang="en-US" dirty="0" err="1"/>
              <a:t>Definice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doporučení</a:t>
            </a:r>
            <a:r>
              <a:rPr lang="en-US" dirty="0"/>
              <a:t> </a:t>
            </a:r>
            <a:r>
              <a:rPr lang="en-US" dirty="0" err="1"/>
              <a:t>předchozích</a:t>
            </a:r>
            <a:r>
              <a:rPr lang="en-US" dirty="0"/>
              <a:t> </a:t>
            </a:r>
            <a:r>
              <a:rPr lang="en-US" dirty="0" err="1"/>
              <a:t>respondentů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skrytých</a:t>
            </a:r>
            <a:r>
              <a:rPr lang="en-US" dirty="0"/>
              <a:t> </a:t>
            </a:r>
            <a:r>
              <a:rPr lang="cs-CZ" dirty="0"/>
              <a:t>nebo těžko dostupných </a:t>
            </a:r>
            <a:r>
              <a:rPr lang="en-US" dirty="0" err="1"/>
              <a:t>komunit</a:t>
            </a:r>
            <a:r>
              <a:rPr lang="en-US" dirty="0"/>
              <a:t>,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subkultur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dirty="0" err="1"/>
              <a:t>Výhody</a:t>
            </a:r>
            <a:r>
              <a:rPr lang="en-US" dirty="0"/>
              <a:t>: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oslovit</a:t>
            </a:r>
            <a:r>
              <a:rPr lang="en-US" dirty="0"/>
              <a:t> </a:t>
            </a:r>
            <a:r>
              <a:rPr lang="en-US" dirty="0" err="1"/>
              <a:t>specifické</a:t>
            </a:r>
            <a:r>
              <a:rPr lang="en-US" dirty="0"/>
              <a:t> a </a:t>
            </a:r>
            <a:r>
              <a:rPr lang="en-US" dirty="0" err="1"/>
              <a:t>hůře</a:t>
            </a:r>
            <a:r>
              <a:rPr lang="en-US" dirty="0"/>
              <a:t>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95887-F8CB-4A0D-AF4F-CFE5F71B3B1A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dirty="0" err="1"/>
              <a:t>Teoretický</a:t>
            </a:r>
            <a:r>
              <a:rPr lang="en-US" b="1" dirty="0"/>
              <a:t> </a:t>
            </a:r>
            <a:r>
              <a:rPr lang="en-US" b="1" dirty="0" err="1"/>
              <a:t>výběr</a:t>
            </a:r>
            <a:endParaRPr lang="cs-CZ" b="1" dirty="0" err="1">
              <a:cs typeface="Arial"/>
            </a:endParaRPr>
          </a:p>
          <a:p>
            <a:pPr marL="503555" lvl="1" indent="-179705"/>
            <a:r>
              <a:rPr lang="en-US" dirty="0" err="1"/>
              <a:t>Definice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případů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teoretického</a:t>
            </a:r>
            <a:r>
              <a:rPr lang="en-US" dirty="0"/>
              <a:t> </a:t>
            </a:r>
            <a:r>
              <a:rPr lang="en-US" dirty="0" err="1"/>
              <a:t>konceptu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se </a:t>
            </a:r>
            <a:r>
              <a:rPr lang="en-US" dirty="0" err="1"/>
              <a:t>má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</a:t>
            </a:r>
            <a:r>
              <a:rPr lang="en-US" dirty="0" err="1"/>
              <a:t>rozvíjet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účastníků</a:t>
            </a:r>
            <a:r>
              <a:rPr lang="en-US" dirty="0"/>
              <a:t> s </a:t>
            </a:r>
            <a:r>
              <a:rPr lang="en-US" dirty="0" err="1"/>
              <a:t>různým</a:t>
            </a:r>
            <a:r>
              <a:rPr lang="en-US" dirty="0"/>
              <a:t> </a:t>
            </a:r>
            <a:r>
              <a:rPr lang="en-US" dirty="0" err="1"/>
              <a:t>stupněm</a:t>
            </a:r>
            <a:r>
              <a:rPr lang="en-US" dirty="0"/>
              <a:t> </a:t>
            </a:r>
            <a:r>
              <a:rPr lang="en-US" dirty="0" err="1"/>
              <a:t>zkušeností</a:t>
            </a:r>
            <a:r>
              <a:rPr lang="en-US" dirty="0"/>
              <a:t> s </a:t>
            </a:r>
            <a:r>
              <a:rPr lang="en-US" dirty="0" err="1"/>
              <a:t>daným</a:t>
            </a:r>
            <a:r>
              <a:rPr lang="en-US" dirty="0"/>
              <a:t> </a:t>
            </a:r>
            <a:r>
              <a:rPr lang="en-US" dirty="0" err="1"/>
              <a:t>fenoménem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dirty="0" err="1"/>
              <a:t>Výhody</a:t>
            </a:r>
            <a:r>
              <a:rPr lang="en-US" dirty="0"/>
              <a:t>: </a:t>
            </a:r>
            <a:r>
              <a:rPr lang="en-US" dirty="0" err="1"/>
              <a:t>Přizpůsobivost</a:t>
            </a:r>
            <a:r>
              <a:rPr lang="en-US" dirty="0"/>
              <a:t> </a:t>
            </a:r>
            <a:r>
              <a:rPr lang="en-US" dirty="0" err="1"/>
              <a:t>designu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384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DC50-02B3-45F4-AA55-D4D851BC4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Arial"/>
              </a:rPr>
              <a:t>Kvalitativní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výběrové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techniky</a:t>
            </a:r>
            <a:r>
              <a:rPr lang="en-US" dirty="0">
                <a:cs typeface="Arial"/>
              </a:rPr>
              <a:t> </a:t>
            </a:r>
            <a:endParaRPr lang="en-US" b="0" dirty="0">
              <a:solidFill>
                <a:srgbClr val="000000"/>
              </a:solidFill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4856C-5A5C-4A10-A763-E31EE3FCABD8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Výběr</a:t>
            </a:r>
            <a:r>
              <a:rPr lang="en-US" b="1" dirty="0"/>
              <a:t> </a:t>
            </a:r>
            <a:r>
              <a:rPr lang="en-US" b="1" err="1"/>
              <a:t>typických</a:t>
            </a:r>
            <a:r>
              <a:rPr lang="en-US" b="1" dirty="0"/>
              <a:t> </a:t>
            </a:r>
            <a:r>
              <a:rPr lang="en-US" b="1" err="1"/>
              <a:t>případů</a:t>
            </a:r>
            <a:endParaRPr lang="cs-CZ" b="1" err="1">
              <a:cs typeface="Arial"/>
            </a:endParaRPr>
          </a:p>
          <a:p>
            <a:pPr marL="503555" lvl="1" indent="-179705"/>
            <a:r>
              <a:rPr lang="en-US" b="1" dirty="0" err="1"/>
              <a:t>Definice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případů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reprezentují</a:t>
            </a:r>
            <a:r>
              <a:rPr lang="en-US" dirty="0"/>
              <a:t> </a:t>
            </a:r>
            <a:r>
              <a:rPr lang="en-US" dirty="0" err="1"/>
              <a:t>průměr</a:t>
            </a:r>
            <a:r>
              <a:rPr lang="en-US" dirty="0"/>
              <a:t> populace.</a:t>
            </a:r>
            <a:endParaRPr lang="cs-CZ">
              <a:cs typeface="Arial"/>
            </a:endParaRPr>
          </a:p>
          <a:p>
            <a:pPr marL="503555" lvl="1" indent="-179705"/>
            <a:r>
              <a:rPr lang="en-US" b="1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typického</a:t>
            </a:r>
            <a:r>
              <a:rPr lang="en-US" dirty="0"/>
              <a:t> </a:t>
            </a:r>
            <a:r>
              <a:rPr lang="en-US" dirty="0" err="1"/>
              <a:t>spotřebitelského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v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věkové</a:t>
            </a:r>
            <a:r>
              <a:rPr lang="en-US" dirty="0"/>
              <a:t> </a:t>
            </a:r>
            <a:r>
              <a:rPr lang="en-US" dirty="0" err="1"/>
              <a:t>skupině</a:t>
            </a:r>
            <a:r>
              <a:rPr lang="en-US" dirty="0"/>
              <a:t>.</a:t>
            </a:r>
            <a:endParaRPr lang="cs-CZ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Poskytuje</a:t>
            </a:r>
            <a:r>
              <a:rPr lang="en-US" dirty="0"/>
              <a:t> „</a:t>
            </a:r>
            <a:r>
              <a:rPr lang="en-US" dirty="0" err="1"/>
              <a:t>běžný</a:t>
            </a:r>
            <a:r>
              <a:rPr lang="en-US" dirty="0"/>
              <a:t>“ </a:t>
            </a:r>
            <a:r>
              <a:rPr lang="en-US" dirty="0" err="1"/>
              <a:t>pohled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zkoumaný</a:t>
            </a:r>
            <a:r>
              <a:rPr lang="en-US" dirty="0"/>
              <a:t> </a:t>
            </a:r>
            <a:r>
              <a:rPr lang="en-US" dirty="0" err="1"/>
              <a:t>jev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0CC1F-71E5-4D8C-ADDD-43F86F846531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Výběr</a:t>
            </a:r>
            <a:r>
              <a:rPr lang="en-US" b="1" dirty="0"/>
              <a:t> </a:t>
            </a:r>
            <a:r>
              <a:rPr lang="en-US" b="1" err="1"/>
              <a:t>kritických</a:t>
            </a:r>
            <a:r>
              <a:rPr lang="en-US" b="1" dirty="0"/>
              <a:t> </a:t>
            </a:r>
            <a:r>
              <a:rPr lang="en-US" b="1" err="1"/>
              <a:t>případů</a:t>
            </a:r>
            <a:endParaRPr lang="cs-CZ" b="1" err="1">
              <a:cs typeface="Arial"/>
            </a:endParaRPr>
          </a:p>
          <a:p>
            <a:pPr marL="503555" lvl="1" indent="-179705"/>
            <a:r>
              <a:rPr lang="en-US" b="1" err="1"/>
              <a:t>Definice</a:t>
            </a:r>
            <a:r>
              <a:rPr lang="en-US" dirty="0"/>
              <a:t>: </a:t>
            </a:r>
            <a:r>
              <a:rPr lang="en-US" err="1"/>
              <a:t>Výběr</a:t>
            </a:r>
            <a:r>
              <a:rPr lang="en-US" dirty="0"/>
              <a:t> </a:t>
            </a:r>
            <a:r>
              <a:rPr lang="en-US" err="1"/>
              <a:t>případů</a:t>
            </a:r>
            <a:r>
              <a:rPr lang="en-US" dirty="0"/>
              <a:t>, u </a:t>
            </a:r>
            <a:r>
              <a:rPr lang="en-US" err="1"/>
              <a:t>kterých</a:t>
            </a:r>
            <a:r>
              <a:rPr lang="en-US" dirty="0"/>
              <a:t> je </a:t>
            </a:r>
            <a:r>
              <a:rPr lang="en-US" err="1"/>
              <a:t>pravděpodobné</a:t>
            </a:r>
            <a:r>
              <a:rPr lang="en-US" dirty="0"/>
              <a:t>, </a:t>
            </a:r>
            <a:r>
              <a:rPr lang="en-US" err="1"/>
              <a:t>že</a:t>
            </a:r>
            <a:r>
              <a:rPr lang="en-US" dirty="0"/>
              <a:t> </a:t>
            </a:r>
            <a:r>
              <a:rPr lang="en-US" err="1"/>
              <a:t>odhalí</a:t>
            </a:r>
            <a:r>
              <a:rPr lang="en-US" dirty="0"/>
              <a:t> </a:t>
            </a:r>
            <a:r>
              <a:rPr lang="en-US" err="1"/>
              <a:t>nové</a:t>
            </a:r>
            <a:r>
              <a:rPr lang="en-US" dirty="0"/>
              <a:t> </a:t>
            </a:r>
            <a:r>
              <a:rPr lang="en-US" err="1"/>
              <a:t>poznatky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err="1"/>
              <a:t>Příklad</a:t>
            </a:r>
            <a:r>
              <a:rPr lang="en-US" dirty="0"/>
              <a:t>: Studie </a:t>
            </a:r>
            <a:r>
              <a:rPr lang="en-US" err="1"/>
              <a:t>na</a:t>
            </a:r>
            <a:r>
              <a:rPr lang="en-US" dirty="0"/>
              <a:t> </a:t>
            </a:r>
            <a:r>
              <a:rPr lang="en-US" err="1"/>
              <a:t>respondentech</a:t>
            </a:r>
            <a:r>
              <a:rPr lang="en-US" dirty="0"/>
              <a:t>, </a:t>
            </a:r>
            <a:r>
              <a:rPr lang="en-US" err="1"/>
              <a:t>kteří</a:t>
            </a:r>
            <a:r>
              <a:rPr lang="en-US" dirty="0"/>
              <a:t> </a:t>
            </a:r>
            <a:r>
              <a:rPr lang="en-US" err="1"/>
              <a:t>zažili</a:t>
            </a:r>
            <a:r>
              <a:rPr lang="en-US" dirty="0"/>
              <a:t> </a:t>
            </a:r>
            <a:r>
              <a:rPr lang="en-US" err="1"/>
              <a:t>specifické</a:t>
            </a:r>
            <a:r>
              <a:rPr lang="en-US" dirty="0"/>
              <a:t> </a:t>
            </a:r>
            <a:r>
              <a:rPr lang="en-US" err="1"/>
              <a:t>extrémní</a:t>
            </a:r>
            <a:r>
              <a:rPr lang="en-US" dirty="0"/>
              <a:t> </a:t>
            </a:r>
            <a:r>
              <a:rPr lang="en-US" err="1"/>
              <a:t>zkušenosti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hlubokého</a:t>
            </a:r>
            <a:r>
              <a:rPr lang="en-US" dirty="0"/>
              <a:t> </a:t>
            </a:r>
            <a:r>
              <a:rPr lang="en-US" dirty="0" err="1"/>
              <a:t>pochopení</a:t>
            </a:r>
            <a:r>
              <a:rPr lang="en-US" dirty="0"/>
              <a:t> </a:t>
            </a:r>
            <a:r>
              <a:rPr lang="en-US" dirty="0" err="1"/>
              <a:t>specifických</a:t>
            </a:r>
            <a:r>
              <a:rPr lang="en-US" dirty="0"/>
              <a:t> </a:t>
            </a:r>
            <a:r>
              <a:rPr lang="en-US" dirty="0" err="1"/>
              <a:t>jevů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3669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C7B9B-24CA-466C-5430-FBDE4599C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Velikost výzkumného souboru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5220C-21D3-FC8D-00D2-9B3069B0B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cs typeface="Arial"/>
              </a:rPr>
              <a:t>Kvali</a:t>
            </a:r>
            <a:r>
              <a:rPr lang="cs-CZ" dirty="0">
                <a:cs typeface="Arial"/>
              </a:rPr>
              <a:t>: </a:t>
            </a:r>
          </a:p>
          <a:p>
            <a:pPr marL="503555" lvl="1" indent="-179705">
              <a:buFont typeface="Courier New" panose="020B0604020202020204" pitchFamily="34" charset="0"/>
              <a:buChar char="o"/>
            </a:pPr>
            <a:r>
              <a:rPr lang="cs-CZ" dirty="0">
                <a:cs typeface="Arial"/>
              </a:rPr>
              <a:t>Teoretické nasycení</a:t>
            </a:r>
          </a:p>
          <a:p>
            <a:pPr marL="251460" indent="-179705"/>
            <a:r>
              <a:rPr lang="cs-CZ" dirty="0" err="1">
                <a:cs typeface="Arial"/>
              </a:rPr>
              <a:t>Kvanti</a:t>
            </a:r>
            <a:endParaRPr lang="cs-CZ" dirty="0">
              <a:cs typeface="Arial"/>
            </a:endParaRPr>
          </a:p>
          <a:p>
            <a:pPr marL="503555" lvl="1" indent="-179705">
              <a:buFont typeface="Courier New" panose="020B0604020202020204" pitchFamily="34" charset="0"/>
              <a:buChar char="o"/>
            </a:pPr>
            <a:r>
              <a:rPr lang="cs-CZ" dirty="0">
                <a:cs typeface="Arial"/>
              </a:rPr>
              <a:t>Pozor na výběrovou chybu</a:t>
            </a:r>
          </a:p>
          <a:p>
            <a:pPr marL="323850" lvl="1" indent="0">
              <a:buNone/>
            </a:pPr>
            <a:endParaRPr lang="cs-CZ" dirty="0">
              <a:cs typeface="Arial"/>
            </a:endParaRPr>
          </a:p>
        </p:txBody>
      </p:sp>
      <p:pic>
        <p:nvPicPr>
          <p:cNvPr id="5" name="Obrázek 4" descr="How sample increases with margin of error">
            <a:extLst>
              <a:ext uri="{FF2B5EF4-FFF2-40B4-BE49-F238E27FC236}">
                <a16:creationId xmlns:a16="http://schemas.microsoft.com/office/drawing/2014/main" id="{37EDA559-AC98-B6DF-7F6D-5706BBF78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734" y="1488705"/>
            <a:ext cx="7632697" cy="415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5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1BE81-B4DC-32C7-A921-FA5507368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  <a:cs typeface="Arial"/>
              </a:rPr>
              <a:t>Aktivita:</a:t>
            </a:r>
            <a:r>
              <a:rPr lang="cs-CZ" dirty="0">
                <a:cs typeface="Arial"/>
              </a:rPr>
              <a:t> jaký způsob výběru výzkumného souboru byste zvolili?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5B69FC-7DCA-D6C7-9C75-9E5CEE969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3085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Průzkum spokojenosti obyvatel města Brna se službami veřejné dopravy.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Výzkum specifických potravinových návyků mezi vysokoškolskými studenty.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Studie na téma sociálních médií a jejich vlivu na sebevědomí adolescentů.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Průzkum zájmu o nově zaváděné benefity ve firmách s více než 500 zaměstnanci.</a:t>
            </a:r>
            <a:endParaRPr lang="cs-CZ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018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E0D4B0-56D5-4895-A3C9-1E2E400C594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Validita (platnost)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8B9927-C604-47C5-9C2C-6882C455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Validita a reliabilita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8F03B6-61A1-4A14-A3D0-2122B42BB2F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Reliabilita (spolehlivost)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54A323-17B9-4CE1-B802-754E9932D6E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dirty="0" err="1">
                <a:cs typeface="Arial"/>
              </a:rPr>
              <a:t>nakolik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nástroj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skutečně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měří</a:t>
            </a:r>
            <a:r>
              <a:rPr lang="en-US" dirty="0">
                <a:cs typeface="Arial"/>
              </a:rPr>
              <a:t> to, co </a:t>
            </a:r>
            <a:r>
              <a:rPr lang="en-US" dirty="0" err="1">
                <a:cs typeface="Arial"/>
              </a:rPr>
              <a:t>bychom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chtěli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měřit</a:t>
            </a:r>
            <a:endParaRPr lang="en-US" dirty="0">
              <a:cs typeface="Arial"/>
            </a:endParaRPr>
          </a:p>
          <a:p>
            <a:pPr marL="503555" lvl="1" indent="-179705">
              <a:buFont typeface="Courier New,monospace" panose="020B0604020202020204" pitchFamily="34" charset="0"/>
              <a:buChar char="o"/>
            </a:pPr>
            <a:r>
              <a:rPr lang="en-US" dirty="0" err="1">
                <a:cs typeface="Arial"/>
              </a:rPr>
              <a:t>Interní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validita</a:t>
            </a:r>
            <a:r>
              <a:rPr lang="en-US" dirty="0">
                <a:cs typeface="Arial"/>
              </a:rPr>
              <a:t>: </a:t>
            </a:r>
            <a:r>
              <a:rPr lang="en-US" dirty="0" err="1">
                <a:cs typeface="Arial"/>
              </a:rPr>
              <a:t>nakolik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nástroj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skutečně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měří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zkoumaný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jev</a:t>
            </a:r>
            <a:r>
              <a:rPr lang="en-US" dirty="0">
                <a:cs typeface="Arial"/>
              </a:rPr>
              <a:t>/</a:t>
            </a:r>
            <a:r>
              <a:rPr lang="en-US" dirty="0" err="1">
                <a:cs typeface="Arial"/>
              </a:rPr>
              <a:t>vztahy</a:t>
            </a:r>
            <a:endParaRPr lang="en-US">
              <a:cs typeface="Arial"/>
            </a:endParaRPr>
          </a:p>
          <a:p>
            <a:pPr marL="503555" lvl="1" indent="-179705">
              <a:buFont typeface="Courier New,monospace" panose="020B0604020202020204" pitchFamily="34" charset="0"/>
              <a:buChar char="o"/>
            </a:pPr>
            <a:r>
              <a:rPr lang="en-US" dirty="0" err="1">
                <a:cs typeface="Arial"/>
              </a:rPr>
              <a:t>Externí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validita</a:t>
            </a:r>
            <a:r>
              <a:rPr lang="en-US" dirty="0">
                <a:cs typeface="Arial"/>
              </a:rPr>
              <a:t>: </a:t>
            </a:r>
            <a:r>
              <a:rPr lang="en-US" dirty="0" err="1">
                <a:cs typeface="Arial"/>
              </a:rPr>
              <a:t>nakolik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jsou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získané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výsledky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zobecnitelné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na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populaci</a:t>
            </a:r>
            <a:endParaRPr lang="en-US" dirty="0" err="1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5534921-F6A1-49CA-90BB-B89F090C15A6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sz="2400" dirty="0">
                <a:ea typeface="+mn-lt"/>
                <a:cs typeface="+mn-lt"/>
              </a:rPr>
              <a:t>do </a:t>
            </a:r>
            <a:r>
              <a:rPr lang="en-US" sz="2400" dirty="0" err="1">
                <a:ea typeface="+mn-lt"/>
                <a:cs typeface="+mn-lt"/>
              </a:rPr>
              <a:t>jaké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míry</a:t>
            </a:r>
            <a:r>
              <a:rPr lang="en-US" sz="2400" dirty="0">
                <a:ea typeface="+mn-lt"/>
                <a:cs typeface="+mn-lt"/>
              </a:rPr>
              <a:t> je </a:t>
            </a:r>
            <a:r>
              <a:rPr lang="en-US" sz="2400" dirty="0" err="1">
                <a:ea typeface="+mn-lt"/>
                <a:cs typeface="+mn-lt"/>
              </a:rPr>
              <a:t>měření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stabilní</a:t>
            </a:r>
            <a:r>
              <a:rPr lang="en-US" sz="2400" dirty="0">
                <a:ea typeface="+mn-lt"/>
                <a:cs typeface="+mn-lt"/>
              </a:rPr>
              <a:t>/</a:t>
            </a:r>
            <a:r>
              <a:rPr lang="en-US" sz="2400" dirty="0" err="1">
                <a:ea typeface="+mn-lt"/>
                <a:cs typeface="+mn-lt"/>
              </a:rPr>
              <a:t>ovlivněno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náhodnými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vlivy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pPr marL="251460" indent="-179705"/>
            <a:r>
              <a:rPr lang="en-US" sz="2400" err="1">
                <a:ea typeface="+mn-lt"/>
                <a:cs typeface="+mn-lt"/>
              </a:rPr>
              <a:t>pokud</a:t>
            </a:r>
            <a:r>
              <a:rPr lang="en-US" sz="2400" dirty="0">
                <a:ea typeface="+mn-lt"/>
                <a:cs typeface="+mn-lt"/>
              </a:rPr>
              <a:t> se </a:t>
            </a:r>
            <a:r>
              <a:rPr lang="en-US" sz="2400" err="1">
                <a:ea typeface="+mn-lt"/>
                <a:cs typeface="+mn-lt"/>
              </a:rPr>
              <a:t>použil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stejný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způsob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měření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err="1">
                <a:ea typeface="+mn-lt"/>
                <a:cs typeface="+mn-lt"/>
              </a:rPr>
              <a:t>měli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bychom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err="1">
                <a:ea typeface="+mn-lt"/>
                <a:cs typeface="+mn-lt"/>
              </a:rPr>
              <a:t>získat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i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stejné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výsledky</a:t>
            </a:r>
            <a:endParaRPr lang="en-US" sz="2400" dirty="0" err="1">
              <a:ea typeface="+mn-lt"/>
              <a:cs typeface="+mn-lt"/>
            </a:endParaRPr>
          </a:p>
          <a:p>
            <a:pPr marL="251460" indent="-179705"/>
            <a:r>
              <a:rPr lang="en-US" sz="2400" err="1">
                <a:ea typeface="+mn-lt"/>
                <a:cs typeface="+mn-lt"/>
              </a:rPr>
              <a:t>spolehlivost</a:t>
            </a:r>
            <a:r>
              <a:rPr lang="en-US" sz="2400" dirty="0">
                <a:ea typeface="+mn-lt"/>
                <a:cs typeface="+mn-lt"/>
              </a:rPr>
              <a:t> je </a:t>
            </a:r>
            <a:r>
              <a:rPr lang="en-US" sz="2400" err="1">
                <a:ea typeface="+mn-lt"/>
                <a:cs typeface="+mn-lt"/>
              </a:rPr>
              <a:t>nutným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předpokladem</a:t>
            </a:r>
            <a:r>
              <a:rPr lang="en-US" sz="2400" dirty="0">
                <a:ea typeface="+mn-lt"/>
                <a:cs typeface="+mn-lt"/>
              </a:rPr>
              <a:t> pro </a:t>
            </a:r>
            <a:r>
              <a:rPr lang="en-US" sz="2400" err="1">
                <a:ea typeface="+mn-lt"/>
                <a:cs typeface="+mn-lt"/>
              </a:rPr>
              <a:t>validitu</a:t>
            </a:r>
            <a:endParaRPr lang="en-US" sz="2400" err="1"/>
          </a:p>
        </p:txBody>
      </p:sp>
      <p:pic>
        <p:nvPicPr>
          <p:cNvPr id="14" name="Obrázek 13" descr="Obsah obrázku text, snímek obrazovky, kruh, Písmo&#10;&#10;Popis se vygeneroval automaticky.">
            <a:extLst>
              <a:ext uri="{FF2B5EF4-FFF2-40B4-BE49-F238E27FC236}">
                <a16:creationId xmlns:a16="http://schemas.microsoft.com/office/drawing/2014/main" id="{22AAEC5D-D0AD-F329-E9F1-72BC918E1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87" y="3995020"/>
            <a:ext cx="5375694" cy="274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43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0E93-B76E-404E-B330-84450E7CB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Validita a reliabilita – Kvantitativní přístup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901D-80C2-4C84-AA68-5435F6BD14F2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Typy</a:t>
            </a:r>
            <a:r>
              <a:rPr lang="en-US" b="1" dirty="0"/>
              <a:t> validity:</a:t>
            </a:r>
            <a:endParaRPr lang="cs-CZ" b="1" dirty="0">
              <a:cs typeface="Arial"/>
            </a:endParaRPr>
          </a:p>
          <a:p>
            <a:pPr marL="503555" lvl="1" indent="-179705"/>
            <a:r>
              <a:rPr lang="en-US" b="1" err="1"/>
              <a:t>Vnitřní</a:t>
            </a:r>
            <a:r>
              <a:rPr lang="en-US" b="1" dirty="0"/>
              <a:t> </a:t>
            </a:r>
            <a:r>
              <a:rPr lang="en-US" err="1"/>
              <a:t>validita</a:t>
            </a:r>
            <a:r>
              <a:rPr lang="en-US" dirty="0"/>
              <a:t>: Jak </a:t>
            </a:r>
            <a:r>
              <a:rPr lang="en-US" err="1"/>
              <a:t>dobře</a:t>
            </a:r>
            <a:r>
              <a:rPr lang="en-US" dirty="0"/>
              <a:t> </a:t>
            </a:r>
            <a:r>
              <a:rPr lang="en-US" err="1"/>
              <a:t>výzkum</a:t>
            </a:r>
            <a:r>
              <a:rPr lang="en-US" dirty="0"/>
              <a:t> </a:t>
            </a:r>
            <a:r>
              <a:rPr lang="en-US" err="1"/>
              <a:t>prokazuje</a:t>
            </a:r>
            <a:r>
              <a:rPr lang="en-US" dirty="0"/>
              <a:t> </a:t>
            </a:r>
            <a:r>
              <a:rPr lang="en-US" err="1"/>
              <a:t>příčinný</a:t>
            </a:r>
            <a:r>
              <a:rPr lang="en-US" dirty="0"/>
              <a:t> </a:t>
            </a:r>
            <a:r>
              <a:rPr lang="en-US" err="1"/>
              <a:t>vztah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err="1"/>
              <a:t>Vnější</a:t>
            </a:r>
            <a:r>
              <a:rPr lang="en-US" b="1" dirty="0"/>
              <a:t> </a:t>
            </a:r>
            <a:r>
              <a:rPr lang="en-US" err="1"/>
              <a:t>validita</a:t>
            </a:r>
            <a:r>
              <a:rPr lang="en-US" dirty="0"/>
              <a:t>: </a:t>
            </a:r>
            <a:r>
              <a:rPr lang="en-US" err="1"/>
              <a:t>Možnost</a:t>
            </a:r>
            <a:r>
              <a:rPr lang="en-US" dirty="0"/>
              <a:t> </a:t>
            </a:r>
            <a:r>
              <a:rPr lang="en-US" err="1"/>
              <a:t>generalizace</a:t>
            </a:r>
            <a:r>
              <a:rPr lang="en-US" dirty="0"/>
              <a:t> </a:t>
            </a:r>
            <a:r>
              <a:rPr lang="en-US" err="1"/>
              <a:t>výsledků</a:t>
            </a:r>
            <a:r>
              <a:rPr lang="en-US" dirty="0"/>
              <a:t> </a:t>
            </a:r>
            <a:r>
              <a:rPr lang="en-US" err="1"/>
              <a:t>mimo</a:t>
            </a:r>
            <a:r>
              <a:rPr lang="en-US" dirty="0"/>
              <a:t> </a:t>
            </a:r>
            <a:r>
              <a:rPr lang="en-US" err="1"/>
              <a:t>výzkumný</a:t>
            </a:r>
            <a:r>
              <a:rPr lang="en-US" dirty="0"/>
              <a:t> </a:t>
            </a:r>
            <a:r>
              <a:rPr lang="en-US" err="1"/>
              <a:t>vzorek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err="1"/>
              <a:t>Konstrukční</a:t>
            </a:r>
            <a:r>
              <a:rPr lang="en-US" b="1" dirty="0"/>
              <a:t> </a:t>
            </a:r>
            <a:r>
              <a:rPr lang="en-US" err="1"/>
              <a:t>validita</a:t>
            </a:r>
            <a:r>
              <a:rPr lang="en-US" dirty="0"/>
              <a:t>: Shoda </a:t>
            </a:r>
            <a:r>
              <a:rPr lang="en-US" err="1"/>
              <a:t>mezi</a:t>
            </a:r>
            <a:r>
              <a:rPr lang="en-US" dirty="0"/>
              <a:t> </a:t>
            </a:r>
            <a:r>
              <a:rPr lang="en-US" err="1"/>
              <a:t>měřeným</a:t>
            </a:r>
            <a:r>
              <a:rPr lang="en-US" dirty="0"/>
              <a:t> </a:t>
            </a:r>
            <a:r>
              <a:rPr lang="en-US" err="1"/>
              <a:t>konceptem</a:t>
            </a:r>
            <a:r>
              <a:rPr lang="en-US" dirty="0"/>
              <a:t> a </a:t>
            </a:r>
            <a:r>
              <a:rPr lang="en-US" err="1"/>
              <a:t>teorií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E05C31-3C1C-46E6-A9A7-3304D179F5DC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dirty="0" err="1"/>
              <a:t>Reliabilita</a:t>
            </a:r>
            <a:endParaRPr lang="cs-CZ" b="1">
              <a:cs typeface="Arial"/>
            </a:endParaRPr>
          </a:p>
          <a:p>
            <a:pPr marL="503555" lvl="1" indent="-179705"/>
            <a:r>
              <a:rPr lang="en-US" dirty="0" err="1"/>
              <a:t>Stabilita</a:t>
            </a:r>
            <a:r>
              <a:rPr lang="en-US" dirty="0"/>
              <a:t> </a:t>
            </a:r>
            <a:r>
              <a:rPr lang="en-US" dirty="0" err="1"/>
              <a:t>výsledků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opakování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.</a:t>
            </a:r>
            <a:endParaRPr lang="cs-CZ">
              <a:cs typeface="Arial"/>
            </a:endParaRPr>
          </a:p>
          <a:p>
            <a:pPr marL="503555" lvl="1" indent="-179705"/>
            <a:r>
              <a:rPr lang="en-US" dirty="0" err="1"/>
              <a:t>Význam</a:t>
            </a:r>
            <a:r>
              <a:rPr lang="en-US" dirty="0"/>
              <a:t> </a:t>
            </a:r>
            <a:r>
              <a:rPr lang="en-US" dirty="0" err="1"/>
              <a:t>statistických</a:t>
            </a:r>
            <a:r>
              <a:rPr lang="en-US" dirty="0"/>
              <a:t> </a:t>
            </a:r>
            <a:r>
              <a:rPr lang="en-US" dirty="0" err="1"/>
              <a:t>testů</a:t>
            </a:r>
            <a:r>
              <a:rPr lang="en-US" dirty="0"/>
              <a:t> pro </a:t>
            </a:r>
            <a:r>
              <a:rPr lang="en-US" dirty="0" err="1"/>
              <a:t>ověření</a:t>
            </a:r>
            <a:r>
              <a:rPr lang="en-US" dirty="0"/>
              <a:t> reliability.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270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E455BFA-5636-44D8-90A9-9D65ECF6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Validita a reliabilita – Kvalitativní přístup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88DCC-C06C-4747-B809-8206E16AA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Kredibilita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err="1"/>
              <a:t>důvěryhodnost</a:t>
            </a:r>
            <a:r>
              <a:rPr lang="en-US" dirty="0"/>
              <a:t>): </a:t>
            </a:r>
            <a:r>
              <a:rPr lang="en-US" err="1"/>
              <a:t>Vhodnost</a:t>
            </a:r>
            <a:r>
              <a:rPr lang="en-US" dirty="0"/>
              <a:t> </a:t>
            </a:r>
            <a:r>
              <a:rPr lang="en-US" err="1"/>
              <a:t>interpretace</a:t>
            </a:r>
            <a:r>
              <a:rPr lang="en-US" dirty="0"/>
              <a:t> </a:t>
            </a:r>
            <a:r>
              <a:rPr lang="en-US" err="1"/>
              <a:t>dat</a:t>
            </a:r>
            <a:r>
              <a:rPr lang="en-US" dirty="0"/>
              <a:t>; </a:t>
            </a:r>
            <a:r>
              <a:rPr lang="en-US" err="1"/>
              <a:t>reflexivní</a:t>
            </a:r>
            <a:r>
              <a:rPr lang="en-US" dirty="0"/>
              <a:t> </a:t>
            </a:r>
            <a:r>
              <a:rPr lang="en-US" err="1"/>
              <a:t>zápisky</a:t>
            </a:r>
            <a:r>
              <a:rPr lang="en-US" dirty="0"/>
              <a:t>, </a:t>
            </a:r>
            <a:r>
              <a:rPr lang="en-US" err="1"/>
              <a:t>triangulace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251460" indent="-179705"/>
            <a:r>
              <a:rPr lang="en-US" b="1" err="1"/>
              <a:t>Transferabilita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err="1"/>
              <a:t>přenositelnost</a:t>
            </a:r>
            <a:r>
              <a:rPr lang="en-US" dirty="0"/>
              <a:t>): </a:t>
            </a:r>
            <a:r>
              <a:rPr lang="en-US" err="1"/>
              <a:t>Možnost</a:t>
            </a:r>
            <a:r>
              <a:rPr lang="en-US" dirty="0"/>
              <a:t> </a:t>
            </a:r>
            <a:r>
              <a:rPr lang="en-US" err="1"/>
              <a:t>aplikovat</a:t>
            </a:r>
            <a:r>
              <a:rPr lang="en-US" dirty="0"/>
              <a:t> </a:t>
            </a:r>
            <a:r>
              <a:rPr lang="en-US" err="1"/>
              <a:t>závěry</a:t>
            </a:r>
            <a:r>
              <a:rPr lang="en-US" dirty="0"/>
              <a:t> </a:t>
            </a:r>
            <a:r>
              <a:rPr lang="en-US" err="1"/>
              <a:t>na</a:t>
            </a:r>
            <a:r>
              <a:rPr lang="en-US" dirty="0"/>
              <a:t> </a:t>
            </a:r>
            <a:r>
              <a:rPr lang="en-US" err="1"/>
              <a:t>jiné</a:t>
            </a:r>
            <a:r>
              <a:rPr lang="en-US" dirty="0"/>
              <a:t> </a:t>
            </a:r>
            <a:r>
              <a:rPr lang="en-US" err="1"/>
              <a:t>kontexty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251460" indent="-179705"/>
            <a:r>
              <a:rPr lang="en-US" b="1" err="1"/>
              <a:t>Autenticita</a:t>
            </a:r>
            <a:r>
              <a:rPr lang="en-US" dirty="0"/>
              <a:t>: </a:t>
            </a:r>
            <a:r>
              <a:rPr lang="en-US" err="1"/>
              <a:t>Pravdivé</a:t>
            </a:r>
            <a:r>
              <a:rPr lang="en-US" dirty="0"/>
              <a:t> </a:t>
            </a:r>
            <a:r>
              <a:rPr lang="en-US" err="1"/>
              <a:t>zobrazení</a:t>
            </a:r>
            <a:r>
              <a:rPr lang="en-US" dirty="0"/>
              <a:t> </a:t>
            </a:r>
            <a:r>
              <a:rPr lang="en-US" err="1"/>
              <a:t>perspektivy</a:t>
            </a:r>
            <a:r>
              <a:rPr lang="en-US" dirty="0"/>
              <a:t> </a:t>
            </a:r>
            <a:r>
              <a:rPr lang="en-US" err="1"/>
              <a:t>respondentů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r>
              <a:rPr lang="en-US" b="1" err="1"/>
              <a:t>Příklady</a:t>
            </a:r>
            <a:r>
              <a:rPr lang="en-US" b="1" dirty="0"/>
              <a:t> </a:t>
            </a:r>
            <a:r>
              <a:rPr lang="cs-CZ" b="1" dirty="0"/>
              <a:t>zvyšování validity</a:t>
            </a:r>
            <a:r>
              <a:rPr lang="en-US" dirty="0"/>
              <a:t>: </a:t>
            </a:r>
            <a:r>
              <a:rPr lang="en-US" err="1"/>
              <a:t>zajištění</a:t>
            </a:r>
            <a:r>
              <a:rPr lang="en-US" dirty="0"/>
              <a:t> </a:t>
            </a:r>
            <a:r>
              <a:rPr lang="en-US" err="1"/>
              <a:t>triangulace</a:t>
            </a:r>
            <a:r>
              <a:rPr lang="en-US" dirty="0"/>
              <a:t> </a:t>
            </a:r>
            <a:r>
              <a:rPr lang="en-US" err="1"/>
              <a:t>dat</a:t>
            </a:r>
            <a:r>
              <a:rPr lang="en-US" dirty="0"/>
              <a:t>, </a:t>
            </a:r>
            <a:r>
              <a:rPr lang="en-US" err="1"/>
              <a:t>reflexivita</a:t>
            </a:r>
            <a:r>
              <a:rPr lang="en-US" dirty="0"/>
              <a:t> </a:t>
            </a:r>
            <a:r>
              <a:rPr lang="en-US" err="1"/>
              <a:t>výzkumníka</a:t>
            </a:r>
            <a:r>
              <a:rPr lang="cs-CZ" dirty="0"/>
              <a:t>, …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2548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8954B-6BB1-402C-CA51-7186D2D0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  <a:cs typeface="Arial"/>
              </a:rPr>
              <a:t>Kvíz:</a:t>
            </a:r>
            <a:r>
              <a:rPr lang="cs-CZ" dirty="0">
                <a:cs typeface="Arial"/>
              </a:rPr>
              <a:t> jaká technika zvýšení validity/</a:t>
            </a:r>
            <a:r>
              <a:rPr lang="cs-CZ" dirty="0" err="1">
                <a:cs typeface="Arial"/>
              </a:rPr>
              <a:t>realiability</a:t>
            </a:r>
            <a:r>
              <a:rPr lang="cs-CZ" dirty="0">
                <a:cs typeface="Arial"/>
              </a:rPr>
              <a:t> by byla pro danou situaci nejvhodnější?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070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3723-5426-03DE-F164-CC044B5EE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61C1B-D1F2-02B2-2505-2E3934C75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cs typeface="Arial"/>
              </a:rPr>
              <a:t>Xxx</a:t>
            </a:r>
            <a:endParaRPr lang="cs-CZ" dirty="0" err="1"/>
          </a:p>
          <a:p>
            <a:pPr marL="251460" indent="-179705"/>
            <a:r>
              <a:rPr lang="cs-CZ" dirty="0" err="1">
                <a:cs typeface="Arial"/>
              </a:rPr>
              <a:t>Xxx</a:t>
            </a:r>
          </a:p>
          <a:p>
            <a:pPr marL="251460" indent="-179705"/>
            <a:r>
              <a:rPr lang="cs-CZ" err="1">
                <a:cs typeface="Arial"/>
              </a:rPr>
              <a:t>Xxx</a:t>
            </a:r>
            <a:endParaRPr lang="cs-CZ" dirty="0" err="1">
              <a:cs typeface="Arial"/>
            </a:endParaRPr>
          </a:p>
          <a:p>
            <a:pPr marL="251460" indent="-179705"/>
            <a:r>
              <a:rPr lang="cs-CZ" dirty="0" err="1">
                <a:cs typeface="Arial"/>
              </a:rPr>
              <a:t>Xxx</a:t>
            </a:r>
          </a:p>
          <a:p>
            <a:pPr marL="251460" indent="-179705"/>
            <a:r>
              <a:rPr lang="cs-CZ" dirty="0" err="1">
                <a:cs typeface="Arial"/>
              </a:rPr>
              <a:t>Xxx</a:t>
            </a:r>
          </a:p>
          <a:p>
            <a:pPr marL="251460" indent="-179705"/>
            <a:r>
              <a:rPr lang="cs-CZ" dirty="0" err="1">
                <a:cs typeface="Arial"/>
              </a:rPr>
              <a:t>Xxx</a:t>
            </a:r>
          </a:p>
          <a:p>
            <a:pPr marL="251460" indent="-179705"/>
            <a:r>
              <a:rPr lang="cs-CZ" dirty="0" err="1">
                <a:cs typeface="Arial"/>
              </a:rPr>
              <a:t>Xxx</a:t>
            </a:r>
            <a:r>
              <a:rPr lang="cs-CZ" dirty="0"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139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7763-D760-4DEF-86EE-10E14594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Kvíz: </a:t>
            </a:r>
            <a:r>
              <a:rPr lang="cs-CZ" dirty="0"/>
              <a:t>opakování z minula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7D50-3C49-47A6-ADE7-6462C37E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4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CE370-C13C-463A-A590-B847DD153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Kvantitativní vs. Kvalitativní výzkum – Hlavní rozdíly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16C5B-B9F6-4968-8EC8-A371613E8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99579"/>
            <a:ext cx="10753200" cy="4762586"/>
          </a:xfrm>
        </p:spPr>
        <p:txBody>
          <a:bodyPr/>
          <a:lstStyle/>
          <a:p>
            <a:pPr marL="72000" indent="0">
              <a:buNone/>
            </a:pPr>
            <a:r>
              <a:rPr lang="en-US" b="1"/>
              <a:t>Kvantitativní výzkum:</a:t>
            </a:r>
            <a:endParaRPr lang="cs-CZ" b="1"/>
          </a:p>
          <a:p>
            <a:r>
              <a:rPr lang="en-US"/>
              <a:t>Cíl: Získat reprezentativní a generalizovatelný vzorek.</a:t>
            </a:r>
            <a:endParaRPr lang="cs-CZ"/>
          </a:p>
          <a:p>
            <a:r>
              <a:rPr lang="en-US"/>
              <a:t>Klíčové pojmy: reprezentativita, velikost vzorku, měřitelnost.</a:t>
            </a:r>
            <a:endParaRPr lang="cs-CZ"/>
          </a:p>
          <a:p>
            <a:pPr marL="72000" indent="0">
              <a:buNone/>
            </a:pPr>
            <a:endParaRPr lang="cs-CZ"/>
          </a:p>
          <a:p>
            <a:pPr marL="72000" indent="0">
              <a:buNone/>
            </a:pPr>
            <a:r>
              <a:rPr lang="en-US" b="1"/>
              <a:t>Kvalitativní výzkum:</a:t>
            </a:r>
            <a:endParaRPr lang="cs-CZ" b="1"/>
          </a:p>
          <a:p>
            <a:r>
              <a:rPr lang="en-US"/>
              <a:t>Cíl: Pochopení specifických případů a hloubkových fenoménů.</a:t>
            </a:r>
            <a:endParaRPr lang="cs-CZ"/>
          </a:p>
          <a:p>
            <a:r>
              <a:rPr lang="en-US"/>
              <a:t>Klíčové pojmy: důvěryhodnost, transferabilita, autenticita.</a:t>
            </a:r>
          </a:p>
        </p:txBody>
      </p:sp>
    </p:spTree>
    <p:extLst>
      <p:ext uri="{BB962C8B-B14F-4D97-AF65-F5344CB8AC3E}">
        <p14:creationId xmlns:p14="http://schemas.microsoft.com/office/powerpoint/2010/main" val="127077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BFFB81-0D5F-45B1-95B7-1CBC3C6C9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88C304-15A6-4A5A-8E1A-86FF7FAEA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Populace, vzorek, reprezentativnost vzorku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1F5913-EA36-403E-ABB0-AA873A089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10753200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/>
              <a:t>Populace: </a:t>
            </a:r>
            <a:r>
              <a:rPr lang="cs-CZ" sz="2800" dirty="0"/>
              <a:t>souhrn případů; předpokládáme, že pro populaci jsou naše závěry platné (např. publikum seriálu Ulice)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800" b="1" dirty="0"/>
              <a:t>Vzorek: </a:t>
            </a:r>
            <a:r>
              <a:rPr lang="cs-CZ" sz="2800" dirty="0"/>
              <a:t>výběr případů z populace používaný k generování tvrzení o populaci jako celku (např. konkrétní lidé, které se ptáme na názor na seriál Ulice)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800" b="1" dirty="0"/>
              <a:t>Census:</a:t>
            </a:r>
            <a:r>
              <a:rPr lang="cs-CZ" sz="2800" dirty="0"/>
              <a:t> informace o </a:t>
            </a:r>
            <a:r>
              <a:rPr lang="cs-CZ" sz="2800" i="1" dirty="0"/>
              <a:t>všech</a:t>
            </a:r>
            <a:r>
              <a:rPr lang="cs-CZ" sz="2800" dirty="0"/>
              <a:t> jednotkách (např. sčítání lidu)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sz="2800" dirty="0"/>
          </a:p>
          <a:p>
            <a:pPr marL="72000" indent="0">
              <a:lnSpc>
                <a:spcPct val="100000"/>
              </a:lnSpc>
              <a:buNone/>
            </a:pPr>
            <a:endParaRPr lang="cs-CZ" b="1" dirty="0"/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1291C6A5-81D9-488D-9A5F-C7F780C9E0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</p:spTree>
    <p:extLst>
      <p:ext uri="{BB962C8B-B14F-4D97-AF65-F5344CB8AC3E}">
        <p14:creationId xmlns:p14="http://schemas.microsoft.com/office/powerpoint/2010/main" val="188109306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0DE58F-E1E8-4D73-BE78-246157A5E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F9C7D-DB06-487E-BA3B-DC75A76865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F2F585-1EBD-4A41-A29D-8A8023C4A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610" y="5336638"/>
            <a:ext cx="7916780" cy="451576"/>
          </a:xfrm>
        </p:spPr>
        <p:txBody>
          <a:bodyPr/>
          <a:lstStyle/>
          <a:p>
            <a:r>
              <a:rPr lang="cs-CZ" dirty="0"/>
              <a:t>Populace				  Vzorek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CA65B4-FCA1-4EA4-9F2A-C57523C814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46"/>
          <a:stretch/>
        </p:blipFill>
        <p:spPr bwMode="auto">
          <a:xfrm>
            <a:off x="1182798" y="378000"/>
            <a:ext cx="9826404" cy="451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6618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0DE58F-E1E8-4D73-BE78-246157A5E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ZURn4108 Deskriptivní analýza kvantitativních dat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F9C7D-DB06-487E-BA3B-DC75A76865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F2F585-1EBD-4A41-A29D-8A8023C4A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7610" y="5336638"/>
            <a:ext cx="7916780" cy="451576"/>
          </a:xfrm>
        </p:spPr>
        <p:txBody>
          <a:bodyPr/>
          <a:lstStyle/>
          <a:p>
            <a:r>
              <a:rPr lang="cs-CZ" dirty="0"/>
              <a:t>Populace				  Vzorek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CA65B4-FCA1-4EA4-9F2A-C57523C814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46"/>
          <a:stretch/>
        </p:blipFill>
        <p:spPr bwMode="auto">
          <a:xfrm>
            <a:off x="1182798" y="378000"/>
            <a:ext cx="9826404" cy="451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2AB69F42-2BDE-4621-A1AE-BA4EE12EB08C}"/>
              </a:ext>
            </a:extLst>
          </p:cNvPr>
          <p:cNvCxnSpPr/>
          <p:nvPr/>
        </p:nvCxnSpPr>
        <p:spPr bwMode="auto">
          <a:xfrm flipH="1">
            <a:off x="5979887" y="2569029"/>
            <a:ext cx="1857827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Nadpis 3">
            <a:extLst>
              <a:ext uri="{FF2B5EF4-FFF2-40B4-BE49-F238E27FC236}">
                <a16:creationId xmlns:a16="http://schemas.microsoft.com/office/drawing/2014/main" id="{8FF75E01-78DB-470A-ACBF-CFDBBDB3B9C0}"/>
              </a:ext>
            </a:extLst>
          </p:cNvPr>
          <p:cNvSpPr txBox="1">
            <a:spLocks/>
          </p:cNvSpPr>
          <p:nvPr/>
        </p:nvSpPr>
        <p:spPr>
          <a:xfrm>
            <a:off x="5979887" y="1897560"/>
            <a:ext cx="2514219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>
                <a:solidFill>
                  <a:srgbClr val="FF0000"/>
                </a:solidFill>
              </a:rPr>
              <a:t>vlastnosti</a:t>
            </a:r>
            <a:endParaRPr lang="en-US" sz="3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9164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A7A4F9-5256-D9D0-F068-8937300F07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155206-A29D-7FE7-C8C9-1DCA8AE43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66192-E725-E470-07B7-270F9FCF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Parametr vs. statistika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5BD032-F69B-A233-EC15-3EFF6A25D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>
                <a:solidFill>
                  <a:schemeClr val="tx2"/>
                </a:solidFill>
                <a:ea typeface="+mn-lt"/>
                <a:cs typeface="+mn-lt"/>
              </a:rPr>
              <a:t>Parametr</a:t>
            </a:r>
            <a:endParaRPr lang="cs-CZ" sz="2000" dirty="0">
              <a:solidFill>
                <a:schemeClr val="tx2"/>
              </a:solidFill>
              <a:cs typeface="Arial"/>
            </a:endParaRPr>
          </a:p>
          <a:p>
            <a:pPr marL="251460" indent="-179705"/>
            <a:r>
              <a:rPr lang="cs-CZ" sz="2000" dirty="0">
                <a:ea typeface="+mn-lt"/>
                <a:cs typeface="+mn-lt"/>
              </a:rPr>
              <a:t>Číselná hodnota, která </a:t>
            </a:r>
            <a:r>
              <a:rPr lang="cs-CZ" sz="2000" b="1" dirty="0">
                <a:ea typeface="+mn-lt"/>
                <a:cs typeface="+mn-lt"/>
              </a:rPr>
              <a:t>popisuje vlastnosti celé populace</a:t>
            </a:r>
            <a:r>
              <a:rPr lang="cs-CZ" sz="2000" dirty="0">
                <a:ea typeface="+mn-lt"/>
                <a:cs typeface="+mn-lt"/>
              </a:rPr>
              <a:t>.</a:t>
            </a:r>
            <a:endParaRPr lang="cs-CZ" sz="2000" dirty="0">
              <a:cs typeface="Arial"/>
            </a:endParaRPr>
          </a:p>
          <a:p>
            <a:pPr marL="251460" indent="-179705"/>
            <a:r>
              <a:rPr lang="cs-CZ" sz="2000" dirty="0">
                <a:ea typeface="+mn-lt"/>
                <a:cs typeface="+mn-lt"/>
              </a:rPr>
              <a:t>Např. </a:t>
            </a:r>
            <a:r>
              <a:rPr lang="cs-CZ" sz="2000" b="1" dirty="0">
                <a:ea typeface="+mn-lt"/>
                <a:cs typeface="+mn-lt"/>
              </a:rPr>
              <a:t>průměrný věk</a:t>
            </a:r>
            <a:r>
              <a:rPr lang="cs-CZ" sz="2000" dirty="0">
                <a:ea typeface="+mn-lt"/>
                <a:cs typeface="+mn-lt"/>
              </a:rPr>
              <a:t> všech obyvatel v ČR.</a:t>
            </a:r>
            <a:endParaRPr lang="cs-CZ" sz="2000" dirty="0">
              <a:cs typeface="Arial"/>
            </a:endParaRPr>
          </a:p>
          <a:p>
            <a:pPr marL="251460" indent="-179705"/>
            <a:endParaRPr lang="cs-CZ" sz="2000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solidFill>
                  <a:schemeClr val="tx2"/>
                </a:solidFill>
                <a:ea typeface="+mn-lt"/>
                <a:cs typeface="+mn-lt"/>
              </a:rPr>
              <a:t>Statistika</a:t>
            </a:r>
            <a:endParaRPr lang="cs-CZ" sz="2000" dirty="0">
              <a:solidFill>
                <a:schemeClr val="tx2"/>
              </a:solidFill>
              <a:cs typeface="Arial"/>
            </a:endParaRPr>
          </a:p>
          <a:p>
            <a:pPr marL="285750" indent="-285750">
              <a:buFont typeface="Arial"/>
              <a:buChar char="̶"/>
            </a:pPr>
            <a:r>
              <a:rPr lang="cs-CZ" sz="2000" dirty="0">
                <a:ea typeface="+mn-lt"/>
                <a:cs typeface="+mn-lt"/>
              </a:rPr>
              <a:t>Číselná hodnota, která </a:t>
            </a:r>
            <a:r>
              <a:rPr lang="cs-CZ" sz="2000" b="1" dirty="0">
                <a:ea typeface="+mn-lt"/>
                <a:cs typeface="+mn-lt"/>
              </a:rPr>
              <a:t>popisuje vlastnosti výběrového souboru</a:t>
            </a:r>
            <a:r>
              <a:rPr lang="cs-CZ" sz="2000" dirty="0">
                <a:ea typeface="+mn-lt"/>
                <a:cs typeface="+mn-lt"/>
              </a:rPr>
              <a:t>.</a:t>
            </a:r>
            <a:endParaRPr lang="cs-CZ" sz="2000" dirty="0">
              <a:cs typeface="Arial"/>
            </a:endParaRPr>
          </a:p>
          <a:p>
            <a:pPr marL="285750" indent="-285750">
              <a:buFont typeface="Arial"/>
              <a:buChar char="̶"/>
            </a:pPr>
            <a:r>
              <a:rPr lang="cs-CZ" sz="2000" dirty="0">
                <a:ea typeface="+mn-lt"/>
                <a:cs typeface="+mn-lt"/>
              </a:rPr>
              <a:t>Např. </a:t>
            </a:r>
            <a:r>
              <a:rPr lang="cs-CZ" sz="2000" b="1" dirty="0">
                <a:ea typeface="+mn-lt"/>
                <a:cs typeface="+mn-lt"/>
              </a:rPr>
              <a:t>průměrný věk</a:t>
            </a:r>
            <a:r>
              <a:rPr lang="cs-CZ" sz="2000" dirty="0">
                <a:ea typeface="+mn-lt"/>
                <a:cs typeface="+mn-lt"/>
              </a:rPr>
              <a:t> vzorku 100 obyvatel vybraných z ČR.</a:t>
            </a:r>
            <a:endParaRPr lang="cs-CZ" sz="2000" dirty="0">
              <a:cs typeface="Arial"/>
            </a:endParaRPr>
          </a:p>
          <a:p>
            <a:pPr marL="285750" indent="-285750">
              <a:buFont typeface="Arial"/>
              <a:buChar char="̶"/>
            </a:pPr>
            <a:r>
              <a:rPr lang="cs-CZ" sz="2000" dirty="0">
                <a:ea typeface="+mn-lt"/>
                <a:cs typeface="+mn-lt"/>
              </a:rPr>
              <a:t>Používá se k </a:t>
            </a:r>
            <a:r>
              <a:rPr lang="cs-CZ" sz="2000" b="1" dirty="0">
                <a:ea typeface="+mn-lt"/>
                <a:cs typeface="+mn-lt"/>
              </a:rPr>
              <a:t>odhadování parametrů</a:t>
            </a:r>
            <a:r>
              <a:rPr lang="cs-CZ" sz="2000" dirty="0">
                <a:ea typeface="+mn-lt"/>
                <a:cs typeface="+mn-lt"/>
              </a:rPr>
              <a:t> celé populace na základě dat z výběru.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endParaRPr lang="cs-CZ" sz="2000" dirty="0">
              <a:cs typeface="Arial"/>
            </a:endParaRPr>
          </a:p>
          <a:p>
            <a:pPr marL="251460" indent="-179705"/>
            <a:endParaRPr lang="cs-CZ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234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DFE2A-816E-448F-8213-31DF75E4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výběrové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: </a:t>
            </a:r>
            <a:r>
              <a:rPr lang="en-US" dirty="0" err="1"/>
              <a:t>pravděpodobnostní</a:t>
            </a:r>
            <a:endParaRPr lang="en-US" dirty="0" err="1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EB626-371C-4806-8363-130E27D4BE67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41167" y="2057500"/>
            <a:ext cx="5219998" cy="427083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Prostý</a:t>
            </a:r>
            <a:r>
              <a:rPr lang="en-US" b="1" dirty="0"/>
              <a:t> </a:t>
            </a:r>
            <a:r>
              <a:rPr lang="en-US" b="1" err="1"/>
              <a:t>náhodný</a:t>
            </a:r>
            <a:r>
              <a:rPr lang="en-US" b="1" dirty="0"/>
              <a:t> </a:t>
            </a:r>
            <a:r>
              <a:rPr lang="en-US" b="1" err="1"/>
              <a:t>výběr</a:t>
            </a:r>
            <a:r>
              <a:rPr lang="en-US" b="1" dirty="0"/>
              <a:t>:</a:t>
            </a:r>
            <a:endParaRPr lang="cs-CZ" b="1" dirty="0">
              <a:cs typeface="Arial"/>
            </a:endParaRPr>
          </a:p>
          <a:p>
            <a:pPr marL="503555" lvl="1" indent="-179705"/>
            <a:r>
              <a:rPr lang="en-US" b="1" dirty="0" err="1"/>
              <a:t>Definice</a:t>
            </a:r>
            <a:r>
              <a:rPr lang="en-US" dirty="0"/>
              <a:t>: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prvek</a:t>
            </a:r>
            <a:r>
              <a:rPr lang="en-US" dirty="0"/>
              <a:t> populace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stejnou</a:t>
            </a:r>
            <a:r>
              <a:rPr lang="en-US" dirty="0"/>
              <a:t>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vybrán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Příklad</a:t>
            </a:r>
            <a:r>
              <a:rPr lang="en-US" dirty="0"/>
              <a:t>: </a:t>
            </a:r>
            <a:r>
              <a:rPr lang="en-US" dirty="0" err="1"/>
              <a:t>Losování</a:t>
            </a:r>
            <a:r>
              <a:rPr lang="en-US" dirty="0"/>
              <a:t> </a:t>
            </a:r>
            <a:r>
              <a:rPr lang="en-US" dirty="0" err="1"/>
              <a:t>respondentů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počítačového</a:t>
            </a:r>
            <a:r>
              <a:rPr lang="en-US" dirty="0"/>
              <a:t> </a:t>
            </a:r>
            <a:r>
              <a:rPr lang="en-US" dirty="0" err="1"/>
              <a:t>generátoru</a:t>
            </a:r>
            <a:r>
              <a:rPr lang="en-US" dirty="0"/>
              <a:t> </a:t>
            </a:r>
            <a:r>
              <a:rPr lang="en-US" dirty="0" err="1"/>
              <a:t>náhodných</a:t>
            </a:r>
            <a:r>
              <a:rPr lang="en-US" dirty="0"/>
              <a:t> </a:t>
            </a:r>
            <a:r>
              <a:rPr lang="en-US" dirty="0" err="1"/>
              <a:t>čísel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objektivita</a:t>
            </a:r>
            <a:r>
              <a:rPr lang="en-US" dirty="0"/>
              <a:t> a </a:t>
            </a:r>
            <a:r>
              <a:rPr lang="en-US" dirty="0" err="1"/>
              <a:t>snadná</a:t>
            </a:r>
            <a:r>
              <a:rPr lang="en-US" dirty="0"/>
              <a:t> </a:t>
            </a:r>
            <a:r>
              <a:rPr lang="en-US" dirty="0" err="1"/>
              <a:t>analýza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b="1" dirty="0"/>
              <a:t>Nevýhody</a:t>
            </a:r>
            <a:r>
              <a:rPr lang="cs-CZ" dirty="0"/>
              <a:t>: téměř nemožné ho uskutečnit – velmi drahý, obvykle nemám k dispozici seznam celé populace</a:t>
            </a:r>
            <a:endParaRPr lang="cs-CZ" dirty="0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FE51CC-785B-4790-89A3-5F4817C746DE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73171" y="2057501"/>
            <a:ext cx="5219998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dirty="0" err="1"/>
              <a:t>Systematický</a:t>
            </a:r>
            <a:r>
              <a:rPr lang="en-US" b="1" dirty="0"/>
              <a:t> </a:t>
            </a:r>
            <a:r>
              <a:rPr lang="en-US" b="1" dirty="0" err="1"/>
              <a:t>výběr</a:t>
            </a:r>
            <a:r>
              <a:rPr lang="en-US" b="1" dirty="0"/>
              <a:t>:</a:t>
            </a:r>
            <a:endParaRPr lang="cs-CZ" b="1">
              <a:cs typeface="Arial"/>
            </a:endParaRPr>
          </a:p>
          <a:p>
            <a:pPr marL="503555" lvl="1" indent="-179705"/>
            <a:r>
              <a:rPr lang="en-US" b="1" dirty="0" err="1"/>
              <a:t>Definice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k-</a:t>
            </a:r>
            <a:r>
              <a:rPr lang="en-US" dirty="0" err="1"/>
              <a:t>tého</a:t>
            </a:r>
            <a:r>
              <a:rPr lang="en-US" dirty="0"/>
              <a:t> </a:t>
            </a:r>
            <a:r>
              <a:rPr lang="en-US" dirty="0" err="1"/>
              <a:t>prvku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každý</a:t>
            </a:r>
            <a:r>
              <a:rPr lang="en-US" dirty="0"/>
              <a:t> 10. </a:t>
            </a:r>
            <a:r>
              <a:rPr lang="en-US" dirty="0" err="1"/>
              <a:t>prvek</a:t>
            </a:r>
            <a:r>
              <a:rPr lang="en-US" dirty="0"/>
              <a:t>).</a:t>
            </a:r>
            <a:endParaRPr lang="cs-CZ">
              <a:cs typeface="Arial"/>
            </a:endParaRPr>
          </a:p>
          <a:p>
            <a:pPr marL="503555" lvl="1" indent="-179705"/>
            <a:r>
              <a:rPr lang="en-US" b="1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5. </a:t>
            </a:r>
            <a:r>
              <a:rPr lang="en-US" dirty="0" err="1"/>
              <a:t>člověka</a:t>
            </a:r>
            <a:r>
              <a:rPr lang="en-US" dirty="0"/>
              <a:t> v </a:t>
            </a:r>
            <a:r>
              <a:rPr lang="en-US" dirty="0" err="1"/>
              <a:t>seznamu</a:t>
            </a:r>
            <a:r>
              <a:rPr lang="en-US" dirty="0"/>
              <a:t> </a:t>
            </a:r>
            <a:r>
              <a:rPr lang="en-US" dirty="0" err="1"/>
              <a:t>zaměstnanců</a:t>
            </a:r>
            <a:r>
              <a:rPr lang="en-US" dirty="0"/>
              <a:t>.</a:t>
            </a:r>
            <a:endParaRPr lang="cs-CZ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Snadná</a:t>
            </a:r>
            <a:r>
              <a:rPr lang="en-US" dirty="0"/>
              <a:t> </a:t>
            </a:r>
            <a:r>
              <a:rPr lang="en-US" dirty="0" err="1"/>
              <a:t>implementace</a:t>
            </a:r>
            <a:r>
              <a:rPr lang="en-US" dirty="0"/>
              <a:t>;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vést</a:t>
            </a:r>
            <a:r>
              <a:rPr lang="en-US" dirty="0"/>
              <a:t> k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reprezentativitě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náhodném</a:t>
            </a:r>
            <a:r>
              <a:rPr lang="en-US" dirty="0"/>
              <a:t> </a:t>
            </a:r>
            <a:r>
              <a:rPr lang="en-US" dirty="0" err="1"/>
              <a:t>pořad</a:t>
            </a:r>
            <a:r>
              <a:rPr lang="cs-CZ" dirty="0"/>
              <a:t>í.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b="1" dirty="0"/>
              <a:t>Nevýhody</a:t>
            </a:r>
            <a:r>
              <a:rPr lang="cs-CZ" dirty="0"/>
              <a:t>: musíme si dát pozor, jak jsou respondenti v seznamu seřazení.</a:t>
            </a:r>
            <a:endParaRPr lang="en-US">
              <a:cs typeface="Arial"/>
            </a:endParaRPr>
          </a:p>
          <a:p>
            <a:pPr marL="71755" indent="0">
              <a:buNone/>
            </a:pPr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691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30C4-4BCC-4503-BB92-A88E9341C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výběrové</a:t>
            </a:r>
            <a:r>
              <a:rPr lang="en-US" dirty="0"/>
              <a:t> </a:t>
            </a:r>
            <a:r>
              <a:rPr lang="en-US" dirty="0" err="1"/>
              <a:t>techniky:ní</a:t>
            </a:r>
            <a:r>
              <a:rPr lang="en-US" dirty="0"/>
              <a:t> </a:t>
            </a:r>
            <a:r>
              <a:rPr lang="en-US" dirty="0" err="1"/>
              <a:t>pravděpodobnostní</a:t>
            </a:r>
            <a:endParaRPr lang="en-US" dirty="0" err="1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D459C-22DF-4DAA-815C-0C34DAA84AE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30583" y="2251838"/>
            <a:ext cx="5219998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Stratifikovaný</a:t>
            </a:r>
            <a:r>
              <a:rPr lang="en-US" b="1" dirty="0"/>
              <a:t> </a:t>
            </a:r>
            <a:r>
              <a:rPr lang="en-US" b="1" err="1"/>
              <a:t>náhodný</a:t>
            </a:r>
            <a:r>
              <a:rPr lang="en-US" b="1" dirty="0"/>
              <a:t> </a:t>
            </a:r>
            <a:r>
              <a:rPr lang="en-US" b="1" err="1"/>
              <a:t>výběr</a:t>
            </a:r>
            <a:r>
              <a:rPr lang="en-US" b="1" dirty="0"/>
              <a:t>:</a:t>
            </a:r>
            <a:endParaRPr lang="cs-CZ" b="1" dirty="0">
              <a:cs typeface="Arial"/>
            </a:endParaRPr>
          </a:p>
          <a:p>
            <a:pPr marL="503555" lvl="1" indent="-179705"/>
            <a:r>
              <a:rPr lang="en-US" b="1" dirty="0" err="1"/>
              <a:t>Definice</a:t>
            </a:r>
            <a:r>
              <a:rPr lang="en-US" dirty="0"/>
              <a:t>: </a:t>
            </a:r>
            <a:r>
              <a:rPr lang="en-US" dirty="0" err="1"/>
              <a:t>Rozdělení</a:t>
            </a:r>
            <a:r>
              <a:rPr lang="en-US" dirty="0"/>
              <a:t> populace do </a:t>
            </a:r>
            <a:r>
              <a:rPr lang="en-US" dirty="0" err="1"/>
              <a:t>podskupin</a:t>
            </a:r>
            <a:r>
              <a:rPr lang="en-US" dirty="0"/>
              <a:t> (</a:t>
            </a:r>
            <a:r>
              <a:rPr lang="en-US" dirty="0" err="1"/>
              <a:t>strat</a:t>
            </a:r>
            <a:r>
              <a:rPr lang="en-US" dirty="0"/>
              <a:t>) a </a:t>
            </a:r>
            <a:r>
              <a:rPr lang="en-US" dirty="0" err="1"/>
              <a:t>následný</a:t>
            </a:r>
            <a:r>
              <a:rPr lang="en-US" dirty="0"/>
              <a:t> </a:t>
            </a:r>
            <a:r>
              <a:rPr lang="en-US" dirty="0" err="1"/>
              <a:t>náhodný</a:t>
            </a:r>
            <a:r>
              <a:rPr lang="en-US" dirty="0"/>
              <a:t> </a:t>
            </a:r>
            <a:r>
              <a:rPr lang="en-US" dirty="0" err="1"/>
              <a:t>výběr</a:t>
            </a:r>
            <a:r>
              <a:rPr lang="en-US" dirty="0"/>
              <a:t> z </a:t>
            </a:r>
            <a:r>
              <a:rPr lang="en-US" dirty="0" err="1"/>
              <a:t>každé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mužů</a:t>
            </a:r>
            <a:r>
              <a:rPr lang="en-US" dirty="0"/>
              <a:t> a </a:t>
            </a:r>
            <a:r>
              <a:rPr lang="en-US" dirty="0" err="1"/>
              <a:t>žen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zastoupení</a:t>
            </a:r>
            <a:r>
              <a:rPr lang="en-US" dirty="0"/>
              <a:t> v </a:t>
            </a:r>
            <a:r>
              <a:rPr lang="en-US" dirty="0" err="1"/>
              <a:t>populaci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Lepší</a:t>
            </a:r>
            <a:r>
              <a:rPr lang="en-US" dirty="0"/>
              <a:t> </a:t>
            </a:r>
            <a:r>
              <a:rPr lang="en-US" dirty="0" err="1"/>
              <a:t>reprezentativita</a:t>
            </a:r>
            <a:r>
              <a:rPr lang="en-US" dirty="0"/>
              <a:t> pro </a:t>
            </a:r>
            <a:r>
              <a:rPr lang="en-US" dirty="0" err="1"/>
              <a:t>složité</a:t>
            </a:r>
            <a:r>
              <a:rPr lang="en-US" dirty="0"/>
              <a:t> populace; </a:t>
            </a:r>
            <a:r>
              <a:rPr lang="en-US" dirty="0" err="1"/>
              <a:t>zohledňuje</a:t>
            </a:r>
            <a:r>
              <a:rPr lang="en-US" dirty="0"/>
              <a:t> </a:t>
            </a:r>
            <a:r>
              <a:rPr lang="en-US" dirty="0" err="1"/>
              <a:t>variabilitu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skupinami</a:t>
            </a:r>
            <a:r>
              <a:rPr lang="en-US" dirty="0"/>
              <a:t>.</a:t>
            </a:r>
            <a:endParaRPr lang="en-US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1B3A8-888C-441F-B3D5-499CAFE3899C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61863" y="2251838"/>
            <a:ext cx="5219998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en-US" b="1" err="1"/>
              <a:t>Vícestupňový</a:t>
            </a:r>
            <a:r>
              <a:rPr lang="en-US" b="1" dirty="0"/>
              <a:t> </a:t>
            </a:r>
            <a:r>
              <a:rPr lang="en-US" b="1" err="1"/>
              <a:t>náhodný</a:t>
            </a:r>
            <a:r>
              <a:rPr lang="en-US" b="1" dirty="0"/>
              <a:t> </a:t>
            </a:r>
            <a:r>
              <a:rPr lang="en-US" b="1" err="1"/>
              <a:t>výběr</a:t>
            </a:r>
            <a:r>
              <a:rPr lang="en-US" b="1" dirty="0"/>
              <a:t>:</a:t>
            </a:r>
            <a:endParaRPr lang="cs-CZ" b="1" dirty="0">
              <a:cs typeface="Arial"/>
            </a:endParaRPr>
          </a:p>
          <a:p>
            <a:pPr marL="503555" lvl="1" indent="-179705"/>
            <a:r>
              <a:rPr lang="en-US" b="1" dirty="0" err="1"/>
              <a:t>Definice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probíhá</a:t>
            </a:r>
            <a:r>
              <a:rPr lang="en-US" dirty="0"/>
              <a:t> v </a:t>
            </a:r>
            <a:r>
              <a:rPr lang="en-US" dirty="0" err="1"/>
              <a:t>několika</a:t>
            </a:r>
            <a:r>
              <a:rPr lang="en-US" dirty="0"/>
              <a:t> </a:t>
            </a:r>
            <a:r>
              <a:rPr lang="en-US" dirty="0" err="1"/>
              <a:t>krocích</a:t>
            </a:r>
            <a:r>
              <a:rPr lang="en-US" dirty="0"/>
              <a:t>,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kombinace</a:t>
            </a:r>
            <a:r>
              <a:rPr lang="en-US" dirty="0"/>
              <a:t> </a:t>
            </a:r>
            <a:r>
              <a:rPr lang="en-US" dirty="0" err="1"/>
              <a:t>technik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Příklad</a:t>
            </a:r>
            <a:r>
              <a:rPr lang="en-US" dirty="0"/>
              <a:t>: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regionů</a:t>
            </a:r>
            <a:r>
              <a:rPr lang="en-US" dirty="0"/>
              <a:t>, </a:t>
            </a:r>
            <a:r>
              <a:rPr lang="en-US" dirty="0" err="1"/>
              <a:t>škol</a:t>
            </a:r>
            <a:r>
              <a:rPr lang="en-US" dirty="0"/>
              <a:t> a </a:t>
            </a:r>
            <a:r>
              <a:rPr lang="en-US" dirty="0" err="1"/>
              <a:t>následně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žáků</a:t>
            </a:r>
            <a:r>
              <a:rPr lang="en-US" dirty="0"/>
              <a:t>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en-US" b="1" dirty="0" err="1"/>
              <a:t>Výhody</a:t>
            </a:r>
            <a:r>
              <a:rPr lang="en-US" dirty="0"/>
              <a:t>: </a:t>
            </a:r>
            <a:r>
              <a:rPr lang="en-US" dirty="0" err="1"/>
              <a:t>Praktický</a:t>
            </a:r>
            <a:r>
              <a:rPr lang="en-US" dirty="0"/>
              <a:t> pro </a:t>
            </a:r>
            <a:r>
              <a:rPr lang="en-US" dirty="0" err="1"/>
              <a:t>velké</a:t>
            </a:r>
            <a:r>
              <a:rPr lang="en-US" dirty="0"/>
              <a:t> a </a:t>
            </a:r>
            <a:r>
              <a:rPr lang="en-US" dirty="0" err="1"/>
              <a:t>geograficky</a:t>
            </a:r>
            <a:r>
              <a:rPr lang="en-US" dirty="0"/>
              <a:t> </a:t>
            </a:r>
            <a:r>
              <a:rPr lang="en-US" dirty="0" err="1"/>
              <a:t>rozptýlené</a:t>
            </a:r>
            <a:r>
              <a:rPr lang="en-US" dirty="0"/>
              <a:t> populace.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6632845"/>
      </p:ext>
    </p:extLst>
  </p:cSld>
  <p:clrMapOvr>
    <a:masterClrMapping/>
  </p:clrMapOvr>
</p:sld>
</file>

<file path=ppt/theme/theme1.xml><?xml version="1.0" encoding="utf-8"?>
<a:theme xmlns:a="http://schemas.openxmlformats.org/drawingml/2006/main" name="FSS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SS" id="{10FA565E-CE5B-4187-900E-3AFA4034614F}" vid="{B2269D74-A3B2-44BA-9FD1-43B6E8608BB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FSS</Template>
  <TotalTime>93</TotalTime>
  <Words>595</Words>
  <Application>Microsoft Office PowerPoint</Application>
  <PresentationFormat>Širokoúhlá obrazovka</PresentationFormat>
  <Paragraphs>67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FSS</vt:lpstr>
      <vt:lpstr>Výběr výzkumného souboru, validita, reliabilita</vt:lpstr>
      <vt:lpstr>Kvíz: opakování z minula</vt:lpstr>
      <vt:lpstr>Kvantitativní vs. Kvalitativní výzkum – Hlavní rozdíly</vt:lpstr>
      <vt:lpstr>Populace, vzorek, reprezentativnost vzorku</vt:lpstr>
      <vt:lpstr>Populace      Vzorek</vt:lpstr>
      <vt:lpstr>Populace      Vzorek</vt:lpstr>
      <vt:lpstr>Parametr vs. statistika</vt:lpstr>
      <vt:lpstr>Kvantitativní výběrové techniky: pravděpodobnostní</vt:lpstr>
      <vt:lpstr>Kvantitativní výběrové techniky:ní pravděpodobnostní</vt:lpstr>
      <vt:lpstr>Kvantitativní výběrové techniky? nepravděpodobnostní</vt:lpstr>
      <vt:lpstr>Kvalitativní výběrové techniky </vt:lpstr>
      <vt:lpstr>Kvalitativní výběrové techniky  </vt:lpstr>
      <vt:lpstr>Velikost výzkumného souboru</vt:lpstr>
      <vt:lpstr>Aktivita: jaký způsob výběru výzkumného souboru byste zvolili?</vt:lpstr>
      <vt:lpstr>Validita a reliabilita</vt:lpstr>
      <vt:lpstr>Validita a reliabilita – Kvantitativní přístup</vt:lpstr>
      <vt:lpstr>Validita a reliabilita – Kvalitativní přístup</vt:lpstr>
      <vt:lpstr>Kvíz: jaká technika zvýšení validity/realiability by byla pro danou situaci nejvhodnější? 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výzkumného souboru, validita, reliabilita</dc:title>
  <dc:creator/>
  <cp:lastModifiedBy>Klára Smejkal</cp:lastModifiedBy>
  <cp:revision>139</cp:revision>
  <dcterms:created xsi:type="dcterms:W3CDTF">2024-10-25T15:01:38Z</dcterms:created>
  <dcterms:modified xsi:type="dcterms:W3CDTF">2024-10-29T12:36:50Z</dcterms:modified>
</cp:coreProperties>
</file>