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59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Kalina" userId="c562be8a-72c8-4d98-8725-854d52c71664" providerId="ADAL" clId="{74D1BB1F-6917-4602-94F8-1B3E33B9D548}"/>
    <pc:docChg chg="undo custSel modSld">
      <pc:chgData name="Petr Kalina" userId="c562be8a-72c8-4d98-8725-854d52c71664" providerId="ADAL" clId="{74D1BB1F-6917-4602-94F8-1B3E33B9D548}" dt="2021-10-27T07:50:55.712" v="2" actId="207"/>
      <pc:docMkLst>
        <pc:docMk/>
      </pc:docMkLst>
      <pc:sldChg chg="modSp mod">
        <pc:chgData name="Petr Kalina" userId="c562be8a-72c8-4d98-8725-854d52c71664" providerId="ADAL" clId="{74D1BB1F-6917-4602-94F8-1B3E33B9D548}" dt="2021-10-27T07:50:55.712" v="2" actId="207"/>
        <pc:sldMkLst>
          <pc:docMk/>
          <pc:sldMk cId="2884391318" sldId="267"/>
        </pc:sldMkLst>
        <pc:spChg chg="mod">
          <ac:chgData name="Petr Kalina" userId="c562be8a-72c8-4d98-8725-854d52c71664" providerId="ADAL" clId="{74D1BB1F-6917-4602-94F8-1B3E33B9D548}" dt="2021-10-27T07:50:55.712" v="2" actId="207"/>
          <ac:spMkLst>
            <pc:docMk/>
            <pc:sldMk cId="2884391318" sldId="267"/>
            <ac:spMk id="3" creationId="{4E4FEB24-EBB7-42C6-BB57-AF3509AB03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25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0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9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5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32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94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0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79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86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57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0000">
              <a:srgbClr val="000082"/>
            </a:gs>
            <a:gs pos="24160">
              <a:srgbClr val="0012A2"/>
            </a:gs>
            <a:gs pos="33000">
              <a:srgbClr val="0047FF"/>
            </a:gs>
            <a:gs pos="67000">
              <a:srgbClr val="000082"/>
            </a:gs>
            <a:gs pos="83000">
              <a:srgbClr val="0047FF"/>
            </a:gs>
            <a:gs pos="88000">
              <a:srgbClr val="000082"/>
            </a:gs>
            <a:gs pos="91000">
              <a:srgbClr val="0047FF">
                <a:lumMod val="88000"/>
                <a:lumOff val="12000"/>
                <a:alpha val="93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E3289-A73A-4FC4-AADA-4A929F24CBAB}" type="datetimeFigureOut">
              <a:rPr lang="cs-CZ" smtClean="0"/>
              <a:t>27.10.2021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C569-6B80-4DB4-9243-A4A3A27FBB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729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2842" y="1340768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Kyjevská Rus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68642" y="4077072"/>
            <a:ext cx="6400800" cy="694928"/>
          </a:xfrm>
        </p:spPr>
        <p:txBody>
          <a:bodyPr/>
          <a:lstStyle/>
          <a:p>
            <a:r>
              <a:rPr lang="cs-CZ">
                <a:solidFill>
                  <a:srgbClr val="FFFF00"/>
                </a:solidFill>
              </a:rPr>
              <a:t>PhDr. Petr Kalina, Ph.D.</a:t>
            </a:r>
          </a:p>
        </p:txBody>
      </p:sp>
    </p:spTree>
    <p:extLst>
      <p:ext uri="{BB962C8B-B14F-4D97-AF65-F5344CB8AC3E}">
        <p14:creationId xmlns:p14="http://schemas.microsoft.com/office/powerpoint/2010/main" val="154670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DCD37-25E7-4D3A-BB27-EF3F903D0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Knížectví Kyjevské Rusi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B1089153-A5E3-48A5-8972-9323AEFD5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98" y="1417638"/>
            <a:ext cx="3978604" cy="5288079"/>
          </a:xfrm>
        </p:spPr>
      </p:pic>
    </p:spTree>
    <p:extLst>
      <p:ext uri="{BB962C8B-B14F-4D97-AF65-F5344CB8AC3E}">
        <p14:creationId xmlns:p14="http://schemas.microsoft.com/office/powerpoint/2010/main" val="79867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123FCE-08E3-46B5-9E5E-F09A557E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Haličské království (Haličská Rus)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98B24-D86A-48B8-8EAD-7E9E33BF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Danylo</a:t>
            </a:r>
            <a:r>
              <a:rPr lang="cs-CZ" dirty="0"/>
              <a:t> (1215-1264)</a:t>
            </a:r>
          </a:p>
        </p:txBody>
      </p:sp>
    </p:spTree>
    <p:extLst>
      <p:ext uri="{BB962C8B-B14F-4D97-AF65-F5344CB8AC3E}">
        <p14:creationId xmlns:p14="http://schemas.microsoft.com/office/powerpoint/2010/main" val="4155102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E825B-EEF5-4092-9ED4-2A1DC8FB5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218155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Rus – </a:t>
            </a:r>
            <a:r>
              <a:rPr lang="cs-CZ" dirty="0">
                <a:solidFill>
                  <a:srgbClr val="00B050"/>
                </a:solidFill>
              </a:rPr>
              <a:t>ruský</a:t>
            </a:r>
          </a:p>
          <a:p>
            <a:pPr marL="0" indent="0">
              <a:buNone/>
            </a:pPr>
            <a:r>
              <a:rPr lang="cs-CZ" dirty="0"/>
              <a:t>Rusko – </a:t>
            </a:r>
            <a:r>
              <a:rPr lang="cs-CZ" dirty="0">
                <a:solidFill>
                  <a:srgbClr val="00B050"/>
                </a:solidFill>
              </a:rPr>
              <a:t>ruský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36EC668-D4FE-46B0-9BFB-FB337C1CE31F}"/>
              </a:ext>
            </a:extLst>
          </p:cNvPr>
          <p:cNvSpPr txBox="1"/>
          <p:nvPr/>
        </p:nvSpPr>
        <p:spPr>
          <a:xfrm>
            <a:off x="4935985" y="1600200"/>
            <a:ext cx="3379836" cy="1179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767"/>
              </a:spcBef>
            </a:pPr>
            <a:r>
              <a:rPr lang="uk-UA" sz="3200" dirty="0"/>
              <a:t>Русь – </a:t>
            </a:r>
            <a:r>
              <a:rPr lang="uk-UA" sz="3200" dirty="0">
                <a:solidFill>
                  <a:srgbClr val="00B050"/>
                </a:solidFill>
              </a:rPr>
              <a:t>руський</a:t>
            </a:r>
          </a:p>
          <a:p>
            <a:pPr>
              <a:spcBef>
                <a:spcPts val="767"/>
              </a:spcBef>
            </a:pPr>
            <a:r>
              <a:rPr lang="uk-UA" sz="3200" dirty="0"/>
              <a:t>Росія – </a:t>
            </a:r>
            <a:r>
              <a:rPr lang="uk-UA" sz="3200" dirty="0">
                <a:solidFill>
                  <a:srgbClr val="00B050"/>
                </a:solidFill>
              </a:rPr>
              <a:t>російський</a:t>
            </a:r>
            <a:endParaRPr lang="en-GB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6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7EC2BA99-8FE5-4CCE-AB02-02EFBFE772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258330"/>
            <a:ext cx="8963025" cy="6341340"/>
          </a:xfrm>
          <a:noFill/>
        </p:spPr>
      </p:pic>
    </p:spTree>
    <p:extLst>
      <p:ext uri="{BB962C8B-B14F-4D97-AF65-F5344CB8AC3E}">
        <p14:creationId xmlns:p14="http://schemas.microsoft.com/office/powerpoint/2010/main" val="3282084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940406A-C0AA-4912-908B-692EBC5576B5}"/>
              </a:ext>
            </a:extLst>
          </p:cNvPr>
          <p:cNvSpPr txBox="1"/>
          <p:nvPr/>
        </p:nvSpPr>
        <p:spPr>
          <a:xfrm>
            <a:off x="703554" y="666150"/>
            <a:ext cx="4827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Rurik (862-879)</a:t>
            </a:r>
          </a:p>
          <a:p>
            <a:r>
              <a:rPr lang="en-GB" sz="4400" dirty="0" err="1"/>
              <a:t>Sineus</a:t>
            </a:r>
            <a:r>
              <a:rPr lang="en-GB" sz="4400" dirty="0"/>
              <a:t> </a:t>
            </a:r>
          </a:p>
          <a:p>
            <a:r>
              <a:rPr lang="en-GB" sz="4400" dirty="0" err="1"/>
              <a:t>Trivor</a:t>
            </a:r>
            <a:endParaRPr lang="cs-CZ" sz="4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0C0FB5-3586-46CF-8316-21D081C8E1D5}"/>
              </a:ext>
            </a:extLst>
          </p:cNvPr>
          <p:cNvSpPr txBox="1"/>
          <p:nvPr/>
        </p:nvSpPr>
        <p:spPr>
          <a:xfrm>
            <a:off x="623483" y="3136612"/>
            <a:ext cx="5351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Oleg </a:t>
            </a:r>
            <a:r>
              <a:rPr lang="cs-CZ" sz="4400" dirty="0"/>
              <a:t>/ </a:t>
            </a:r>
            <a:r>
              <a:rPr lang="en-GB" sz="4400" dirty="0"/>
              <a:t>Helgi</a:t>
            </a:r>
            <a:r>
              <a:rPr lang="cs-CZ" sz="4400" dirty="0"/>
              <a:t> (879-912) </a:t>
            </a:r>
          </a:p>
        </p:txBody>
      </p:sp>
    </p:spTree>
    <p:extLst>
      <p:ext uri="{BB962C8B-B14F-4D97-AF65-F5344CB8AC3E}">
        <p14:creationId xmlns:p14="http://schemas.microsoft.com/office/powerpoint/2010/main" val="214942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E3A5C4-6F55-4491-8E6F-EE8D5BA46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Kyjevská Rus za Olega</a:t>
            </a: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51C033F6-A3D2-4A26-8B75-0F5027DE07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6" y="1396081"/>
            <a:ext cx="3832967" cy="518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6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4FEB24-EBB7-42C6-BB57-AF3509AB0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0416"/>
            <a:ext cx="8229600" cy="5575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noProof="1"/>
              <a:t>Igor / Ingvar (912-945)</a:t>
            </a:r>
          </a:p>
          <a:p>
            <a:pPr marL="0" indent="0">
              <a:buNone/>
            </a:pPr>
            <a:r>
              <a:rPr lang="cs-CZ" noProof="1"/>
              <a:t>Olga / Helga (945-962)</a:t>
            </a:r>
          </a:p>
          <a:p>
            <a:pPr marL="0" indent="0">
              <a:buNone/>
            </a:pPr>
            <a:r>
              <a:rPr lang="cs-CZ" noProof="1"/>
              <a:t>Svjatoslav / Sveneld (962-972)</a:t>
            </a:r>
          </a:p>
          <a:p>
            <a:pPr marL="0" indent="0">
              <a:buNone/>
            </a:pPr>
            <a:endParaRPr lang="cs-CZ" noProof="1"/>
          </a:p>
          <a:p>
            <a:pPr marL="0" indent="0">
              <a:buNone/>
            </a:pPr>
            <a:r>
              <a:rPr lang="cs-CZ" noProof="1"/>
              <a:t>Jaropolk, Oleg, </a:t>
            </a:r>
            <a:r>
              <a:rPr lang="cs-CZ" noProof="1">
                <a:solidFill>
                  <a:srgbClr val="FFFF00"/>
                </a:solidFill>
              </a:rPr>
              <a:t>Vladimir (980-1015)</a:t>
            </a:r>
          </a:p>
          <a:p>
            <a:pPr marL="0" indent="0">
              <a:buNone/>
            </a:pPr>
            <a:endParaRPr lang="cs-CZ" noProof="1"/>
          </a:p>
          <a:p>
            <a:pPr marL="0" indent="0">
              <a:buNone/>
            </a:pPr>
            <a:r>
              <a:rPr lang="cs-CZ" noProof="1"/>
              <a:t>Knížectví: Perejaslav, Černihiv, Halič, Volyň, Polack, Smolensk, Rostov-Suzdal, Novgorod</a:t>
            </a:r>
          </a:p>
          <a:p>
            <a:pPr marL="0" indent="0">
              <a:buNone/>
            </a:pPr>
            <a:endParaRPr lang="cs-CZ" noProof="1"/>
          </a:p>
          <a:p>
            <a:pPr marL="0" indent="0">
              <a:buNone/>
            </a:pPr>
            <a:r>
              <a:rPr lang="cs-CZ" noProof="1"/>
              <a:t>Pokřtění Rusi: 988?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84391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CB0323-7B74-450D-B2A0-F579AA6C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1614"/>
            <a:ext cx="8229600" cy="779016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Jaroslav I. Moudrý (1019-1053)</a:t>
            </a:r>
          </a:p>
        </p:txBody>
      </p:sp>
      <p:pic>
        <p:nvPicPr>
          <p:cNvPr id="6" name="Obrázek 5" descr="Obsah obrázku zelená, exteriér, budova, tráva&#10;&#10;Popis byl vytvořen automaticky">
            <a:extLst>
              <a:ext uri="{FF2B5EF4-FFF2-40B4-BE49-F238E27FC236}">
                <a16:creationId xmlns:a16="http://schemas.microsoft.com/office/drawing/2014/main" id="{7E2E4B51-B8CB-4DDA-90EC-F259534649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27" y="1412543"/>
            <a:ext cx="3866747" cy="2883949"/>
          </a:xfrm>
          <a:prstGeom prst="rect">
            <a:avLst/>
          </a:prstGeom>
        </p:spPr>
      </p:pic>
      <p:pic>
        <p:nvPicPr>
          <p:cNvPr id="8" name="Obrázek 7" descr="Obsah obrázku exteriér, budova, velké, město&#10;&#10;Popis byl vytvořen automaticky">
            <a:extLst>
              <a:ext uri="{FF2B5EF4-FFF2-40B4-BE49-F238E27FC236}">
                <a16:creationId xmlns:a16="http://schemas.microsoft.com/office/drawing/2014/main" id="{E1F581F3-DCB7-4D25-8481-A3CC9693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00" y="1412543"/>
            <a:ext cx="4097973" cy="2883949"/>
          </a:xfrm>
          <a:prstGeom prst="rect">
            <a:avLst/>
          </a:prstGeom>
        </p:spPr>
      </p:pic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9559A4E7-2B53-45AB-892F-960535C73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30" y="3155148"/>
            <a:ext cx="26670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81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3D2323-AFBE-44D4-9908-FE95ED62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Izjaslav</a:t>
            </a:r>
            <a:r>
              <a:rPr lang="cs-CZ" dirty="0"/>
              <a:t> (1054-1078)</a:t>
            </a:r>
          </a:p>
          <a:p>
            <a:pPr marL="0" indent="0">
              <a:buNone/>
            </a:pPr>
            <a:r>
              <a:rPr lang="cs-CZ" dirty="0" err="1"/>
              <a:t>Vsevolod</a:t>
            </a:r>
            <a:r>
              <a:rPr lang="cs-CZ" dirty="0"/>
              <a:t> (1078-1093)</a:t>
            </a:r>
          </a:p>
          <a:p>
            <a:pPr marL="0" indent="0">
              <a:buNone/>
            </a:pPr>
            <a:r>
              <a:rPr lang="cs-CZ" dirty="0"/>
              <a:t>Svatopluk II. (1093-1113)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cs-CZ" dirty="0"/>
              <a:t>- </a:t>
            </a:r>
            <a:r>
              <a:rPr lang="cs-CZ" dirty="0" err="1"/>
              <a:t>věče</a:t>
            </a:r>
            <a:r>
              <a:rPr lang="cs-CZ" dirty="0"/>
              <a:t> (</a:t>
            </a:r>
            <a:r>
              <a:rPr lang="uk-UA" dirty="0"/>
              <a:t>віче)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Vladimir II. </a:t>
            </a:r>
            <a:r>
              <a:rPr lang="en-GB" dirty="0" err="1"/>
              <a:t>Monomach</a:t>
            </a:r>
            <a:r>
              <a:rPr lang="en-GB" dirty="0"/>
              <a:t> (1113-1125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Mstislav I. (1125-1132)</a:t>
            </a:r>
          </a:p>
        </p:txBody>
      </p:sp>
    </p:spTree>
    <p:extLst>
      <p:ext uri="{BB962C8B-B14F-4D97-AF65-F5344CB8AC3E}">
        <p14:creationId xmlns:p14="http://schemas.microsoft.com/office/powerpoint/2010/main" val="3089044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E0D6D2-E57D-47F7-8211-2ADDB3D8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Kyjevská Rus za </a:t>
            </a:r>
            <a:r>
              <a:rPr lang="cs-CZ" dirty="0" err="1"/>
              <a:t>Monomacha</a:t>
            </a:r>
            <a:r>
              <a:rPr lang="cs-CZ" dirty="0"/>
              <a:t> a Mstislava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1D4CEDD9-2F32-419F-8E82-D7B2C6EC7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07" y="1592567"/>
            <a:ext cx="3735786" cy="4990795"/>
          </a:xfrm>
        </p:spPr>
      </p:pic>
    </p:spTree>
    <p:extLst>
      <p:ext uri="{BB962C8B-B14F-4D97-AF65-F5344CB8AC3E}">
        <p14:creationId xmlns:p14="http://schemas.microsoft.com/office/powerpoint/2010/main" val="2616528282"/>
      </p:ext>
    </p:extLst>
  </p:cSld>
  <p:clrMapOvr>
    <a:masterClrMapping/>
  </p:clrMapOvr>
</p:sld>
</file>

<file path=ppt/theme/theme1.xml><?xml version="1.0" encoding="utf-8"?>
<a:theme xmlns:a="http://schemas.openxmlformats.org/drawingml/2006/main" name="Moje prezentace modr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6FACBF427C4F43A972D5B8D9BC6B76" ma:contentTypeVersion="8" ma:contentTypeDescription="Vytvoří nový dokument" ma:contentTypeScope="" ma:versionID="470502063834f4f70c9f39b920cc650b">
  <xsd:schema xmlns:xsd="http://www.w3.org/2001/XMLSchema" xmlns:xs="http://www.w3.org/2001/XMLSchema" xmlns:p="http://schemas.microsoft.com/office/2006/metadata/properties" xmlns:ns3="54009e06-620e-4fd8-b78b-e302f16c71e1" targetNamespace="http://schemas.microsoft.com/office/2006/metadata/properties" ma:root="true" ma:fieldsID="d63794fcfba0c7ff8f7924d6c802d292" ns3:_="">
    <xsd:import namespace="54009e06-620e-4fd8-b78b-e302f16c71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09e06-620e-4fd8-b78b-e302f16c7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4C41F3-CCB3-426B-8038-BE7ED1EB27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F8B49F-D4D2-4631-A947-A3B763841FF6}">
  <ds:schemaRefs>
    <ds:schemaRef ds:uri="http://schemas.microsoft.com/office/2006/metadata/properties"/>
    <ds:schemaRef ds:uri="http://schemas.microsoft.com/office/2006/documentManagement/types"/>
    <ds:schemaRef ds:uri="54009e06-620e-4fd8-b78b-e302f16c71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6B6EC7-7EE1-46BE-BF75-FEE4CBD1B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09e06-620e-4fd8-b78b-e302f16c7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Předvádění na obrazovce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Calibri</vt:lpstr>
      <vt:lpstr>Moje prezentace modrá</vt:lpstr>
      <vt:lpstr>Kyjevská Rus</vt:lpstr>
      <vt:lpstr>Prezentace aplikace PowerPoint</vt:lpstr>
      <vt:lpstr>Prezentace aplikace PowerPoint</vt:lpstr>
      <vt:lpstr>Prezentace aplikace PowerPoint</vt:lpstr>
      <vt:lpstr>Kyjevská Rus za Olega</vt:lpstr>
      <vt:lpstr>Prezentace aplikace PowerPoint</vt:lpstr>
      <vt:lpstr>Prezentace aplikace PowerPoint</vt:lpstr>
      <vt:lpstr>Prezentace aplikace PowerPoint</vt:lpstr>
      <vt:lpstr>Kyjevská Rus za Monomacha a Mstislava</vt:lpstr>
      <vt:lpstr>Knížectví Kyjevské Rusi</vt:lpstr>
      <vt:lpstr>Haličské království (Haličská Rus)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Kyjevská Rus</dc:title>
  <dc:creator>Petr Kalina</dc:creator>
  <cp:lastModifiedBy>Petr Kalina</cp:lastModifiedBy>
  <cp:revision>2</cp:revision>
  <dcterms:created xsi:type="dcterms:W3CDTF">2020-10-29T13:48:38Z</dcterms:created>
  <dcterms:modified xsi:type="dcterms:W3CDTF">2021-10-27T07:51:08Z</dcterms:modified>
</cp:coreProperties>
</file>