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73" r:id="rId6"/>
    <p:sldId id="274" r:id="rId7"/>
    <p:sldId id="275" r:id="rId8"/>
    <p:sldId id="276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4A02C8-1F77-43CA-9C45-ABE80E831A90}" v="7" dt="2020-11-12T10:22:01.3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82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r Kalina" userId="c562be8a-72c8-4d98-8725-854d52c71664" providerId="ADAL" clId="{6E4A02C8-1F77-43CA-9C45-ABE80E831A90}"/>
    <pc:docChg chg="undo custSel addSld delSld modSld">
      <pc:chgData name="Petr Kalina" userId="c562be8a-72c8-4d98-8725-854d52c71664" providerId="ADAL" clId="{6E4A02C8-1F77-43CA-9C45-ABE80E831A90}" dt="2020-11-12T10:25:16.635" v="607" actId="313"/>
      <pc:docMkLst>
        <pc:docMk/>
      </pc:docMkLst>
      <pc:sldChg chg="modSp mod">
        <pc:chgData name="Petr Kalina" userId="c562be8a-72c8-4d98-8725-854d52c71664" providerId="ADAL" clId="{6E4A02C8-1F77-43CA-9C45-ABE80E831A90}" dt="2020-11-12T09:08:47.067" v="500" actId="20577"/>
        <pc:sldMkLst>
          <pc:docMk/>
          <pc:sldMk cId="1546705261" sldId="256"/>
        </pc:sldMkLst>
        <pc:spChg chg="mod">
          <ac:chgData name="Petr Kalina" userId="c562be8a-72c8-4d98-8725-854d52c71664" providerId="ADAL" clId="{6E4A02C8-1F77-43CA-9C45-ABE80E831A90}" dt="2020-11-12T09:08:47.067" v="500" actId="20577"/>
          <ac:spMkLst>
            <pc:docMk/>
            <pc:sldMk cId="1546705261" sldId="256"/>
            <ac:spMk id="2" creationId="{00000000-0000-0000-0000-000000000000}"/>
          </ac:spMkLst>
        </pc:spChg>
      </pc:sldChg>
      <pc:sldChg chg="addSp delSp modSp mod modClrScheme chgLayout">
        <pc:chgData name="Petr Kalina" userId="c562be8a-72c8-4d98-8725-854d52c71664" providerId="ADAL" clId="{6E4A02C8-1F77-43CA-9C45-ABE80E831A90}" dt="2020-11-12T08:41:56.642" v="26" actId="1076"/>
        <pc:sldMkLst>
          <pc:docMk/>
          <pc:sldMk cId="1147365711" sldId="273"/>
        </pc:sldMkLst>
        <pc:spChg chg="mod">
          <ac:chgData name="Petr Kalina" userId="c562be8a-72c8-4d98-8725-854d52c71664" providerId="ADAL" clId="{6E4A02C8-1F77-43CA-9C45-ABE80E831A90}" dt="2020-11-12T08:41:44.969" v="23" actId="26606"/>
          <ac:spMkLst>
            <pc:docMk/>
            <pc:sldMk cId="1147365711" sldId="273"/>
            <ac:spMk id="2" creationId="{25A54F74-E75A-4E46-A223-D5C3BAE030A1}"/>
          </ac:spMkLst>
        </pc:spChg>
        <pc:spChg chg="add del mod">
          <ac:chgData name="Petr Kalina" userId="c562be8a-72c8-4d98-8725-854d52c71664" providerId="ADAL" clId="{6E4A02C8-1F77-43CA-9C45-ABE80E831A90}" dt="2020-11-12T08:41:26.906" v="18" actId="478"/>
          <ac:spMkLst>
            <pc:docMk/>
            <pc:sldMk cId="1147365711" sldId="273"/>
            <ac:spMk id="4" creationId="{8BFA0B42-9AD8-4AAC-82A3-AAB0E96B41C6}"/>
          </ac:spMkLst>
        </pc:spChg>
        <pc:spChg chg="add del mod">
          <ac:chgData name="Petr Kalina" userId="c562be8a-72c8-4d98-8725-854d52c71664" providerId="ADAL" clId="{6E4A02C8-1F77-43CA-9C45-ABE80E831A90}" dt="2020-11-12T08:41:30.036" v="19" actId="478"/>
          <ac:spMkLst>
            <pc:docMk/>
            <pc:sldMk cId="1147365711" sldId="273"/>
            <ac:spMk id="7" creationId="{F95C6409-5BDF-4698-8018-04671119BE28}"/>
          </ac:spMkLst>
        </pc:spChg>
        <pc:spChg chg="del">
          <ac:chgData name="Petr Kalina" userId="c562be8a-72c8-4d98-8725-854d52c71664" providerId="ADAL" clId="{6E4A02C8-1F77-43CA-9C45-ABE80E831A90}" dt="2020-11-12T08:41:24.268" v="17" actId="478"/>
          <ac:spMkLst>
            <pc:docMk/>
            <pc:sldMk cId="1147365711" sldId="273"/>
            <ac:spMk id="10" creationId="{9113CF6F-01EB-48D7-B3BA-3D56768D31CC}"/>
          </ac:spMkLst>
        </pc:spChg>
        <pc:picChg chg="del">
          <ac:chgData name="Petr Kalina" userId="c562be8a-72c8-4d98-8725-854d52c71664" providerId="ADAL" clId="{6E4A02C8-1F77-43CA-9C45-ABE80E831A90}" dt="2020-11-12T08:41:21.508" v="16" actId="478"/>
          <ac:picMkLst>
            <pc:docMk/>
            <pc:sldMk cId="1147365711" sldId="273"/>
            <ac:picMk id="5" creationId="{1602FEDE-168E-47A5-83AC-5441B3AB4659}"/>
          </ac:picMkLst>
        </pc:picChg>
        <pc:picChg chg="add mod">
          <ac:chgData name="Petr Kalina" userId="c562be8a-72c8-4d98-8725-854d52c71664" providerId="ADAL" clId="{6E4A02C8-1F77-43CA-9C45-ABE80E831A90}" dt="2020-11-12T08:41:56.642" v="26" actId="1076"/>
          <ac:picMkLst>
            <pc:docMk/>
            <pc:sldMk cId="1147365711" sldId="273"/>
            <ac:picMk id="9" creationId="{3BAFB345-9912-4D28-AC16-CFB696B21AB3}"/>
          </ac:picMkLst>
        </pc:picChg>
      </pc:sldChg>
      <pc:sldChg chg="addSp delSp modSp mod">
        <pc:chgData name="Petr Kalina" userId="c562be8a-72c8-4d98-8725-854d52c71664" providerId="ADAL" clId="{6E4A02C8-1F77-43CA-9C45-ABE80E831A90}" dt="2020-11-12T08:55:39.685" v="281" actId="1076"/>
        <pc:sldMkLst>
          <pc:docMk/>
          <pc:sldMk cId="3663464258" sldId="274"/>
        </pc:sldMkLst>
        <pc:spChg chg="del mod">
          <ac:chgData name="Petr Kalina" userId="c562be8a-72c8-4d98-8725-854d52c71664" providerId="ADAL" clId="{6E4A02C8-1F77-43CA-9C45-ABE80E831A90}" dt="2020-11-12T08:44:52.817" v="34" actId="478"/>
          <ac:spMkLst>
            <pc:docMk/>
            <pc:sldMk cId="3663464258" sldId="274"/>
            <ac:spMk id="2" creationId="{D07BED7E-75A0-41C0-812F-174F82FBCF3F}"/>
          </ac:spMkLst>
        </pc:spChg>
        <pc:spChg chg="del">
          <ac:chgData name="Petr Kalina" userId="c562be8a-72c8-4d98-8725-854d52c71664" providerId="ADAL" clId="{6E4A02C8-1F77-43CA-9C45-ABE80E831A90}" dt="2020-11-12T08:44:37.582" v="29" actId="478"/>
          <ac:spMkLst>
            <pc:docMk/>
            <pc:sldMk cId="3663464258" sldId="274"/>
            <ac:spMk id="4" creationId="{44AA3F19-B703-45BB-A2ED-CD7F8D25E1EF}"/>
          </ac:spMkLst>
        </pc:spChg>
        <pc:spChg chg="add del mod">
          <ac:chgData name="Petr Kalina" userId="c562be8a-72c8-4d98-8725-854d52c71664" providerId="ADAL" clId="{6E4A02C8-1F77-43CA-9C45-ABE80E831A90}" dt="2020-11-12T08:44:31.597" v="28" actId="478"/>
          <ac:spMkLst>
            <pc:docMk/>
            <pc:sldMk cId="3663464258" sldId="274"/>
            <ac:spMk id="5" creationId="{302CB9DD-6D9A-4A17-9DFF-E550F08A5167}"/>
          </ac:spMkLst>
        </pc:spChg>
        <pc:spChg chg="add del mod">
          <ac:chgData name="Petr Kalina" userId="c562be8a-72c8-4d98-8725-854d52c71664" providerId="ADAL" clId="{6E4A02C8-1F77-43CA-9C45-ABE80E831A90}" dt="2020-11-12T08:44:39.529" v="30" actId="478"/>
          <ac:spMkLst>
            <pc:docMk/>
            <pc:sldMk cId="3663464258" sldId="274"/>
            <ac:spMk id="8" creationId="{CEE5F1A1-09BD-45A2-9B7A-4CDF12BE12AB}"/>
          </ac:spMkLst>
        </pc:spChg>
        <pc:spChg chg="add mod">
          <ac:chgData name="Petr Kalina" userId="c562be8a-72c8-4d98-8725-854d52c71664" providerId="ADAL" clId="{6E4A02C8-1F77-43CA-9C45-ABE80E831A90}" dt="2020-11-12T08:55:39.685" v="281" actId="1076"/>
          <ac:spMkLst>
            <pc:docMk/>
            <pc:sldMk cId="3663464258" sldId="274"/>
            <ac:spMk id="9" creationId="{A16B88B0-5410-433E-8F83-2D193514AFF5}"/>
          </ac:spMkLst>
        </pc:spChg>
        <pc:picChg chg="del">
          <ac:chgData name="Petr Kalina" userId="c562be8a-72c8-4d98-8725-854d52c71664" providerId="ADAL" clId="{6E4A02C8-1F77-43CA-9C45-ABE80E831A90}" dt="2020-11-12T08:44:28.820" v="27" actId="478"/>
          <ac:picMkLst>
            <pc:docMk/>
            <pc:sldMk cId="3663464258" sldId="274"/>
            <ac:picMk id="6" creationId="{BA81CF1D-53B0-414E-8686-3655FAF69352}"/>
          </ac:picMkLst>
        </pc:picChg>
      </pc:sldChg>
      <pc:sldChg chg="addSp modSp mod">
        <pc:chgData name="Petr Kalina" userId="c562be8a-72c8-4d98-8725-854d52c71664" providerId="ADAL" clId="{6E4A02C8-1F77-43CA-9C45-ABE80E831A90}" dt="2020-11-12T09:12:28.947" v="520" actId="1076"/>
        <pc:sldMkLst>
          <pc:docMk/>
          <pc:sldMk cId="3389717062" sldId="275"/>
        </pc:sldMkLst>
        <pc:spChg chg="mod">
          <ac:chgData name="Petr Kalina" userId="c562be8a-72c8-4d98-8725-854d52c71664" providerId="ADAL" clId="{6E4A02C8-1F77-43CA-9C45-ABE80E831A90}" dt="2020-11-12T08:57:03.016" v="332" actId="20577"/>
          <ac:spMkLst>
            <pc:docMk/>
            <pc:sldMk cId="3389717062" sldId="275"/>
            <ac:spMk id="2" creationId="{0AFC89A4-2FF4-40E8-BB90-0CC5FD9C30C4}"/>
          </ac:spMkLst>
        </pc:spChg>
        <pc:spChg chg="mod">
          <ac:chgData name="Petr Kalina" userId="c562be8a-72c8-4d98-8725-854d52c71664" providerId="ADAL" clId="{6E4A02C8-1F77-43CA-9C45-ABE80E831A90}" dt="2020-11-12T09:09:56.359" v="514" actId="27636"/>
          <ac:spMkLst>
            <pc:docMk/>
            <pc:sldMk cId="3389717062" sldId="275"/>
            <ac:spMk id="3" creationId="{59E8FDC3-3307-4EBD-BDEE-CC2C46C87909}"/>
          </ac:spMkLst>
        </pc:spChg>
        <pc:picChg chg="add mod">
          <ac:chgData name="Petr Kalina" userId="c562be8a-72c8-4d98-8725-854d52c71664" providerId="ADAL" clId="{6E4A02C8-1F77-43CA-9C45-ABE80E831A90}" dt="2020-11-12T09:10:03.627" v="515" actId="1076"/>
          <ac:picMkLst>
            <pc:docMk/>
            <pc:sldMk cId="3389717062" sldId="275"/>
            <ac:picMk id="5" creationId="{FF5B6B22-CDEC-4163-A5E1-A84DC540C474}"/>
          </ac:picMkLst>
        </pc:picChg>
        <pc:picChg chg="add mod">
          <ac:chgData name="Petr Kalina" userId="c562be8a-72c8-4d98-8725-854d52c71664" providerId="ADAL" clId="{6E4A02C8-1F77-43CA-9C45-ABE80E831A90}" dt="2020-11-12T09:12:28.947" v="520" actId="1076"/>
          <ac:picMkLst>
            <pc:docMk/>
            <pc:sldMk cId="3389717062" sldId="275"/>
            <ac:picMk id="7" creationId="{917B86FE-608C-47CF-B464-430109C8B632}"/>
          </ac:picMkLst>
        </pc:picChg>
      </pc:sldChg>
      <pc:sldChg chg="del">
        <pc:chgData name="Petr Kalina" userId="c562be8a-72c8-4d98-8725-854d52c71664" providerId="ADAL" clId="{6E4A02C8-1F77-43CA-9C45-ABE80E831A90}" dt="2020-11-12T09:09:07.590" v="501" actId="47"/>
        <pc:sldMkLst>
          <pc:docMk/>
          <pc:sldMk cId="1762623489" sldId="276"/>
        </pc:sldMkLst>
      </pc:sldChg>
      <pc:sldChg chg="addSp delSp modSp new mod">
        <pc:chgData name="Petr Kalina" userId="c562be8a-72c8-4d98-8725-854d52c71664" providerId="ADAL" clId="{6E4A02C8-1F77-43CA-9C45-ABE80E831A90}" dt="2020-11-12T10:25:16.635" v="607" actId="313"/>
        <pc:sldMkLst>
          <pc:docMk/>
          <pc:sldMk cId="2512159910" sldId="276"/>
        </pc:sldMkLst>
        <pc:spChg chg="mod">
          <ac:chgData name="Petr Kalina" userId="c562be8a-72c8-4d98-8725-854d52c71664" providerId="ADAL" clId="{6E4A02C8-1F77-43CA-9C45-ABE80E831A90}" dt="2020-11-12T10:02:54.649" v="542" actId="790"/>
          <ac:spMkLst>
            <pc:docMk/>
            <pc:sldMk cId="2512159910" sldId="276"/>
            <ac:spMk id="2" creationId="{05A245EB-2CF8-444B-953D-CF13974E121D}"/>
          </ac:spMkLst>
        </pc:spChg>
        <pc:spChg chg="mod">
          <ac:chgData name="Petr Kalina" userId="c562be8a-72c8-4d98-8725-854d52c71664" providerId="ADAL" clId="{6E4A02C8-1F77-43CA-9C45-ABE80E831A90}" dt="2020-11-12T10:08:15.712" v="568" actId="113"/>
          <ac:spMkLst>
            <pc:docMk/>
            <pc:sldMk cId="2512159910" sldId="276"/>
            <ac:spMk id="3" creationId="{35428DC0-C337-4F3B-AFC0-C7C9B505CA58}"/>
          </ac:spMkLst>
        </pc:spChg>
        <pc:spChg chg="add del mod">
          <ac:chgData name="Petr Kalina" userId="c562be8a-72c8-4d98-8725-854d52c71664" providerId="ADAL" clId="{6E4A02C8-1F77-43CA-9C45-ABE80E831A90}" dt="2020-11-12T10:25:07.861" v="602" actId="313"/>
          <ac:spMkLst>
            <pc:docMk/>
            <pc:sldMk cId="2512159910" sldId="276"/>
            <ac:spMk id="4" creationId="{A5594085-7C5A-4240-86F4-CB47370CF4D5}"/>
          </ac:spMkLst>
        </pc:spChg>
        <pc:spChg chg="add mod">
          <ac:chgData name="Petr Kalina" userId="c562be8a-72c8-4d98-8725-854d52c71664" providerId="ADAL" clId="{6E4A02C8-1F77-43CA-9C45-ABE80E831A90}" dt="2020-11-12T10:25:16.635" v="607" actId="313"/>
          <ac:spMkLst>
            <pc:docMk/>
            <pc:sldMk cId="2512159910" sldId="276"/>
            <ac:spMk id="5" creationId="{DEF55D14-21C2-4C2B-B232-DF6453683508}"/>
          </ac:spMkLst>
        </pc:spChg>
        <pc:spChg chg="add mod">
          <ac:chgData name="Petr Kalina" userId="c562be8a-72c8-4d98-8725-854d52c71664" providerId="ADAL" clId="{6E4A02C8-1F77-43CA-9C45-ABE80E831A90}" dt="2020-11-12T10:21:41.713" v="591" actId="6549"/>
          <ac:spMkLst>
            <pc:docMk/>
            <pc:sldMk cId="2512159910" sldId="276"/>
            <ac:spMk id="6" creationId="{45EC12FF-77A3-4D84-96D9-786CE69C385C}"/>
          </ac:spMkLst>
        </pc:spChg>
      </pc:sldChg>
      <pc:sldChg chg="del">
        <pc:chgData name="Petr Kalina" userId="c562be8a-72c8-4d98-8725-854d52c71664" providerId="ADAL" clId="{6E4A02C8-1F77-43CA-9C45-ABE80E831A90}" dt="2020-11-12T09:09:08.917" v="502" actId="47"/>
        <pc:sldMkLst>
          <pc:docMk/>
          <pc:sldMk cId="2331771904" sldId="277"/>
        </pc:sldMkLst>
      </pc:sldChg>
      <pc:sldChg chg="del">
        <pc:chgData name="Petr Kalina" userId="c562be8a-72c8-4d98-8725-854d52c71664" providerId="ADAL" clId="{6E4A02C8-1F77-43CA-9C45-ABE80E831A90}" dt="2020-11-12T09:09:09.921" v="503" actId="47"/>
        <pc:sldMkLst>
          <pc:docMk/>
          <pc:sldMk cId="843090064" sldId="278"/>
        </pc:sldMkLst>
      </pc:sldChg>
      <pc:sldChg chg="del">
        <pc:chgData name="Petr Kalina" userId="c562be8a-72c8-4d98-8725-854d52c71664" providerId="ADAL" clId="{6E4A02C8-1F77-43CA-9C45-ABE80E831A90}" dt="2020-11-12T09:09:10.932" v="504" actId="47"/>
        <pc:sldMkLst>
          <pc:docMk/>
          <pc:sldMk cId="3307059485" sldId="27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7425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3809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1095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2451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4326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9942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04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6793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6868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4573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6034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13000">
              <a:srgbClr val="0047FF"/>
            </a:gs>
            <a:gs pos="20000">
              <a:srgbClr val="000082"/>
            </a:gs>
            <a:gs pos="24160">
              <a:srgbClr val="0012A2"/>
            </a:gs>
            <a:gs pos="33000">
              <a:srgbClr val="0047FF"/>
            </a:gs>
            <a:gs pos="67000">
              <a:srgbClr val="000082"/>
            </a:gs>
            <a:gs pos="83000">
              <a:srgbClr val="0047FF"/>
            </a:gs>
            <a:gs pos="88000">
              <a:srgbClr val="000082"/>
            </a:gs>
            <a:gs pos="91000">
              <a:srgbClr val="0047FF">
                <a:lumMod val="88000"/>
                <a:lumOff val="12000"/>
                <a:alpha val="93000"/>
              </a:srgb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E3289-A73A-4FC4-AADA-4A929F24CBAB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7298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ZCq2uFNJieQ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2842" y="1340768"/>
            <a:ext cx="7772400" cy="1881826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rgbClr val="FFFF00"/>
                </a:solidFill>
              </a:rPr>
              <a:t>Ukrajina v první polovině 17. století </a:t>
            </a:r>
            <a:br>
              <a:rPr lang="cs-CZ" dirty="0">
                <a:solidFill>
                  <a:srgbClr val="FFFF00"/>
                </a:solidFill>
              </a:rPr>
            </a:br>
            <a:r>
              <a:rPr lang="cs-CZ" dirty="0">
                <a:solidFill>
                  <a:srgbClr val="FFFF00"/>
                </a:solidFill>
              </a:rPr>
              <a:t>(Brestská unie, Kozáci)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68642" y="4077072"/>
            <a:ext cx="6400800" cy="694928"/>
          </a:xfrm>
        </p:spPr>
        <p:txBody>
          <a:bodyPr/>
          <a:lstStyle/>
          <a:p>
            <a:r>
              <a:rPr lang="cs-CZ" dirty="0">
                <a:solidFill>
                  <a:srgbClr val="FFFF00"/>
                </a:solidFill>
              </a:rPr>
              <a:t>PhDr. Petr Kalina, Ph.D.</a:t>
            </a:r>
          </a:p>
        </p:txBody>
      </p:sp>
    </p:spTree>
    <p:extLst>
      <p:ext uri="{BB962C8B-B14F-4D97-AF65-F5344CB8AC3E}">
        <p14:creationId xmlns:p14="http://schemas.microsoft.com/office/powerpoint/2010/main" val="1546705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A54F74-E75A-4E46-A223-D5C3BAE03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r>
              <a:rPr lang="cs-CZ" dirty="0" err="1"/>
              <a:t>Rzeczpospolita</a:t>
            </a:r>
            <a:endParaRPr lang="cs-CZ" dirty="0"/>
          </a:p>
        </p:txBody>
      </p:sp>
      <p:pic>
        <p:nvPicPr>
          <p:cNvPr id="9" name="Obrázek 8" descr="Obsah obrázku mapa&#10;&#10;Popis byl vytvořen automaticky">
            <a:extLst>
              <a:ext uri="{FF2B5EF4-FFF2-40B4-BE49-F238E27FC236}">
                <a16:creationId xmlns:a16="http://schemas.microsoft.com/office/drawing/2014/main" id="{3BAFB345-9912-4D28-AC16-CFB696B21A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577" y="1488404"/>
            <a:ext cx="5094958" cy="50949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47365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>
            <a:extLst>
              <a:ext uri="{FF2B5EF4-FFF2-40B4-BE49-F238E27FC236}">
                <a16:creationId xmlns:a16="http://schemas.microsoft.com/office/drawing/2014/main" id="{A16B88B0-5410-433E-8F83-2D193514AFF5}"/>
              </a:ext>
            </a:extLst>
          </p:cNvPr>
          <p:cNvSpPr txBox="1"/>
          <p:nvPr/>
        </p:nvSpPr>
        <p:spPr>
          <a:xfrm>
            <a:off x="470516" y="1145219"/>
            <a:ext cx="8202967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sz="3600" dirty="0">
                <a:solidFill>
                  <a:srgbClr val="FFFF00"/>
                </a:solidFill>
              </a:rPr>
              <a:t>1054</a:t>
            </a:r>
            <a:r>
              <a:rPr lang="cs-CZ" sz="3600" dirty="0"/>
              <a:t>: </a:t>
            </a:r>
            <a:r>
              <a:rPr lang="cs-CZ" sz="3600" b="1" dirty="0"/>
              <a:t>Církevní schizma </a:t>
            </a:r>
            <a:r>
              <a:rPr lang="cs-CZ" sz="3600" dirty="0"/>
              <a:t>– oddělení pravoslaví od katolictví (východní a západní křesťanství)</a:t>
            </a:r>
          </a:p>
          <a:p>
            <a:pPr marL="285750" indent="-28575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sz="3600" dirty="0">
                <a:solidFill>
                  <a:srgbClr val="FFFF00"/>
                </a:solidFill>
              </a:rPr>
              <a:t>1596</a:t>
            </a:r>
            <a:r>
              <a:rPr lang="cs-CZ" sz="3600" dirty="0"/>
              <a:t>: </a:t>
            </a:r>
            <a:r>
              <a:rPr lang="cs-CZ" sz="3600" b="1" dirty="0"/>
              <a:t>Brestská unie </a:t>
            </a:r>
            <a:r>
              <a:rPr lang="cs-CZ" sz="3600" dirty="0"/>
              <a:t>– inicioval lvovský pravoslavný biskup </a:t>
            </a:r>
            <a:r>
              <a:rPr lang="cs-CZ" sz="3600" dirty="0" err="1"/>
              <a:t>Hedeon</a:t>
            </a:r>
            <a:r>
              <a:rPr lang="cs-CZ" sz="3600" dirty="0"/>
              <a:t> </a:t>
            </a:r>
            <a:r>
              <a:rPr lang="cs-CZ" sz="3600" dirty="0" err="1"/>
              <a:t>Balaban</a:t>
            </a:r>
            <a:endParaRPr lang="cs-CZ" sz="3600" dirty="0"/>
          </a:p>
          <a:p>
            <a:pPr marL="285750" indent="-28575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sz="3600" dirty="0"/>
              <a:t>kyjevský pravoslavný metropolita </a:t>
            </a:r>
            <a:r>
              <a:rPr lang="cs-CZ" sz="3600" b="1" dirty="0"/>
              <a:t>Petro Mohyla </a:t>
            </a:r>
            <a:r>
              <a:rPr lang="cs-CZ" sz="3600" dirty="0"/>
              <a:t>(1596-1637)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34642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FC89A4-2FF4-40E8-BB90-0CC5FD9C30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r>
              <a:rPr lang="cs-CZ" dirty="0"/>
              <a:t>Kozáci (Záporožci)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E8FDC3-3307-4EBD-BDEE-CC2C46C879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199" y="1600200"/>
            <a:ext cx="5375430" cy="4525963"/>
          </a:xfrm>
        </p:spPr>
        <p:txBody>
          <a:bodyPr>
            <a:normAutofit lnSpcReduction="10000"/>
          </a:bodyPr>
          <a:lstStyle/>
          <a:p>
            <a:pPr>
              <a:spcBef>
                <a:spcPts val="1800"/>
              </a:spcBef>
            </a:pPr>
            <a:r>
              <a:rPr lang="cs-CZ" sz="3200" dirty="0"/>
              <a:t>Záporožská </a:t>
            </a:r>
            <a:r>
              <a:rPr lang="cs-CZ" sz="3200" dirty="0" err="1"/>
              <a:t>sič</a:t>
            </a:r>
            <a:endParaRPr lang="cs-CZ" sz="3200" dirty="0"/>
          </a:p>
          <a:p>
            <a:pPr>
              <a:spcBef>
                <a:spcPts val="1800"/>
              </a:spcBef>
            </a:pPr>
            <a:r>
              <a:rPr lang="cs-CZ" sz="3200" dirty="0" err="1"/>
              <a:t>hetman</a:t>
            </a:r>
            <a:endParaRPr lang="cs-CZ" sz="3200" dirty="0"/>
          </a:p>
          <a:p>
            <a:pPr>
              <a:spcBef>
                <a:spcPts val="1800"/>
              </a:spcBef>
            </a:pPr>
            <a:r>
              <a:rPr lang="cs-CZ" sz="3200" dirty="0"/>
              <a:t>registrovaní X neregistrovaní kozáci</a:t>
            </a:r>
          </a:p>
          <a:p>
            <a:pPr>
              <a:spcBef>
                <a:spcPts val="1800"/>
              </a:spcBef>
            </a:pPr>
            <a:r>
              <a:rPr lang="cs-CZ" sz="3200" b="1" dirty="0"/>
              <a:t>Petro </a:t>
            </a:r>
            <a:r>
              <a:rPr lang="cs-CZ" sz="3200" b="1" dirty="0" err="1"/>
              <a:t>Sahajdačnyj</a:t>
            </a:r>
            <a:endParaRPr lang="cs-CZ" sz="3200" b="1" dirty="0"/>
          </a:p>
          <a:p>
            <a:pPr>
              <a:spcBef>
                <a:spcPts val="1800"/>
              </a:spcBef>
            </a:pPr>
            <a:r>
              <a:rPr lang="cs-CZ" sz="3200" b="1" dirty="0"/>
              <a:t>Mychajlo </a:t>
            </a:r>
            <a:r>
              <a:rPr lang="cs-CZ" sz="3200" b="1" dirty="0" err="1"/>
              <a:t>Dorošenko</a:t>
            </a:r>
            <a:endParaRPr lang="cs-CZ" sz="3200" b="1" dirty="0"/>
          </a:p>
          <a:p>
            <a:pPr>
              <a:spcBef>
                <a:spcPts val="1800"/>
              </a:spcBef>
            </a:pPr>
            <a:r>
              <a:rPr lang="cs-CZ" sz="3200" dirty="0"/>
              <a:t>1635: pevnost Kodak</a:t>
            </a:r>
          </a:p>
        </p:txBody>
      </p:sp>
      <p:pic>
        <p:nvPicPr>
          <p:cNvPr id="5" name="Obrázek 4" descr="Obsah obrázku vsedě, pták, posazený&#10;&#10;Popis byl vytvořen automaticky">
            <a:extLst>
              <a:ext uri="{FF2B5EF4-FFF2-40B4-BE49-F238E27FC236}">
                <a16:creationId xmlns:a16="http://schemas.microsoft.com/office/drawing/2014/main" id="{FF5B6B22-CDEC-4163-A5E1-A84DC540C4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8886" y="1417638"/>
            <a:ext cx="2537914" cy="1868187"/>
          </a:xfrm>
          <a:prstGeom prst="rect">
            <a:avLst/>
          </a:prstGeom>
          <a:noFill/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917B86FE-608C-47CF-B464-430109C8B6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7763" y="4179779"/>
            <a:ext cx="2548181" cy="1679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9717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A245EB-2CF8-444B-953D-CF13974E1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Ой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горі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та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женці</a:t>
            </a:r>
            <a:r>
              <a:rPr lang="cs-CZ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жнуть</a:t>
            </a:r>
            <a:endParaRPr lang="cs-CZ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428DC0-C337-4F3B-AFC0-C7C9B505CA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3013" y="1600199"/>
            <a:ext cx="2685495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Ой на горі та женці жнуть,</a:t>
            </a:r>
            <a:b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 попід горою,</a:t>
            </a:r>
            <a:b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Яром-долиною</a:t>
            </a:r>
            <a:b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Козаки йдуть.</a:t>
            </a:r>
            <a:b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Гей, долиною,</a:t>
            </a:r>
            <a:b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Гей, широкою,</a:t>
            </a:r>
            <a:b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Козаки йдуть.</a:t>
            </a:r>
            <a:b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b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Попереду </a:t>
            </a:r>
            <a:r>
              <a:rPr lang="cs-CZ" sz="1800" b="1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Дорошенко</a:t>
            </a:r>
            <a:b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Веде своє військо,</a:t>
            </a:r>
            <a:b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Військо запорізьке,</a:t>
            </a:r>
            <a:b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Хорошенько.</a:t>
            </a:r>
            <a:b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Гей, долиною,</a:t>
            </a:r>
            <a:b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Гей, широкою,</a:t>
            </a:r>
            <a:b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Хорошенько.</a:t>
            </a:r>
            <a:b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b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cs-CZ" noProof="1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5594085-7C5A-4240-86F4-CB47370CF4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052069" y="1600199"/>
            <a:ext cx="3039862" cy="433008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 позаду </a:t>
            </a:r>
            <a:r>
              <a:rPr lang="cs-CZ" sz="1800" b="1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Сагайдачний</a:t>
            </a:r>
            <a: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</a:t>
            </a:r>
            <a:b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Що проміняв жінку</a:t>
            </a:r>
            <a:b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 тютюн та люльку,</a:t>
            </a:r>
            <a:b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Необачний.</a:t>
            </a:r>
            <a:b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Гей, долиною,</a:t>
            </a:r>
            <a:b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Гей, широкою,</a:t>
            </a:r>
            <a:b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Необачний.</a:t>
            </a:r>
          </a:p>
          <a:p>
            <a:pPr marL="0" indent="0">
              <a:buNone/>
            </a:pPr>
            <a:endParaRPr lang="cs-CZ" sz="1800" noProof="1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„Гей, вернися, </a:t>
            </a:r>
            <a:r>
              <a:rPr lang="cs-CZ" sz="1800" b="1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Сагайдачний</a:t>
            </a:r>
            <a: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</a:t>
            </a:r>
            <a:b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Візьми свою жінку,</a:t>
            </a:r>
            <a:b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Віддай тютюн-люльку,</a:t>
            </a:r>
            <a:b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Необачний!“</a:t>
            </a:r>
            <a:b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Гей, долиною,</a:t>
            </a:r>
            <a:b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Гей, широкою,</a:t>
            </a:r>
            <a:b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Необачний!"</a:t>
            </a:r>
            <a:b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b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cs-CZ" noProof="1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DEF55D14-21C2-4C2B-B232-DF6453683508}"/>
              </a:ext>
            </a:extLst>
          </p:cNvPr>
          <p:cNvSpPr txBox="1"/>
          <p:nvPr/>
        </p:nvSpPr>
        <p:spPr>
          <a:xfrm>
            <a:off x="6091931" y="1554856"/>
            <a:ext cx="2812565" cy="4678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7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„Мені з жінкою не возиться,</a:t>
            </a:r>
            <a:br>
              <a:rPr lang="cs-CZ" sz="17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7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 тютюн та люлька</a:t>
            </a:r>
            <a:br>
              <a:rPr lang="cs-CZ" sz="17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7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Козаку в дорозі</a:t>
            </a:r>
            <a:br>
              <a:rPr lang="cs-CZ" sz="17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7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Знадобиться!“</a:t>
            </a:r>
            <a:br>
              <a:rPr lang="cs-CZ" sz="17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7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Гей, долиною,</a:t>
            </a:r>
            <a:br>
              <a:rPr lang="cs-CZ" sz="17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7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Гей, широкою,</a:t>
            </a:r>
            <a:br>
              <a:rPr lang="cs-CZ" sz="17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7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Знадобиться.</a:t>
            </a:r>
          </a:p>
          <a:p>
            <a:endParaRPr lang="cs-CZ" sz="1700" noProof="1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cs-CZ" sz="17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Ой на горі та женці жнуть,</a:t>
            </a:r>
            <a:br>
              <a:rPr lang="cs-CZ" sz="17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7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 попід горою,</a:t>
            </a:r>
            <a:br>
              <a:rPr lang="cs-CZ" sz="17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7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Яром-долиною</a:t>
            </a:r>
            <a:br>
              <a:rPr lang="cs-CZ" sz="17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7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Козаки йдуть.</a:t>
            </a:r>
            <a:br>
              <a:rPr lang="cs-CZ" sz="17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7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Гей, долиною,</a:t>
            </a:r>
            <a:br>
              <a:rPr lang="cs-CZ" sz="17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7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Гей, широкою,</a:t>
            </a:r>
            <a:br>
              <a:rPr lang="cs-CZ" sz="17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7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Козаки йдуть.</a:t>
            </a:r>
            <a:b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br>
              <a:rPr lang="cs-CZ" sz="1800" noProof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45EC12FF-77A3-4D84-96D9-786CE69C385C}"/>
              </a:ext>
            </a:extLst>
          </p:cNvPr>
          <p:cNvSpPr txBox="1"/>
          <p:nvPr/>
        </p:nvSpPr>
        <p:spPr>
          <a:xfrm>
            <a:off x="3151573" y="5797118"/>
            <a:ext cx="980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hlinkClick r:id="rId2"/>
              </a:rPr>
              <a:t>YouTube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2159910"/>
      </p:ext>
    </p:extLst>
  </p:cSld>
  <p:clrMapOvr>
    <a:masterClrMapping/>
  </p:clrMapOvr>
</p:sld>
</file>

<file path=ppt/theme/theme1.xml><?xml version="1.0" encoding="utf-8"?>
<a:theme xmlns:a="http://schemas.openxmlformats.org/drawingml/2006/main" name="Moje prezentace modrá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26FACBF427C4F43A972D5B8D9BC6B76" ma:contentTypeVersion="8" ma:contentTypeDescription="Vytvoří nový dokument" ma:contentTypeScope="" ma:versionID="470502063834f4f70c9f39b920cc650b">
  <xsd:schema xmlns:xsd="http://www.w3.org/2001/XMLSchema" xmlns:xs="http://www.w3.org/2001/XMLSchema" xmlns:p="http://schemas.microsoft.com/office/2006/metadata/properties" xmlns:ns3="54009e06-620e-4fd8-b78b-e302f16c71e1" targetNamespace="http://schemas.microsoft.com/office/2006/metadata/properties" ma:root="true" ma:fieldsID="d63794fcfba0c7ff8f7924d6c802d292" ns3:_="">
    <xsd:import namespace="54009e06-620e-4fd8-b78b-e302f16c71e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009e06-620e-4fd8-b78b-e302f16c71e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26B6EC7-7EE1-46BE-BF75-FEE4CBD1B9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4009e06-620e-4fd8-b78b-e302f16c71e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0F8B49F-D4D2-4631-A947-A3B763841FF6}">
  <ds:schemaRefs>
    <ds:schemaRef ds:uri="http://schemas.microsoft.com/office/2006/metadata/properties"/>
    <ds:schemaRef ds:uri="http://schemas.microsoft.com/office/2006/documentManagement/types"/>
    <ds:schemaRef ds:uri="54009e06-620e-4fd8-b78b-e302f16c71e1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144C41F3-CCB3-426B-8038-BE7ED1EB27A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277</Words>
  <Application>Microsoft Office PowerPoint</Application>
  <PresentationFormat>Předvádění na obrazovce (4:3)</PresentationFormat>
  <Paragraphs>22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Moje prezentace modrá</vt:lpstr>
      <vt:lpstr>Ukrajina v první polovině 17. století  (Brestská unie, Kozáci)</vt:lpstr>
      <vt:lpstr>Rzeczpospolita</vt:lpstr>
      <vt:lpstr>Prezentace aplikace PowerPoint</vt:lpstr>
      <vt:lpstr>Kozáci (Záporožci)</vt:lpstr>
      <vt:lpstr>Ой на горі та женці жнуть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Ukrajina ve 13.-16. století  (Zlatá horda, Litva, Krymský chanát)</dc:title>
  <dc:creator>Petr Kalina</dc:creator>
  <cp:lastModifiedBy>Petr Kalina</cp:lastModifiedBy>
  <cp:revision>2</cp:revision>
  <dcterms:created xsi:type="dcterms:W3CDTF">2020-11-05T14:37:13Z</dcterms:created>
  <dcterms:modified xsi:type="dcterms:W3CDTF">2020-11-12T10:25:31Z</dcterms:modified>
</cp:coreProperties>
</file>