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66" r:id="rId8"/>
    <p:sldId id="25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6C7E9A-A5ED-4A84-A4DA-BDC9463D7611}" v="11" dt="2020-10-15T09:07:46.6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A46C7E9A-A5ED-4A84-A4DA-BDC9463D7611}"/>
    <pc:docChg chg="custSel addSld delSld modSld sldOrd">
      <pc:chgData name="Petr Kalina" userId="c562be8a-72c8-4d98-8725-854d52c71664" providerId="ADAL" clId="{A46C7E9A-A5ED-4A84-A4DA-BDC9463D7611}" dt="2020-10-15T10:38:33.700" v="580" actId="47"/>
      <pc:docMkLst>
        <pc:docMk/>
      </pc:docMkLst>
      <pc:sldChg chg="addSp modSp mod modAnim">
        <pc:chgData name="Petr Kalina" userId="c562be8a-72c8-4d98-8725-854d52c71664" providerId="ADAL" clId="{A46C7E9A-A5ED-4A84-A4DA-BDC9463D7611}" dt="2020-10-15T09:06:06.080" v="328"/>
        <pc:sldMkLst>
          <pc:docMk/>
          <pc:sldMk cId="3282084241" sldId="257"/>
        </pc:sldMkLst>
        <pc:spChg chg="add mod">
          <ac:chgData name="Petr Kalina" userId="c562be8a-72c8-4d98-8725-854d52c71664" providerId="ADAL" clId="{A46C7E9A-A5ED-4A84-A4DA-BDC9463D7611}" dt="2020-10-15T09:05:37.412" v="323" actId="1076"/>
          <ac:spMkLst>
            <pc:docMk/>
            <pc:sldMk cId="3282084241" sldId="257"/>
            <ac:spMk id="10" creationId="{39FAC7A5-6A8B-4DBE-B452-8F986558FA8B}"/>
          </ac:spMkLst>
        </pc:spChg>
        <pc:spChg chg="add mod">
          <ac:chgData name="Petr Kalina" userId="c562be8a-72c8-4d98-8725-854d52c71664" providerId="ADAL" clId="{A46C7E9A-A5ED-4A84-A4DA-BDC9463D7611}" dt="2020-10-15T09:05:40.408" v="324" actId="1076"/>
          <ac:spMkLst>
            <pc:docMk/>
            <pc:sldMk cId="3282084241" sldId="257"/>
            <ac:spMk id="11" creationId="{8270C5FB-60DE-45DF-8083-084E68A8DD5E}"/>
          </ac:spMkLst>
        </pc:spChg>
        <pc:spChg chg="add mod">
          <ac:chgData name="Petr Kalina" userId="c562be8a-72c8-4d98-8725-854d52c71664" providerId="ADAL" clId="{A46C7E9A-A5ED-4A84-A4DA-BDC9463D7611}" dt="2020-10-15T09:05:45.062" v="325" actId="1076"/>
          <ac:spMkLst>
            <pc:docMk/>
            <pc:sldMk cId="3282084241" sldId="257"/>
            <ac:spMk id="12" creationId="{67D91E45-A446-4D6B-9E4A-DC1623650880}"/>
          </ac:spMkLst>
        </pc:spChg>
        <pc:picChg chg="mod">
          <ac:chgData name="Petr Kalina" userId="c562be8a-72c8-4d98-8725-854d52c71664" providerId="ADAL" clId="{A46C7E9A-A5ED-4A84-A4DA-BDC9463D7611}" dt="2020-10-15T09:05:25.925" v="320" actId="1076"/>
          <ac:picMkLst>
            <pc:docMk/>
            <pc:sldMk cId="3282084241" sldId="257"/>
            <ac:picMk id="4" creationId="{71DD59C4-2042-4B90-8578-71328AE047A4}"/>
          </ac:picMkLst>
        </pc:picChg>
        <pc:picChg chg="add mod">
          <ac:chgData name="Petr Kalina" userId="c562be8a-72c8-4d98-8725-854d52c71664" providerId="ADAL" clId="{A46C7E9A-A5ED-4A84-A4DA-BDC9463D7611}" dt="2020-10-15T09:05:28.992" v="321" actId="1076"/>
          <ac:picMkLst>
            <pc:docMk/>
            <pc:sldMk cId="3282084241" sldId="257"/>
            <ac:picMk id="7" creationId="{5AD81718-6E71-46BC-AD97-815EFEEBFC08}"/>
          </ac:picMkLst>
        </pc:picChg>
        <pc:picChg chg="add mod">
          <ac:chgData name="Petr Kalina" userId="c562be8a-72c8-4d98-8725-854d52c71664" providerId="ADAL" clId="{A46C7E9A-A5ED-4A84-A4DA-BDC9463D7611}" dt="2020-10-15T09:05:32.308" v="322" actId="1076"/>
          <ac:picMkLst>
            <pc:docMk/>
            <pc:sldMk cId="3282084241" sldId="257"/>
            <ac:picMk id="9" creationId="{AC3A025B-2A45-4ADE-AAF0-D94282B71727}"/>
          </ac:picMkLst>
        </pc:picChg>
      </pc:sldChg>
      <pc:sldChg chg="ord">
        <pc:chgData name="Petr Kalina" userId="c562be8a-72c8-4d98-8725-854d52c71664" providerId="ADAL" clId="{A46C7E9A-A5ED-4A84-A4DA-BDC9463D7611}" dt="2020-10-15T09:06:52.027" v="332"/>
        <pc:sldMkLst>
          <pc:docMk/>
          <pc:sldMk cId="3887461285" sldId="258"/>
        </pc:sldMkLst>
      </pc:sldChg>
      <pc:sldChg chg="addSp delSp modSp mod">
        <pc:chgData name="Petr Kalina" userId="c562be8a-72c8-4d98-8725-854d52c71664" providerId="ADAL" clId="{A46C7E9A-A5ED-4A84-A4DA-BDC9463D7611}" dt="2020-10-15T09:10:37.852" v="449" actId="255"/>
        <pc:sldMkLst>
          <pc:docMk/>
          <pc:sldMk cId="2149427365" sldId="259"/>
        </pc:sldMkLst>
        <pc:spChg chg="mod">
          <ac:chgData name="Petr Kalina" userId="c562be8a-72c8-4d98-8725-854d52c71664" providerId="ADAL" clId="{A46C7E9A-A5ED-4A84-A4DA-BDC9463D7611}" dt="2020-10-15T09:10:37.852" v="449" actId="255"/>
          <ac:spMkLst>
            <pc:docMk/>
            <pc:sldMk cId="2149427365" sldId="259"/>
            <ac:spMk id="2" creationId="{38D3EE68-C9DF-49BF-A7AF-414A9B13EE3C}"/>
          </ac:spMkLst>
        </pc:spChg>
        <pc:spChg chg="add mod">
          <ac:chgData name="Petr Kalina" userId="c562be8a-72c8-4d98-8725-854d52c71664" providerId="ADAL" clId="{A46C7E9A-A5ED-4A84-A4DA-BDC9463D7611}" dt="2020-10-15T09:08:27.570" v="448" actId="1076"/>
          <ac:spMkLst>
            <pc:docMk/>
            <pc:sldMk cId="2149427365" sldId="259"/>
            <ac:spMk id="3" creationId="{56B64934-7A02-43B0-8973-357BEA0E7E52}"/>
          </ac:spMkLst>
        </pc:spChg>
        <pc:spChg chg="mod">
          <ac:chgData name="Petr Kalina" userId="c562be8a-72c8-4d98-8725-854d52c71664" providerId="ADAL" clId="{A46C7E9A-A5ED-4A84-A4DA-BDC9463D7611}" dt="2020-10-15T09:07:11.599" v="353" actId="6549"/>
          <ac:spMkLst>
            <pc:docMk/>
            <pc:sldMk cId="2149427365" sldId="259"/>
            <ac:spMk id="4" creationId="{C5E2AFA2-0504-474F-A457-9509DDDE2B2B}"/>
          </ac:spMkLst>
        </pc:spChg>
        <pc:picChg chg="del">
          <ac:chgData name="Petr Kalina" userId="c562be8a-72c8-4d98-8725-854d52c71664" providerId="ADAL" clId="{A46C7E9A-A5ED-4A84-A4DA-BDC9463D7611}" dt="2020-10-15T09:07:14.834" v="354" actId="478"/>
          <ac:picMkLst>
            <pc:docMk/>
            <pc:sldMk cId="2149427365" sldId="259"/>
            <ac:picMk id="6" creationId="{A963BEEE-004D-4B10-BF52-9F1AEA63A14D}"/>
          </ac:picMkLst>
        </pc:picChg>
        <pc:picChg chg="del">
          <ac:chgData name="Petr Kalina" userId="c562be8a-72c8-4d98-8725-854d52c71664" providerId="ADAL" clId="{A46C7E9A-A5ED-4A84-A4DA-BDC9463D7611}" dt="2020-10-15T09:07:18.034" v="355" actId="478"/>
          <ac:picMkLst>
            <pc:docMk/>
            <pc:sldMk cId="2149427365" sldId="259"/>
            <ac:picMk id="8" creationId="{620A590F-1386-499A-9472-3C067467F839}"/>
          </ac:picMkLst>
        </pc:picChg>
      </pc:sldChg>
      <pc:sldChg chg="del">
        <pc:chgData name="Petr Kalina" userId="c562be8a-72c8-4d98-8725-854d52c71664" providerId="ADAL" clId="{A46C7E9A-A5ED-4A84-A4DA-BDC9463D7611}" dt="2020-10-15T10:38:27.548" v="577" actId="47"/>
        <pc:sldMkLst>
          <pc:docMk/>
          <pc:sldMk cId="1426290649" sldId="260"/>
        </pc:sldMkLst>
      </pc:sldChg>
      <pc:sldChg chg="del">
        <pc:chgData name="Petr Kalina" userId="c562be8a-72c8-4d98-8725-854d52c71664" providerId="ADAL" clId="{A46C7E9A-A5ED-4A84-A4DA-BDC9463D7611}" dt="2020-10-15T10:38:29.788" v="578" actId="47"/>
        <pc:sldMkLst>
          <pc:docMk/>
          <pc:sldMk cId="4161243999" sldId="262"/>
        </pc:sldMkLst>
      </pc:sldChg>
      <pc:sldChg chg="delSp del mod delAnim">
        <pc:chgData name="Petr Kalina" userId="c562be8a-72c8-4d98-8725-854d52c71664" providerId="ADAL" clId="{A46C7E9A-A5ED-4A84-A4DA-BDC9463D7611}" dt="2020-10-15T09:06:46.230" v="330" actId="47"/>
        <pc:sldMkLst>
          <pc:docMk/>
          <pc:sldMk cId="593842359" sldId="263"/>
        </pc:sldMkLst>
        <pc:picChg chg="del">
          <ac:chgData name="Petr Kalina" userId="c562be8a-72c8-4d98-8725-854d52c71664" providerId="ADAL" clId="{A46C7E9A-A5ED-4A84-A4DA-BDC9463D7611}" dt="2020-10-15T09:06:35.709" v="329" actId="478"/>
          <ac:picMkLst>
            <pc:docMk/>
            <pc:sldMk cId="593842359" sldId="263"/>
            <ac:picMk id="4" creationId="{52A8B66E-9BDA-40AD-ABAC-EC8DF510A68B}"/>
          </ac:picMkLst>
        </pc:picChg>
      </pc:sldChg>
      <pc:sldChg chg="del">
        <pc:chgData name="Petr Kalina" userId="c562be8a-72c8-4d98-8725-854d52c71664" providerId="ADAL" clId="{A46C7E9A-A5ED-4A84-A4DA-BDC9463D7611}" dt="2020-10-15T10:38:31.904" v="579" actId="47"/>
        <pc:sldMkLst>
          <pc:docMk/>
          <pc:sldMk cId="3177093970" sldId="264"/>
        </pc:sldMkLst>
      </pc:sldChg>
      <pc:sldChg chg="del">
        <pc:chgData name="Petr Kalina" userId="c562be8a-72c8-4d98-8725-854d52c71664" providerId="ADAL" clId="{A46C7E9A-A5ED-4A84-A4DA-BDC9463D7611}" dt="2020-10-15T10:38:33.700" v="580" actId="47"/>
        <pc:sldMkLst>
          <pc:docMk/>
          <pc:sldMk cId="2558097903" sldId="265"/>
        </pc:sldMkLst>
      </pc:sldChg>
      <pc:sldChg chg="modSp new mod">
        <pc:chgData name="Petr Kalina" userId="c562be8a-72c8-4d98-8725-854d52c71664" providerId="ADAL" clId="{A46C7E9A-A5ED-4A84-A4DA-BDC9463D7611}" dt="2020-10-15T09:17:11.410" v="576" actId="20577"/>
        <pc:sldMkLst>
          <pc:docMk/>
          <pc:sldMk cId="2680166576" sldId="266"/>
        </pc:sldMkLst>
        <pc:spChg chg="mod">
          <ac:chgData name="Petr Kalina" userId="c562be8a-72c8-4d98-8725-854d52c71664" providerId="ADAL" clId="{A46C7E9A-A5ED-4A84-A4DA-BDC9463D7611}" dt="2020-10-15T09:13:03.799" v="465" actId="20577"/>
          <ac:spMkLst>
            <pc:docMk/>
            <pc:sldMk cId="2680166576" sldId="266"/>
            <ac:spMk id="2" creationId="{D5E3A5C4-6F55-4491-8E6F-EE8D5BA46728}"/>
          </ac:spMkLst>
        </pc:spChg>
        <pc:spChg chg="mod">
          <ac:chgData name="Petr Kalina" userId="c562be8a-72c8-4d98-8725-854d52c71664" providerId="ADAL" clId="{A46C7E9A-A5ED-4A84-A4DA-BDC9463D7611}" dt="2020-10-15T09:17:11.410" v="576" actId="20577"/>
          <ac:spMkLst>
            <pc:docMk/>
            <pc:sldMk cId="2680166576" sldId="266"/>
            <ac:spMk id="3" creationId="{F9EA7ADF-F85B-48ED-BC73-ED342854DBE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15.10.2020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2842" y="1340768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Úvod do dějin Ukrajiny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68642" y="4077072"/>
            <a:ext cx="6400800" cy="694928"/>
          </a:xfrm>
        </p:spPr>
        <p:txBody>
          <a:bodyPr/>
          <a:lstStyle/>
          <a:p>
            <a:r>
              <a:rPr lang="cs-CZ">
                <a:solidFill>
                  <a:srgbClr val="FFFF00"/>
                </a:solidFill>
              </a:rPr>
              <a:t>PhDr. Petr Kalina, Ph.D.</a:t>
            </a: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 descr="Obsah obrázku budova, exteriér, text, kniha&#10;&#10;Popis byl vytvořen automaticky">
            <a:extLst>
              <a:ext uri="{FF2B5EF4-FFF2-40B4-BE49-F238E27FC236}">
                <a16:creationId xmlns:a16="http://schemas.microsoft.com/office/drawing/2014/main" id="{71DD59C4-2042-4B90-8578-71328AE047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251" y="1668771"/>
            <a:ext cx="2400773" cy="3094330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32B6C49-5E46-40CD-BA98-CDD4A1900285}"/>
              </a:ext>
            </a:extLst>
          </p:cNvPr>
          <p:cNvSpPr txBox="1"/>
          <p:nvPr/>
        </p:nvSpPr>
        <p:spPr>
          <a:xfrm>
            <a:off x="3572848" y="603682"/>
            <a:ext cx="1998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>
                <a:solidFill>
                  <a:srgbClr val="FFFF00"/>
                </a:solidFill>
              </a:rPr>
              <a:t>Literatura</a:t>
            </a:r>
          </a:p>
        </p:txBody>
      </p:sp>
      <p:pic>
        <p:nvPicPr>
          <p:cNvPr id="7" name="Obrázek 6" descr="Obsah obrázku text, žena, muž, podepsat&#10;&#10;Popis byl vytvořen automaticky">
            <a:extLst>
              <a:ext uri="{FF2B5EF4-FFF2-40B4-BE49-F238E27FC236}">
                <a16:creationId xmlns:a16="http://schemas.microsoft.com/office/drawing/2014/main" id="{5AD81718-6E71-46BC-AD97-815EFEEBFC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638" y="1677418"/>
            <a:ext cx="2033235" cy="3094330"/>
          </a:xfrm>
          <a:prstGeom prst="rect">
            <a:avLst/>
          </a:prstGeom>
        </p:spPr>
      </p:pic>
      <p:pic>
        <p:nvPicPr>
          <p:cNvPr id="9" name="Obrázek 8" descr="Obsah obrázku kniha, text&#10;&#10;Popis byl vytvořen automaticky">
            <a:extLst>
              <a:ext uri="{FF2B5EF4-FFF2-40B4-BE49-F238E27FC236}">
                <a16:creationId xmlns:a16="http://schemas.microsoft.com/office/drawing/2014/main" id="{AC3A025B-2A45-4ADE-AAF0-D94282B717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487" y="1677418"/>
            <a:ext cx="1989923" cy="309433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39FAC7A5-6A8B-4DBE-B452-8F986558FA8B}"/>
              </a:ext>
            </a:extLst>
          </p:cNvPr>
          <p:cNvSpPr txBox="1"/>
          <p:nvPr/>
        </p:nvSpPr>
        <p:spPr>
          <a:xfrm>
            <a:off x="671251" y="5033639"/>
            <a:ext cx="25602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Jan Rychlík, Bohdan </a:t>
            </a:r>
            <a:r>
              <a:rPr lang="cs-CZ" dirty="0" err="1">
                <a:solidFill>
                  <a:srgbClr val="FFFF00"/>
                </a:solidFill>
              </a:rPr>
              <a:t>Zilinskyj</a:t>
            </a:r>
            <a:r>
              <a:rPr lang="cs-CZ" dirty="0">
                <a:solidFill>
                  <a:srgbClr val="FFFF00"/>
                </a:solidFill>
              </a:rPr>
              <a:t>, Paul Robert </a:t>
            </a:r>
            <a:r>
              <a:rPr lang="cs-CZ" dirty="0" err="1">
                <a:solidFill>
                  <a:srgbClr val="FFFF00"/>
                </a:solidFill>
              </a:rPr>
              <a:t>Magocsi</a:t>
            </a:r>
            <a:r>
              <a:rPr lang="cs-CZ" dirty="0">
                <a:solidFill>
                  <a:srgbClr val="FFFF00"/>
                </a:solidFill>
              </a:rPr>
              <a:t>: </a:t>
            </a:r>
            <a:r>
              <a:rPr lang="cs-CZ" i="1" dirty="0">
                <a:solidFill>
                  <a:srgbClr val="FFFF00"/>
                </a:solidFill>
              </a:rPr>
              <a:t>Dějiny Ukrajiny</a:t>
            </a:r>
            <a:r>
              <a:rPr lang="cs-CZ" dirty="0">
                <a:solidFill>
                  <a:srgbClr val="FFFF00"/>
                </a:solidFill>
              </a:rPr>
              <a:t>, Praha : Lidové noviny 2015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270C5FB-60DE-45DF-8083-084E68A8DD5E}"/>
              </a:ext>
            </a:extLst>
          </p:cNvPr>
          <p:cNvSpPr txBox="1"/>
          <p:nvPr/>
        </p:nvSpPr>
        <p:spPr>
          <a:xfrm>
            <a:off x="3636638" y="5047417"/>
            <a:ext cx="22016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FFFF00"/>
                </a:solidFill>
              </a:rPr>
              <a:t>Павло-Роберт </a:t>
            </a:r>
            <a:r>
              <a:rPr lang="uk-UA" dirty="0" err="1">
                <a:solidFill>
                  <a:srgbClr val="FFFF00"/>
                </a:solidFill>
              </a:rPr>
              <a:t>Маґочій</a:t>
            </a:r>
            <a:r>
              <a:rPr lang="uk-UA" dirty="0">
                <a:solidFill>
                  <a:srgbClr val="FFFF00"/>
                </a:solidFill>
              </a:rPr>
              <a:t>: Україна. </a:t>
            </a:r>
            <a:r>
              <a:rPr lang="uk-UA" i="1" dirty="0">
                <a:solidFill>
                  <a:srgbClr val="FFFF00"/>
                </a:solidFill>
              </a:rPr>
              <a:t>Історія її земель та народів</a:t>
            </a:r>
            <a:r>
              <a:rPr lang="cs-CZ" dirty="0">
                <a:solidFill>
                  <a:srgbClr val="FFFF00"/>
                </a:solidFill>
              </a:rPr>
              <a:t>, </a:t>
            </a:r>
            <a:r>
              <a:rPr lang="uk-UA" dirty="0">
                <a:solidFill>
                  <a:srgbClr val="FFFF00"/>
                </a:solidFill>
              </a:rPr>
              <a:t>Ужгород 2012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7D91E45-A446-4D6B-9E4A-DC1623650880}"/>
              </a:ext>
            </a:extLst>
          </p:cNvPr>
          <p:cNvSpPr txBox="1"/>
          <p:nvPr/>
        </p:nvSpPr>
        <p:spPr>
          <a:xfrm>
            <a:off x="6243468" y="5282214"/>
            <a:ext cx="2384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rgbClr val="FFFF00"/>
                </a:solidFill>
              </a:rPr>
              <a:t>Орест Субтельний: </a:t>
            </a:r>
            <a:r>
              <a:rPr lang="uk-UA" i="1" dirty="0">
                <a:solidFill>
                  <a:srgbClr val="FFFF00"/>
                </a:solidFill>
              </a:rPr>
              <a:t>Україна. Історія</a:t>
            </a:r>
            <a:endParaRPr lang="cs-CZ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08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3EE68-C9DF-49BF-A7AF-414A9B13E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Dějiny Ukrajiny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5E2AFA2-0504-474F-A457-9509DDDE2B2B}"/>
              </a:ext>
            </a:extLst>
          </p:cNvPr>
          <p:cNvSpPr txBox="1"/>
          <p:nvPr/>
        </p:nvSpPr>
        <p:spPr>
          <a:xfrm>
            <a:off x="914400" y="2382981"/>
            <a:ext cx="7490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6B64934-7A02-43B0-8973-357BEA0E7E52}"/>
              </a:ext>
            </a:extLst>
          </p:cNvPr>
          <p:cNvSpPr txBox="1"/>
          <p:nvPr/>
        </p:nvSpPr>
        <p:spPr>
          <a:xfrm>
            <a:off x="1744462" y="2382981"/>
            <a:ext cx="56550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dějiny Ukrajinců</a:t>
            </a:r>
          </a:p>
          <a:p>
            <a:pPr algn="ctr"/>
            <a:endParaRPr lang="cs-CZ" sz="2800" dirty="0"/>
          </a:p>
          <a:p>
            <a:pPr algn="ctr"/>
            <a:r>
              <a:rPr lang="cs-CZ" sz="2800" dirty="0"/>
              <a:t>nebo</a:t>
            </a:r>
          </a:p>
          <a:p>
            <a:pPr algn="ctr"/>
            <a:endParaRPr lang="cs-CZ" sz="2800" dirty="0"/>
          </a:p>
          <a:p>
            <a:pPr algn="ctr"/>
            <a:r>
              <a:rPr lang="cs-CZ" sz="2800" dirty="0"/>
              <a:t>dějiny území, které se dnes nazývá Ukrajina?</a:t>
            </a:r>
          </a:p>
        </p:txBody>
      </p:sp>
    </p:spTree>
    <p:extLst>
      <p:ext uri="{BB962C8B-B14F-4D97-AF65-F5344CB8AC3E}">
        <p14:creationId xmlns:p14="http://schemas.microsoft.com/office/powerpoint/2010/main" val="2149427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3A5C4-6F55-4491-8E6F-EE8D5BA46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Dějiny Ukrajiny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EA7ADF-F85B-48ED-BC73-ED342854D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43581"/>
            <a:ext cx="8229600" cy="3682014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ukrajinská historiografie</a:t>
            </a:r>
          </a:p>
          <a:p>
            <a:pPr marL="0" indent="0" algn="ctr">
              <a:buNone/>
            </a:pPr>
            <a:r>
              <a:rPr lang="cs-CZ" sz="2000" dirty="0"/>
              <a:t>(Mychajlo </a:t>
            </a:r>
            <a:r>
              <a:rPr lang="cs-CZ" sz="2000" dirty="0" err="1"/>
              <a:t>Hruševskyj</a:t>
            </a:r>
            <a:r>
              <a:rPr lang="cs-CZ" sz="2000" dirty="0"/>
              <a:t>)</a:t>
            </a:r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dirty="0"/>
              <a:t>ruská historiografie</a:t>
            </a:r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dirty="0"/>
              <a:t>polská historiografie</a:t>
            </a:r>
          </a:p>
        </p:txBody>
      </p:sp>
    </p:spTree>
    <p:extLst>
      <p:ext uri="{BB962C8B-B14F-4D97-AF65-F5344CB8AC3E}">
        <p14:creationId xmlns:p14="http://schemas.microsoft.com/office/powerpoint/2010/main" val="2680166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14EB0EBF-803C-492C-ACF0-A8A9DF170C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8" y="209550"/>
            <a:ext cx="9094492" cy="6438900"/>
          </a:xfrm>
        </p:spPr>
      </p:pic>
    </p:spTree>
    <p:extLst>
      <p:ext uri="{BB962C8B-B14F-4D97-AF65-F5344CB8AC3E}">
        <p14:creationId xmlns:p14="http://schemas.microsoft.com/office/powerpoint/2010/main" val="3887461285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6FACBF427C4F43A972D5B8D9BC6B76" ma:contentTypeVersion="8" ma:contentTypeDescription="Vytvoří nový dokument" ma:contentTypeScope="" ma:versionID="470502063834f4f70c9f39b920cc650b">
  <xsd:schema xmlns:xsd="http://www.w3.org/2001/XMLSchema" xmlns:xs="http://www.w3.org/2001/XMLSchema" xmlns:p="http://schemas.microsoft.com/office/2006/metadata/properties" xmlns:ns3="54009e06-620e-4fd8-b78b-e302f16c71e1" targetNamespace="http://schemas.microsoft.com/office/2006/metadata/properties" ma:root="true" ma:fieldsID="d63794fcfba0c7ff8f7924d6c802d292" ns3:_="">
    <xsd:import namespace="54009e06-620e-4fd8-b78b-e302f16c71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09e06-620e-4fd8-b78b-e302f16c71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6B6EC7-7EE1-46BE-BF75-FEE4CBD1B9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009e06-620e-4fd8-b78b-e302f16c71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4C41F3-CCB3-426B-8038-BE7ED1EB27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F8B49F-D4D2-4631-A947-A3B763841FF6}">
  <ds:schemaRefs>
    <ds:schemaRef ds:uri="http://schemas.microsoft.com/office/2006/metadata/properties"/>
    <ds:schemaRef ds:uri="http://schemas.microsoft.com/office/2006/documentManagement/types"/>
    <ds:schemaRef ds:uri="54009e06-620e-4fd8-b78b-e302f16c71e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109</TotalTime>
  <Words>77</Words>
  <Application>Microsoft Office PowerPoint</Application>
  <PresentationFormat>Předvádění na obrazovce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Moje prezentace modrá</vt:lpstr>
      <vt:lpstr>Úvod do dějin Ukrajiny</vt:lpstr>
      <vt:lpstr>Prezentace aplikace PowerPoint</vt:lpstr>
      <vt:lpstr>Dějiny Ukrajiny</vt:lpstr>
      <vt:lpstr>Dějiny Ukrajiny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Počátky ukrajinské hudební folkloristiky</dc:title>
  <dc:creator>Petr Ch. Kalina</dc:creator>
  <cp:lastModifiedBy>Petr Kalina</cp:lastModifiedBy>
  <cp:revision>2</cp:revision>
  <dcterms:created xsi:type="dcterms:W3CDTF">2014-03-31T22:08:57Z</dcterms:created>
  <dcterms:modified xsi:type="dcterms:W3CDTF">2020-10-15T10:38:54Z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0x010100326FACBF427C4F43A972D5B8D9BC6B76</vt:lpwstr>
  </property>
</Properties>
</file>