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0" r:id="rId4"/>
    <p:sldId id="286" r:id="rId5"/>
    <p:sldId id="282" r:id="rId6"/>
    <p:sldId id="288" r:id="rId7"/>
    <p:sldId id="287" r:id="rId8"/>
    <p:sldId id="289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29FAA7-0E58-4DE9-938B-506AE3F5AE6E}" v="5" dt="2023-09-23T14:43:39.5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1522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Kalina" userId="c562be8a-72c8-4d98-8725-854d52c71664" providerId="ADAL" clId="{8E76093B-C8A7-4A67-AD70-608614870BEF}"/>
    <pc:docChg chg="custSel modSld">
      <pc:chgData name="Petr Kalina" userId="c562be8a-72c8-4d98-8725-854d52c71664" providerId="ADAL" clId="{8E76093B-C8A7-4A67-AD70-608614870BEF}" dt="2023-09-21T08:23:05.523" v="542" actId="20577"/>
      <pc:docMkLst>
        <pc:docMk/>
      </pc:docMkLst>
      <pc:sldChg chg="addSp delSp modSp mod">
        <pc:chgData name="Petr Kalina" userId="c562be8a-72c8-4d98-8725-854d52c71664" providerId="ADAL" clId="{8E76093B-C8A7-4A67-AD70-608614870BEF}" dt="2023-09-21T08:07:57.201" v="47" actId="255"/>
        <pc:sldMkLst>
          <pc:docMk/>
          <pc:sldMk cId="1546705261" sldId="256"/>
        </pc:sldMkLst>
        <pc:spChg chg="mod">
          <ac:chgData name="Petr Kalina" userId="c562be8a-72c8-4d98-8725-854d52c71664" providerId="ADAL" clId="{8E76093B-C8A7-4A67-AD70-608614870BEF}" dt="2023-09-21T08:07:57.201" v="47" actId="255"/>
          <ac:spMkLst>
            <pc:docMk/>
            <pc:sldMk cId="1546705261" sldId="256"/>
            <ac:spMk id="4" creationId="{4EF8A435-4248-4C70-B7E7-2F279B25F27B}"/>
          </ac:spMkLst>
        </pc:spChg>
        <pc:picChg chg="del">
          <ac:chgData name="Petr Kalina" userId="c562be8a-72c8-4d98-8725-854d52c71664" providerId="ADAL" clId="{8E76093B-C8A7-4A67-AD70-608614870BEF}" dt="2023-09-21T08:07:14.578" v="44" actId="478"/>
          <ac:picMkLst>
            <pc:docMk/>
            <pc:sldMk cId="1546705261" sldId="256"/>
            <ac:picMk id="5" creationId="{F994197A-E05D-AE84-7D7F-5B314FA37266}"/>
          </ac:picMkLst>
        </pc:picChg>
        <pc:picChg chg="add mod">
          <ac:chgData name="Petr Kalina" userId="c562be8a-72c8-4d98-8725-854d52c71664" providerId="ADAL" clId="{8E76093B-C8A7-4A67-AD70-608614870BEF}" dt="2023-09-21T08:07:39.735" v="46" actId="1076"/>
          <ac:picMkLst>
            <pc:docMk/>
            <pc:sldMk cId="1546705261" sldId="256"/>
            <ac:picMk id="6" creationId="{BFAFB2C8-6BB9-3E93-843A-C2C2E703C0E6}"/>
          </ac:picMkLst>
        </pc:picChg>
      </pc:sldChg>
      <pc:sldChg chg="addSp delSp modSp mod">
        <pc:chgData name="Petr Kalina" userId="c562be8a-72c8-4d98-8725-854d52c71664" providerId="ADAL" clId="{8E76093B-C8A7-4A67-AD70-608614870BEF}" dt="2023-09-21T08:23:05.523" v="542" actId="20577"/>
        <pc:sldMkLst>
          <pc:docMk/>
          <pc:sldMk cId="1702024630" sldId="279"/>
        </pc:sldMkLst>
        <pc:spChg chg="mod">
          <ac:chgData name="Petr Kalina" userId="c562be8a-72c8-4d98-8725-854d52c71664" providerId="ADAL" clId="{8E76093B-C8A7-4A67-AD70-608614870BEF}" dt="2023-09-21T08:10:00.214" v="91" actId="20577"/>
          <ac:spMkLst>
            <pc:docMk/>
            <pc:sldMk cId="1702024630" sldId="279"/>
            <ac:spMk id="2" creationId="{3DE76D49-D08C-8FA3-A7CD-9745E3F47ABF}"/>
          </ac:spMkLst>
        </pc:spChg>
        <pc:spChg chg="mod">
          <ac:chgData name="Petr Kalina" userId="c562be8a-72c8-4d98-8725-854d52c71664" providerId="ADAL" clId="{8E76093B-C8A7-4A67-AD70-608614870BEF}" dt="2023-09-21T08:23:05.523" v="542" actId="20577"/>
          <ac:spMkLst>
            <pc:docMk/>
            <pc:sldMk cId="1702024630" sldId="279"/>
            <ac:spMk id="3" creationId="{55C33DF9-AF66-AEBA-4BAB-D6239D179B6B}"/>
          </ac:spMkLst>
        </pc:spChg>
        <pc:picChg chg="del">
          <ac:chgData name="Petr Kalina" userId="c562be8a-72c8-4d98-8725-854d52c71664" providerId="ADAL" clId="{8E76093B-C8A7-4A67-AD70-608614870BEF}" dt="2023-09-21T08:09:28.342" v="48" actId="478"/>
          <ac:picMkLst>
            <pc:docMk/>
            <pc:sldMk cId="1702024630" sldId="279"/>
            <ac:picMk id="5" creationId="{37151C51-8D73-5FB5-0D82-B630EC90D376}"/>
          </ac:picMkLst>
        </pc:picChg>
        <pc:picChg chg="add mod">
          <ac:chgData name="Petr Kalina" userId="c562be8a-72c8-4d98-8725-854d52c71664" providerId="ADAL" clId="{8E76093B-C8A7-4A67-AD70-608614870BEF}" dt="2023-09-21T08:10:37.610" v="96" actId="1076"/>
          <ac:picMkLst>
            <pc:docMk/>
            <pc:sldMk cId="1702024630" sldId="279"/>
            <ac:picMk id="6" creationId="{DC2ED8B1-3FFB-0B5D-CD64-1B800F135961}"/>
          </ac:picMkLst>
        </pc:picChg>
      </pc:sldChg>
    </pc:docChg>
  </pc:docChgLst>
  <pc:docChgLst>
    <pc:chgData name="Petr Kalina" userId="c562be8a-72c8-4d98-8725-854d52c71664" providerId="ADAL" clId="{5C29FAA7-0E58-4DE9-938B-506AE3F5AE6E}"/>
    <pc:docChg chg="custSel addSld delSld modSld sldOrd">
      <pc:chgData name="Petr Kalina" userId="c562be8a-72c8-4d98-8725-854d52c71664" providerId="ADAL" clId="{5C29FAA7-0E58-4DE9-938B-506AE3F5AE6E}" dt="2023-09-23T16:20:39.812" v="633" actId="20577"/>
      <pc:docMkLst>
        <pc:docMk/>
      </pc:docMkLst>
      <pc:sldChg chg="modSp mod">
        <pc:chgData name="Petr Kalina" userId="c562be8a-72c8-4d98-8725-854d52c71664" providerId="ADAL" clId="{5C29FAA7-0E58-4DE9-938B-506AE3F5AE6E}" dt="2023-09-22T18:28:02.920" v="138" actId="14100"/>
        <pc:sldMkLst>
          <pc:docMk/>
          <pc:sldMk cId="2571340879" sldId="280"/>
        </pc:sldMkLst>
        <pc:spChg chg="mod">
          <ac:chgData name="Petr Kalina" userId="c562be8a-72c8-4d98-8725-854d52c71664" providerId="ADAL" clId="{5C29FAA7-0E58-4DE9-938B-506AE3F5AE6E}" dt="2023-09-22T18:20:57.791" v="31" actId="20577"/>
          <ac:spMkLst>
            <pc:docMk/>
            <pc:sldMk cId="2571340879" sldId="280"/>
            <ac:spMk id="2" creationId="{3A872B75-5C12-9CAE-7FA7-A4125ED272BA}"/>
          </ac:spMkLst>
        </pc:spChg>
        <pc:spChg chg="mod">
          <ac:chgData name="Petr Kalina" userId="c562be8a-72c8-4d98-8725-854d52c71664" providerId="ADAL" clId="{5C29FAA7-0E58-4DE9-938B-506AE3F5AE6E}" dt="2023-09-22T18:28:02.920" v="138" actId="14100"/>
          <ac:spMkLst>
            <pc:docMk/>
            <pc:sldMk cId="2571340879" sldId="280"/>
            <ac:spMk id="3" creationId="{B000E0AB-15C1-ECB2-605A-99A80F67435B}"/>
          </ac:spMkLst>
        </pc:spChg>
      </pc:sldChg>
      <pc:sldChg chg="del">
        <pc:chgData name="Petr Kalina" userId="c562be8a-72c8-4d98-8725-854d52c71664" providerId="ADAL" clId="{5C29FAA7-0E58-4DE9-938B-506AE3F5AE6E}" dt="2023-09-22T18:28:55.883" v="142" actId="47"/>
        <pc:sldMkLst>
          <pc:docMk/>
          <pc:sldMk cId="905917266" sldId="281"/>
        </pc:sldMkLst>
      </pc:sldChg>
      <pc:sldChg chg="addSp delSp modSp mod">
        <pc:chgData name="Petr Kalina" userId="c562be8a-72c8-4d98-8725-854d52c71664" providerId="ADAL" clId="{5C29FAA7-0E58-4DE9-938B-506AE3F5AE6E}" dt="2023-09-23T12:21:11.705" v="290" actId="14100"/>
        <pc:sldMkLst>
          <pc:docMk/>
          <pc:sldMk cId="3270551315" sldId="282"/>
        </pc:sldMkLst>
        <pc:spChg chg="mod">
          <ac:chgData name="Petr Kalina" userId="c562be8a-72c8-4d98-8725-854d52c71664" providerId="ADAL" clId="{5C29FAA7-0E58-4DE9-938B-506AE3F5AE6E}" dt="2023-09-22T18:42:44.677" v="266" actId="255"/>
          <ac:spMkLst>
            <pc:docMk/>
            <pc:sldMk cId="3270551315" sldId="282"/>
            <ac:spMk id="2" creationId="{015A59C1-A336-14A9-8FE8-A96C34E0B355}"/>
          </ac:spMkLst>
        </pc:spChg>
        <pc:spChg chg="mod">
          <ac:chgData name="Petr Kalina" userId="c562be8a-72c8-4d98-8725-854d52c71664" providerId="ADAL" clId="{5C29FAA7-0E58-4DE9-938B-506AE3F5AE6E}" dt="2023-09-23T12:21:11.705" v="290" actId="14100"/>
          <ac:spMkLst>
            <pc:docMk/>
            <pc:sldMk cId="3270551315" sldId="282"/>
            <ac:spMk id="3" creationId="{89D16164-9BBC-A728-EDCF-80E45652B18B}"/>
          </ac:spMkLst>
        </pc:spChg>
        <pc:picChg chg="add mod">
          <ac:chgData name="Petr Kalina" userId="c562be8a-72c8-4d98-8725-854d52c71664" providerId="ADAL" clId="{5C29FAA7-0E58-4DE9-938B-506AE3F5AE6E}" dt="2023-09-23T12:20:11.011" v="284" actId="1076"/>
          <ac:picMkLst>
            <pc:docMk/>
            <pc:sldMk cId="3270551315" sldId="282"/>
            <ac:picMk id="5" creationId="{8557E247-32F4-8C57-90E1-EC3728EDD69F}"/>
          </ac:picMkLst>
        </pc:picChg>
        <pc:picChg chg="del">
          <ac:chgData name="Petr Kalina" userId="c562be8a-72c8-4d98-8725-854d52c71664" providerId="ADAL" clId="{5C29FAA7-0E58-4DE9-938B-506AE3F5AE6E}" dt="2023-09-22T18:36:43.475" v="194" actId="478"/>
          <ac:picMkLst>
            <pc:docMk/>
            <pc:sldMk cId="3270551315" sldId="282"/>
            <ac:picMk id="5" creationId="{AC923884-8580-659B-2B88-F4BBD80EB5E1}"/>
          </ac:picMkLst>
        </pc:picChg>
        <pc:picChg chg="add mod">
          <ac:chgData name="Petr Kalina" userId="c562be8a-72c8-4d98-8725-854d52c71664" providerId="ADAL" clId="{5C29FAA7-0E58-4DE9-938B-506AE3F5AE6E}" dt="2023-09-23T12:20:31.514" v="289" actId="1076"/>
          <ac:picMkLst>
            <pc:docMk/>
            <pc:sldMk cId="3270551315" sldId="282"/>
            <ac:picMk id="7" creationId="{1B80959E-4102-9423-E7EA-F4FC1766B02D}"/>
          </ac:picMkLst>
        </pc:picChg>
      </pc:sldChg>
      <pc:sldChg chg="del">
        <pc:chgData name="Petr Kalina" userId="c562be8a-72c8-4d98-8725-854d52c71664" providerId="ADAL" clId="{5C29FAA7-0E58-4DE9-938B-506AE3F5AE6E}" dt="2023-09-22T18:49:17.057" v="270" actId="47"/>
        <pc:sldMkLst>
          <pc:docMk/>
          <pc:sldMk cId="1271695622" sldId="283"/>
        </pc:sldMkLst>
      </pc:sldChg>
      <pc:sldChg chg="del">
        <pc:chgData name="Petr Kalina" userId="c562be8a-72c8-4d98-8725-854d52c71664" providerId="ADAL" clId="{5C29FAA7-0E58-4DE9-938B-506AE3F5AE6E}" dt="2023-09-22T18:49:20.191" v="271" actId="47"/>
        <pc:sldMkLst>
          <pc:docMk/>
          <pc:sldMk cId="2811264952" sldId="284"/>
        </pc:sldMkLst>
      </pc:sldChg>
      <pc:sldChg chg="del">
        <pc:chgData name="Petr Kalina" userId="c562be8a-72c8-4d98-8725-854d52c71664" providerId="ADAL" clId="{5C29FAA7-0E58-4DE9-938B-506AE3F5AE6E}" dt="2023-09-22T18:49:23.399" v="272" actId="47"/>
        <pc:sldMkLst>
          <pc:docMk/>
          <pc:sldMk cId="4026999046" sldId="285"/>
        </pc:sldMkLst>
      </pc:sldChg>
      <pc:sldChg chg="modSp add mod ord">
        <pc:chgData name="Petr Kalina" userId="c562be8a-72c8-4d98-8725-854d52c71664" providerId="ADAL" clId="{5C29FAA7-0E58-4DE9-938B-506AE3F5AE6E}" dt="2023-09-22T18:35:18.561" v="143" actId="1076"/>
        <pc:sldMkLst>
          <pc:docMk/>
          <pc:sldMk cId="1148534362" sldId="286"/>
        </pc:sldMkLst>
        <pc:spChg chg="mod">
          <ac:chgData name="Petr Kalina" userId="c562be8a-72c8-4d98-8725-854d52c71664" providerId="ADAL" clId="{5C29FAA7-0E58-4DE9-938B-506AE3F5AE6E}" dt="2023-09-22T18:35:18.561" v="143" actId="1076"/>
          <ac:spMkLst>
            <pc:docMk/>
            <pc:sldMk cId="1148534362" sldId="286"/>
            <ac:spMk id="2" creationId="{3DE76D49-D08C-8FA3-A7CD-9745E3F47ABF}"/>
          </ac:spMkLst>
        </pc:spChg>
      </pc:sldChg>
      <pc:sldChg chg="addSp delSp modSp new mod">
        <pc:chgData name="Petr Kalina" userId="c562be8a-72c8-4d98-8725-854d52c71664" providerId="ADAL" clId="{5C29FAA7-0E58-4DE9-938B-506AE3F5AE6E}" dt="2023-09-23T14:43:57.225" v="297" actId="1076"/>
        <pc:sldMkLst>
          <pc:docMk/>
          <pc:sldMk cId="600906803" sldId="287"/>
        </pc:sldMkLst>
        <pc:spChg chg="del">
          <ac:chgData name="Petr Kalina" userId="c562be8a-72c8-4d98-8725-854d52c71664" providerId="ADAL" clId="{5C29FAA7-0E58-4DE9-938B-506AE3F5AE6E}" dt="2023-09-23T14:43:48.771" v="295" actId="478"/>
          <ac:spMkLst>
            <pc:docMk/>
            <pc:sldMk cId="600906803" sldId="287"/>
            <ac:spMk id="2" creationId="{7A380EED-C021-3CE1-E69F-BB7522B47EF3}"/>
          </ac:spMkLst>
        </pc:spChg>
        <pc:spChg chg="del">
          <ac:chgData name="Petr Kalina" userId="c562be8a-72c8-4d98-8725-854d52c71664" providerId="ADAL" clId="{5C29FAA7-0E58-4DE9-938B-506AE3F5AE6E}" dt="2023-09-23T14:43:39.535" v="292" actId="931"/>
          <ac:spMkLst>
            <pc:docMk/>
            <pc:sldMk cId="600906803" sldId="287"/>
            <ac:spMk id="3" creationId="{CA9E7144-2297-379B-7123-532E63E67EF8}"/>
          </ac:spMkLst>
        </pc:spChg>
        <pc:picChg chg="add mod">
          <ac:chgData name="Petr Kalina" userId="c562be8a-72c8-4d98-8725-854d52c71664" providerId="ADAL" clId="{5C29FAA7-0E58-4DE9-938B-506AE3F5AE6E}" dt="2023-09-23T14:43:57.225" v="297" actId="1076"/>
          <ac:picMkLst>
            <pc:docMk/>
            <pc:sldMk cId="600906803" sldId="287"/>
            <ac:picMk id="5" creationId="{7A471B0E-2011-9F95-87A4-883319666004}"/>
          </ac:picMkLst>
        </pc:picChg>
      </pc:sldChg>
      <pc:sldChg chg="modSp new mod">
        <pc:chgData name="Petr Kalina" userId="c562be8a-72c8-4d98-8725-854d52c71664" providerId="ADAL" clId="{5C29FAA7-0E58-4DE9-938B-506AE3F5AE6E}" dt="2023-09-23T16:20:39.812" v="633" actId="20577"/>
        <pc:sldMkLst>
          <pc:docMk/>
          <pc:sldMk cId="2304505869" sldId="288"/>
        </pc:sldMkLst>
        <pc:spChg chg="mod">
          <ac:chgData name="Petr Kalina" userId="c562be8a-72c8-4d98-8725-854d52c71664" providerId="ADAL" clId="{5C29FAA7-0E58-4DE9-938B-506AE3F5AE6E}" dt="2023-09-23T14:44:46.306" v="343" actId="20577"/>
          <ac:spMkLst>
            <pc:docMk/>
            <pc:sldMk cId="2304505869" sldId="288"/>
            <ac:spMk id="2" creationId="{4A4CFD87-F3E8-F8DB-CA14-39AEA555799A}"/>
          </ac:spMkLst>
        </pc:spChg>
        <pc:spChg chg="mod">
          <ac:chgData name="Petr Kalina" userId="c562be8a-72c8-4d98-8725-854d52c71664" providerId="ADAL" clId="{5C29FAA7-0E58-4DE9-938B-506AE3F5AE6E}" dt="2023-09-23T16:20:39.812" v="633" actId="20577"/>
          <ac:spMkLst>
            <pc:docMk/>
            <pc:sldMk cId="2304505869" sldId="288"/>
            <ac:spMk id="3" creationId="{956F8DDD-FFF2-C433-401A-54C5D5BAB129}"/>
          </ac:spMkLst>
        </pc:spChg>
      </pc:sldChg>
      <pc:sldChg chg="modSp new mod">
        <pc:chgData name="Petr Kalina" userId="c562be8a-72c8-4d98-8725-854d52c71664" providerId="ADAL" clId="{5C29FAA7-0E58-4DE9-938B-506AE3F5AE6E}" dt="2023-09-23T16:12:32.288" v="573" actId="20577"/>
        <pc:sldMkLst>
          <pc:docMk/>
          <pc:sldMk cId="2940845915" sldId="289"/>
        </pc:sldMkLst>
        <pc:spChg chg="mod">
          <ac:chgData name="Petr Kalina" userId="c562be8a-72c8-4d98-8725-854d52c71664" providerId="ADAL" clId="{5C29FAA7-0E58-4DE9-938B-506AE3F5AE6E}" dt="2023-09-23T15:34:59.048" v="459" actId="20577"/>
          <ac:spMkLst>
            <pc:docMk/>
            <pc:sldMk cId="2940845915" sldId="289"/>
            <ac:spMk id="2" creationId="{8818F7CE-B03A-37F0-AA50-7806F83C8AA9}"/>
          </ac:spMkLst>
        </pc:spChg>
        <pc:spChg chg="mod">
          <ac:chgData name="Petr Kalina" userId="c562be8a-72c8-4d98-8725-854d52c71664" providerId="ADAL" clId="{5C29FAA7-0E58-4DE9-938B-506AE3F5AE6E}" dt="2023-09-23T16:12:32.288" v="573" actId="20577"/>
          <ac:spMkLst>
            <pc:docMk/>
            <pc:sldMk cId="2940845915" sldId="289"/>
            <ac:spMk id="3" creationId="{28020D9E-B656-74E5-F444-61D2DD35428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42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80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09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45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326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942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0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79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868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57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3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0000">
              <a:srgbClr val="000082"/>
            </a:gs>
            <a:gs pos="24160">
              <a:srgbClr val="0012A2"/>
            </a:gs>
            <a:gs pos="33000">
              <a:srgbClr val="0047FF"/>
            </a:gs>
            <a:gs pos="67000">
              <a:srgbClr val="000082"/>
            </a:gs>
            <a:gs pos="83000">
              <a:srgbClr val="0047FF"/>
            </a:gs>
            <a:gs pos="88000">
              <a:srgbClr val="000082"/>
            </a:gs>
            <a:gs pos="91000">
              <a:srgbClr val="0047FF">
                <a:lumMod val="88000"/>
                <a:lumOff val="12000"/>
                <a:alpha val="93000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E3289-A73A-4FC4-AADA-4A929F24CBAB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7298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877272"/>
            <a:ext cx="6400800" cy="720080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FFFF00"/>
                </a:solidFill>
              </a:rPr>
              <a:t>Petr Kalina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4EF8A435-4248-4C70-B7E7-2F279B25F27B}"/>
              </a:ext>
            </a:extLst>
          </p:cNvPr>
          <p:cNvSpPr txBox="1">
            <a:spLocks/>
          </p:cNvSpPr>
          <p:nvPr/>
        </p:nvSpPr>
        <p:spPr>
          <a:xfrm>
            <a:off x="685800" y="54868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>
                <a:solidFill>
                  <a:srgbClr val="FFFF00"/>
                </a:solidFill>
                <a:cs typeface="Calibri"/>
              </a:rPr>
              <a:t>Oleksandr </a:t>
            </a:r>
            <a:r>
              <a:rPr lang="cs-CZ" sz="4000" b="1" dirty="0" err="1">
                <a:solidFill>
                  <a:srgbClr val="FFFF00"/>
                </a:solidFill>
                <a:cs typeface="Calibri"/>
              </a:rPr>
              <a:t>Dovženko</a:t>
            </a:r>
            <a:endParaRPr lang="cs-CZ" sz="4000" b="1" dirty="0">
              <a:solidFill>
                <a:srgbClr val="FFFF00"/>
              </a:solidFill>
              <a:cs typeface="Calibri"/>
            </a:endParaRPr>
          </a:p>
          <a:p>
            <a:endParaRPr lang="cs-CZ" sz="4000" dirty="0">
              <a:solidFill>
                <a:srgbClr val="FFFF00"/>
              </a:solidFill>
              <a:cs typeface="Calibri"/>
            </a:endParaRPr>
          </a:p>
          <a:p>
            <a:r>
              <a:rPr lang="cs-CZ" sz="4000" b="1" dirty="0">
                <a:solidFill>
                  <a:srgbClr val="FFFF00"/>
                </a:solidFill>
                <a:cs typeface="Calibri"/>
              </a:rPr>
              <a:t>Země </a:t>
            </a:r>
          </a:p>
          <a:p>
            <a:r>
              <a:rPr lang="cs-CZ" sz="2900" b="1" dirty="0">
                <a:solidFill>
                  <a:srgbClr val="FFFF00"/>
                </a:solidFill>
                <a:cs typeface="Calibri"/>
              </a:rPr>
              <a:t>(1930)</a:t>
            </a:r>
          </a:p>
        </p:txBody>
      </p:sp>
      <p:pic>
        <p:nvPicPr>
          <p:cNvPr id="6" name="Obrázek 5" descr="Obsah obrázku text, oblečení, plakát, kreslené&#10;&#10;Popis byl vytvořen automaticky">
            <a:extLst>
              <a:ext uri="{FF2B5EF4-FFF2-40B4-BE49-F238E27FC236}">
                <a16:creationId xmlns:a16="http://schemas.microsoft.com/office/drawing/2014/main" id="{BFAFB2C8-6BB9-3E93-843A-C2C2E703C0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437" y="2334533"/>
            <a:ext cx="2143125" cy="329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70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E76D49-D08C-8FA3-A7CD-9745E3F47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Oleksandr </a:t>
            </a:r>
            <a:r>
              <a:rPr lang="cs-CZ" dirty="0" err="1"/>
              <a:t>Dovženko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C33DF9-AF66-AEBA-4BAB-D6239D179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5842992" cy="4963690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1200"/>
              </a:spcBef>
            </a:pPr>
            <a:r>
              <a:rPr lang="cs-CZ" kern="1200" dirty="0">
                <a:solidFill>
                  <a:srgbClr val="FFFFFF"/>
                </a:solidFill>
                <a:effectLst/>
                <a:ea typeface="+mn-ea"/>
                <a:cs typeface="+mn-cs"/>
              </a:rPr>
              <a:t>narozen 29. 8. 1894, </a:t>
            </a:r>
            <a:r>
              <a:rPr lang="cs-CZ" kern="1200" dirty="0" err="1">
                <a:solidFill>
                  <a:srgbClr val="FFFFFF"/>
                </a:solidFill>
                <a:effectLst/>
                <a:ea typeface="+mn-ea"/>
                <a:cs typeface="+mn-cs"/>
              </a:rPr>
              <a:t>Vjunyšče</a:t>
            </a:r>
            <a:r>
              <a:rPr lang="cs-CZ" kern="1200" dirty="0">
                <a:solidFill>
                  <a:srgbClr val="FFFFFF"/>
                </a:solidFill>
                <a:effectLst/>
                <a:ea typeface="+mn-ea"/>
                <a:cs typeface="+mn-cs"/>
              </a:rPr>
              <a:t>, </a:t>
            </a:r>
            <a:r>
              <a:rPr lang="cs-CZ" kern="1200" dirty="0" err="1">
                <a:solidFill>
                  <a:srgbClr val="FFFFFF"/>
                </a:solidFill>
                <a:effectLst/>
                <a:ea typeface="+mn-ea"/>
                <a:cs typeface="+mn-cs"/>
              </a:rPr>
              <a:t>Černihovská</a:t>
            </a:r>
            <a:r>
              <a:rPr lang="cs-CZ" kern="1200" dirty="0">
                <a:solidFill>
                  <a:srgbClr val="FFFFFF"/>
                </a:solidFill>
                <a:effectLst/>
                <a:ea typeface="+mn-ea"/>
                <a:cs typeface="+mn-cs"/>
              </a:rPr>
              <a:t> gubernie</a:t>
            </a:r>
          </a:p>
          <a:p>
            <a:pPr>
              <a:spcBef>
                <a:spcPts val="1200"/>
              </a:spcBef>
            </a:pPr>
            <a:r>
              <a:rPr lang="cs-CZ" dirty="0">
                <a:solidFill>
                  <a:srgbClr val="FFFFFF"/>
                </a:solidFill>
              </a:rPr>
              <a:t>učitelský ústav, obchodní akademie, Akademie umění</a:t>
            </a:r>
            <a:endParaRPr lang="cs-CZ" kern="1200" dirty="0">
              <a:solidFill>
                <a:srgbClr val="FFFFFF"/>
              </a:solidFill>
              <a:effectLst/>
              <a:ea typeface="+mn-ea"/>
              <a:cs typeface="+mn-cs"/>
            </a:endParaRPr>
          </a:p>
          <a:p>
            <a:pPr>
              <a:spcBef>
                <a:spcPts val="1200"/>
              </a:spcBef>
            </a:pPr>
            <a:r>
              <a:rPr lang="cs-CZ" dirty="0">
                <a:solidFill>
                  <a:srgbClr val="FFFFFF"/>
                </a:solidFill>
              </a:rPr>
              <a:t>diplomatická činnost v Polsku, ilustrátor deníku </a:t>
            </a:r>
            <a:r>
              <a:rPr lang="cs-CZ" i="1" dirty="0" err="1">
                <a:solidFill>
                  <a:srgbClr val="FFFFFF"/>
                </a:solidFill>
              </a:rPr>
              <a:t>Visti</a:t>
            </a:r>
            <a:r>
              <a:rPr lang="cs-CZ" i="1" dirty="0">
                <a:solidFill>
                  <a:srgbClr val="FFFFFF"/>
                </a:solidFill>
              </a:rPr>
              <a:t> </a:t>
            </a:r>
            <a:r>
              <a:rPr lang="cs-CZ" dirty="0">
                <a:solidFill>
                  <a:srgbClr val="FFFFFF"/>
                </a:solidFill>
              </a:rPr>
              <a:t>(Charkov)</a:t>
            </a:r>
            <a:endParaRPr lang="cs-CZ" i="1" dirty="0">
              <a:solidFill>
                <a:srgbClr val="FFFFFF"/>
              </a:solidFill>
            </a:endParaRPr>
          </a:p>
          <a:p>
            <a:pPr>
              <a:spcBef>
                <a:spcPts val="1200"/>
              </a:spcBef>
            </a:pPr>
            <a:r>
              <a:rPr lang="cs-CZ" dirty="0">
                <a:solidFill>
                  <a:srgbClr val="FFFFFF"/>
                </a:solidFill>
              </a:rPr>
              <a:t>Hart, VAPLITE</a:t>
            </a:r>
          </a:p>
          <a:p>
            <a:pPr>
              <a:spcBef>
                <a:spcPts val="1200"/>
              </a:spcBef>
            </a:pPr>
            <a:r>
              <a:rPr lang="cs-CZ" dirty="0">
                <a:solidFill>
                  <a:srgbClr val="FFFFFF"/>
                </a:solidFill>
                <a:effectLst/>
              </a:rPr>
              <a:t>1926-1928: Oděsa</a:t>
            </a:r>
            <a:endParaRPr lang="cs-CZ" dirty="0">
              <a:solidFill>
                <a:srgbClr val="FFFFFF"/>
              </a:solidFill>
            </a:endParaRPr>
          </a:p>
          <a:p>
            <a:pPr>
              <a:spcBef>
                <a:spcPts val="1200"/>
              </a:spcBef>
            </a:pPr>
            <a:r>
              <a:rPr lang="cs-CZ" dirty="0">
                <a:solidFill>
                  <a:srgbClr val="FFFFFF"/>
                </a:solidFill>
                <a:effectLst/>
              </a:rPr>
              <a:t>1929-1941 Kyjevská filmová studia</a:t>
            </a:r>
          </a:p>
          <a:p>
            <a:pPr>
              <a:spcBef>
                <a:spcPts val="1200"/>
              </a:spcBef>
            </a:pPr>
            <a:r>
              <a:rPr lang="cs-CZ" dirty="0">
                <a:solidFill>
                  <a:srgbClr val="FFFFFF"/>
                </a:solidFill>
                <a:effectLst/>
              </a:rPr>
              <a:t>1941-1956 </a:t>
            </a:r>
            <a:r>
              <a:rPr lang="cs-CZ" dirty="0" err="1">
                <a:solidFill>
                  <a:srgbClr val="FFFFFF"/>
                </a:solidFill>
                <a:effectLst/>
              </a:rPr>
              <a:t>Mosfilm</a:t>
            </a:r>
            <a:r>
              <a:rPr lang="cs-CZ" dirty="0">
                <a:solidFill>
                  <a:srgbClr val="FFFFFF"/>
                </a:solidFill>
                <a:effectLst/>
              </a:rPr>
              <a:t>, Všesvazový institut </a:t>
            </a:r>
            <a:r>
              <a:rPr lang="cs-CZ" dirty="0" err="1">
                <a:solidFill>
                  <a:srgbClr val="FFFFFF"/>
                </a:solidFill>
                <a:effectLst/>
              </a:rPr>
              <a:t>kinemadografie</a:t>
            </a:r>
            <a:r>
              <a:rPr lang="cs-CZ" dirty="0">
                <a:solidFill>
                  <a:srgbClr val="FFFFFF"/>
                </a:solidFill>
                <a:effectLst/>
              </a:rPr>
              <a:t> </a:t>
            </a:r>
          </a:p>
          <a:p>
            <a:pPr>
              <a:spcBef>
                <a:spcPts val="1200"/>
              </a:spcBef>
            </a:pPr>
            <a:r>
              <a:rPr lang="cs-CZ" dirty="0">
                <a:solidFill>
                  <a:srgbClr val="FFFFFF"/>
                </a:solidFill>
              </a:rPr>
              <a:t>zemřel 25. listopadu 1956, </a:t>
            </a:r>
            <a:r>
              <a:rPr lang="cs-CZ" dirty="0" err="1">
                <a:solidFill>
                  <a:srgbClr val="FFFFFF"/>
                </a:solidFill>
              </a:rPr>
              <a:t>Peredělkino</a:t>
            </a:r>
            <a:endParaRPr lang="cs-CZ" dirty="0">
              <a:effectLst/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6" name="Obrázek 5" descr="Obsah obrázku osoba, Lidská tvář, portrét, muž&#10;&#10;Popis byl vytvořen automaticky">
            <a:extLst>
              <a:ext uri="{FF2B5EF4-FFF2-40B4-BE49-F238E27FC236}">
                <a16:creationId xmlns:a16="http://schemas.microsoft.com/office/drawing/2014/main" id="{DC2ED8B1-3FFB-0B5D-CD64-1B800F1359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563162"/>
            <a:ext cx="2272481" cy="3181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024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872B75-5C12-9CAE-7FA7-A4125ED27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z kinematografie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00E0AB-15C1-ECB2-605A-99A80F674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319" y="1844824"/>
            <a:ext cx="8229600" cy="4392487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cs-CZ" sz="3000" dirty="0" err="1"/>
              <a:t>Zvenyhora</a:t>
            </a:r>
            <a:r>
              <a:rPr lang="cs-CZ" sz="3000" dirty="0"/>
              <a:t> (1928)</a:t>
            </a:r>
          </a:p>
          <a:p>
            <a:pPr>
              <a:spcBef>
                <a:spcPts val="1800"/>
              </a:spcBef>
            </a:pPr>
            <a:r>
              <a:rPr lang="cs-CZ" sz="3000" dirty="0"/>
              <a:t>Arsenal (1929)</a:t>
            </a:r>
          </a:p>
          <a:p>
            <a:pPr>
              <a:spcBef>
                <a:spcPts val="1800"/>
              </a:spcBef>
            </a:pPr>
            <a:r>
              <a:rPr lang="cs-CZ" sz="3000" dirty="0"/>
              <a:t>Země / </a:t>
            </a:r>
            <a:r>
              <a:rPr lang="cs-CZ" sz="3000" dirty="0" err="1"/>
              <a:t>Zemlja</a:t>
            </a:r>
            <a:r>
              <a:rPr lang="cs-CZ" sz="3000" dirty="0"/>
              <a:t> (1930)</a:t>
            </a:r>
          </a:p>
          <a:p>
            <a:pPr>
              <a:spcBef>
                <a:spcPts val="1800"/>
              </a:spcBef>
            </a:pPr>
            <a:r>
              <a:rPr lang="cs-CZ" sz="3000" dirty="0"/>
              <a:t>Ivan (1932)</a:t>
            </a:r>
          </a:p>
          <a:p>
            <a:pPr>
              <a:spcBef>
                <a:spcPts val="1800"/>
              </a:spcBef>
            </a:pPr>
            <a:r>
              <a:rPr lang="cs-CZ" sz="3000" dirty="0" err="1"/>
              <a:t>Ščors</a:t>
            </a:r>
            <a:r>
              <a:rPr lang="cs-CZ" sz="3000" dirty="0"/>
              <a:t> (1939)</a:t>
            </a:r>
          </a:p>
          <a:p>
            <a:pPr>
              <a:spcBef>
                <a:spcPts val="1800"/>
              </a:spcBef>
            </a:pPr>
            <a:r>
              <a:rPr lang="cs-CZ" sz="3000" dirty="0"/>
              <a:t>Ukrajina v ohni (1943)</a:t>
            </a:r>
          </a:p>
        </p:txBody>
      </p:sp>
    </p:spTree>
    <p:extLst>
      <p:ext uri="{BB962C8B-B14F-4D97-AF65-F5344CB8AC3E}">
        <p14:creationId xmlns:p14="http://schemas.microsoft.com/office/powerpoint/2010/main" val="2571340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E76D49-D08C-8FA3-A7CD-9745E3F47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Oleksandr </a:t>
            </a:r>
            <a:r>
              <a:rPr lang="cs-CZ" dirty="0" err="1"/>
              <a:t>Dovženko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C33DF9-AF66-AEBA-4BAB-D6239D179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5842992" cy="4963690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1200"/>
              </a:spcBef>
            </a:pPr>
            <a:r>
              <a:rPr lang="cs-CZ" kern="1200" dirty="0">
                <a:solidFill>
                  <a:srgbClr val="FFFFFF"/>
                </a:solidFill>
                <a:effectLst/>
                <a:ea typeface="+mn-ea"/>
                <a:cs typeface="+mn-cs"/>
              </a:rPr>
              <a:t>narozen 29. 8. 1894, </a:t>
            </a:r>
            <a:r>
              <a:rPr lang="cs-CZ" kern="1200" dirty="0" err="1">
                <a:solidFill>
                  <a:srgbClr val="FFFFFF"/>
                </a:solidFill>
                <a:effectLst/>
                <a:ea typeface="+mn-ea"/>
                <a:cs typeface="+mn-cs"/>
              </a:rPr>
              <a:t>Vjunyšče</a:t>
            </a:r>
            <a:r>
              <a:rPr lang="cs-CZ" kern="1200" dirty="0">
                <a:solidFill>
                  <a:srgbClr val="FFFFFF"/>
                </a:solidFill>
                <a:effectLst/>
                <a:ea typeface="+mn-ea"/>
                <a:cs typeface="+mn-cs"/>
              </a:rPr>
              <a:t>, </a:t>
            </a:r>
            <a:r>
              <a:rPr lang="cs-CZ" kern="1200" dirty="0" err="1">
                <a:solidFill>
                  <a:srgbClr val="FFFFFF"/>
                </a:solidFill>
                <a:effectLst/>
                <a:ea typeface="+mn-ea"/>
                <a:cs typeface="+mn-cs"/>
              </a:rPr>
              <a:t>Černihovská</a:t>
            </a:r>
            <a:r>
              <a:rPr lang="cs-CZ" kern="1200" dirty="0">
                <a:solidFill>
                  <a:srgbClr val="FFFFFF"/>
                </a:solidFill>
                <a:effectLst/>
                <a:ea typeface="+mn-ea"/>
                <a:cs typeface="+mn-cs"/>
              </a:rPr>
              <a:t> gubernie</a:t>
            </a:r>
          </a:p>
          <a:p>
            <a:pPr>
              <a:spcBef>
                <a:spcPts val="1200"/>
              </a:spcBef>
            </a:pPr>
            <a:r>
              <a:rPr lang="cs-CZ" dirty="0">
                <a:solidFill>
                  <a:srgbClr val="FFFFFF"/>
                </a:solidFill>
              </a:rPr>
              <a:t>učitelský ústav, obchodní akademie, Akademie umění</a:t>
            </a:r>
            <a:endParaRPr lang="cs-CZ" kern="1200" dirty="0">
              <a:solidFill>
                <a:srgbClr val="FFFFFF"/>
              </a:solidFill>
              <a:effectLst/>
              <a:ea typeface="+mn-ea"/>
              <a:cs typeface="+mn-cs"/>
            </a:endParaRPr>
          </a:p>
          <a:p>
            <a:pPr>
              <a:spcBef>
                <a:spcPts val="1200"/>
              </a:spcBef>
            </a:pPr>
            <a:r>
              <a:rPr lang="cs-CZ" dirty="0">
                <a:solidFill>
                  <a:srgbClr val="FFFFFF"/>
                </a:solidFill>
              </a:rPr>
              <a:t>diplomatická činnost v Polsku, ilustrátor deníku </a:t>
            </a:r>
            <a:r>
              <a:rPr lang="cs-CZ" i="1" dirty="0" err="1">
                <a:solidFill>
                  <a:srgbClr val="FFFFFF"/>
                </a:solidFill>
              </a:rPr>
              <a:t>Visti</a:t>
            </a:r>
            <a:r>
              <a:rPr lang="cs-CZ" i="1" dirty="0">
                <a:solidFill>
                  <a:srgbClr val="FFFFFF"/>
                </a:solidFill>
              </a:rPr>
              <a:t> </a:t>
            </a:r>
            <a:r>
              <a:rPr lang="cs-CZ" dirty="0">
                <a:solidFill>
                  <a:srgbClr val="FFFFFF"/>
                </a:solidFill>
              </a:rPr>
              <a:t>(Charkov)</a:t>
            </a:r>
            <a:endParaRPr lang="cs-CZ" i="1" dirty="0">
              <a:solidFill>
                <a:srgbClr val="FFFFFF"/>
              </a:solidFill>
            </a:endParaRPr>
          </a:p>
          <a:p>
            <a:pPr>
              <a:spcBef>
                <a:spcPts val="1200"/>
              </a:spcBef>
            </a:pPr>
            <a:r>
              <a:rPr lang="cs-CZ" dirty="0">
                <a:solidFill>
                  <a:srgbClr val="FFFFFF"/>
                </a:solidFill>
              </a:rPr>
              <a:t>Hart, VAPLITE</a:t>
            </a:r>
          </a:p>
          <a:p>
            <a:pPr>
              <a:spcBef>
                <a:spcPts val="1200"/>
              </a:spcBef>
            </a:pPr>
            <a:r>
              <a:rPr lang="cs-CZ" dirty="0">
                <a:solidFill>
                  <a:srgbClr val="FFFFFF"/>
                </a:solidFill>
                <a:effectLst/>
              </a:rPr>
              <a:t>1926-1928: Oděsa</a:t>
            </a:r>
            <a:endParaRPr lang="cs-CZ" dirty="0">
              <a:solidFill>
                <a:srgbClr val="FFFFFF"/>
              </a:solidFill>
            </a:endParaRPr>
          </a:p>
          <a:p>
            <a:pPr>
              <a:spcBef>
                <a:spcPts val="1200"/>
              </a:spcBef>
            </a:pPr>
            <a:r>
              <a:rPr lang="cs-CZ" dirty="0">
                <a:solidFill>
                  <a:srgbClr val="FFFFFF"/>
                </a:solidFill>
                <a:effectLst/>
              </a:rPr>
              <a:t>1929-1941 Kyjevská filmová studia</a:t>
            </a:r>
          </a:p>
          <a:p>
            <a:pPr>
              <a:spcBef>
                <a:spcPts val="1200"/>
              </a:spcBef>
            </a:pPr>
            <a:r>
              <a:rPr lang="cs-CZ" dirty="0">
                <a:solidFill>
                  <a:srgbClr val="FFFFFF"/>
                </a:solidFill>
                <a:effectLst/>
              </a:rPr>
              <a:t>1941-1956 </a:t>
            </a:r>
            <a:r>
              <a:rPr lang="cs-CZ" dirty="0" err="1">
                <a:solidFill>
                  <a:srgbClr val="FFFFFF"/>
                </a:solidFill>
                <a:effectLst/>
              </a:rPr>
              <a:t>Mosfilm</a:t>
            </a:r>
            <a:r>
              <a:rPr lang="cs-CZ" dirty="0">
                <a:solidFill>
                  <a:srgbClr val="FFFFFF"/>
                </a:solidFill>
                <a:effectLst/>
              </a:rPr>
              <a:t>, Všesvazový institut </a:t>
            </a:r>
            <a:r>
              <a:rPr lang="cs-CZ" dirty="0" err="1">
                <a:solidFill>
                  <a:srgbClr val="FFFFFF"/>
                </a:solidFill>
                <a:effectLst/>
              </a:rPr>
              <a:t>kinemadografie</a:t>
            </a:r>
            <a:r>
              <a:rPr lang="cs-CZ" dirty="0">
                <a:solidFill>
                  <a:srgbClr val="FFFFFF"/>
                </a:solidFill>
                <a:effectLst/>
              </a:rPr>
              <a:t> </a:t>
            </a:r>
          </a:p>
          <a:p>
            <a:pPr>
              <a:spcBef>
                <a:spcPts val="1200"/>
              </a:spcBef>
            </a:pPr>
            <a:r>
              <a:rPr lang="cs-CZ" dirty="0">
                <a:solidFill>
                  <a:srgbClr val="FFFFFF"/>
                </a:solidFill>
              </a:rPr>
              <a:t>zemřel 25. listopadu 1956, </a:t>
            </a:r>
            <a:r>
              <a:rPr lang="cs-CZ" dirty="0" err="1">
                <a:solidFill>
                  <a:srgbClr val="FFFFFF"/>
                </a:solidFill>
              </a:rPr>
              <a:t>Peredělkino</a:t>
            </a:r>
            <a:endParaRPr lang="cs-CZ" dirty="0">
              <a:effectLst/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6" name="Obrázek 5" descr="Obsah obrázku osoba, Lidská tvář, portrét, muž&#10;&#10;Popis byl vytvořen automaticky">
            <a:extLst>
              <a:ext uri="{FF2B5EF4-FFF2-40B4-BE49-F238E27FC236}">
                <a16:creationId xmlns:a16="http://schemas.microsoft.com/office/drawing/2014/main" id="{DC2ED8B1-3FFB-0B5D-CD64-1B800F1359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563162"/>
            <a:ext cx="2272481" cy="3181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534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5A59C1-A336-14A9-8FE8-A96C34E0B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30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4900" dirty="0"/>
              <a:t>Země</a:t>
            </a:r>
            <a:br>
              <a:rPr lang="cs-CZ" sz="4900" dirty="0"/>
            </a:br>
            <a:r>
              <a:rPr lang="uk-UA" sz="3100" dirty="0"/>
              <a:t>Земля</a:t>
            </a:r>
            <a:endParaRPr lang="cs-CZ" sz="31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D16164-9BBC-A728-EDCF-80E45652B1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762164"/>
          </a:xfrm>
        </p:spPr>
        <p:txBody>
          <a:bodyPr>
            <a:normAutofit/>
          </a:bodyPr>
          <a:lstStyle/>
          <a:p>
            <a:r>
              <a:rPr lang="cs-CZ" sz="4000" dirty="0"/>
              <a:t>scénář a režie: Oleksandr </a:t>
            </a:r>
            <a:r>
              <a:rPr lang="cs-CZ" sz="4000" dirty="0" err="1"/>
              <a:t>Dovženko</a:t>
            </a:r>
            <a:endParaRPr lang="cs-CZ" sz="4000" dirty="0"/>
          </a:p>
          <a:p>
            <a:r>
              <a:rPr lang="cs-CZ" sz="4000" dirty="0"/>
              <a:t>kamera: </a:t>
            </a:r>
            <a:r>
              <a:rPr lang="cs-CZ" sz="4000" dirty="0" err="1"/>
              <a:t>Danylo</a:t>
            </a:r>
            <a:r>
              <a:rPr lang="cs-CZ" sz="4000" dirty="0"/>
              <a:t> </a:t>
            </a:r>
            <a:r>
              <a:rPr lang="cs-CZ" sz="4000" dirty="0" err="1"/>
              <a:t>Demuckyj</a:t>
            </a:r>
            <a:endParaRPr lang="cs-CZ" sz="4000" dirty="0"/>
          </a:p>
          <a:p>
            <a:r>
              <a:rPr lang="cs-CZ" sz="4000" dirty="0"/>
              <a:t>hlavní role: Semen </a:t>
            </a:r>
            <a:r>
              <a:rPr lang="cs-CZ" sz="4000" dirty="0" err="1"/>
              <a:t>Svašenko</a:t>
            </a:r>
            <a:endParaRPr lang="uk-UA" sz="4000" dirty="0"/>
          </a:p>
          <a:p>
            <a:endParaRPr lang="uk-UA" sz="4000" dirty="0"/>
          </a:p>
          <a:p>
            <a:r>
              <a:rPr lang="cs-CZ" sz="4000" dirty="0"/>
              <a:t>premiéra: 8. dubna 1930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557E247-32F4-8C57-90E1-EC3728EDD6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32656"/>
            <a:ext cx="2711963" cy="2033972"/>
          </a:xfrm>
          <a:prstGeom prst="rect">
            <a:avLst/>
          </a:prstGeom>
        </p:spPr>
      </p:pic>
      <p:pic>
        <p:nvPicPr>
          <p:cNvPr id="7" name="Obrázek 6" descr="Obsah obrázku Lidská tvář, černobílá, osoba, Černobílá fotografie&#10;&#10;Popis byl vytvořen automaticky">
            <a:extLst>
              <a:ext uri="{FF2B5EF4-FFF2-40B4-BE49-F238E27FC236}">
                <a16:creationId xmlns:a16="http://schemas.microsoft.com/office/drawing/2014/main" id="{1B80959E-4102-9423-E7EA-F4FC1766B0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617" y="373832"/>
            <a:ext cx="2764815" cy="1985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551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4CFD87-F3E8-F8DB-CA14-39AEA5557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Nerealizované filmové projekty</a:t>
            </a:r>
            <a:br>
              <a:rPr lang="cs-CZ" dirty="0"/>
            </a:br>
            <a:r>
              <a:rPr lang="cs-CZ" dirty="0"/>
              <a:t>(výběr)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6F8DDD-FFF2-C433-401A-54C5D5BAB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986" y="2564904"/>
            <a:ext cx="8229600" cy="2736304"/>
          </a:xfrm>
        </p:spPr>
        <p:txBody>
          <a:bodyPr/>
          <a:lstStyle/>
          <a:p>
            <a:r>
              <a:rPr lang="cs-CZ" dirty="0"/>
              <a:t>Taras </a:t>
            </a:r>
            <a:r>
              <a:rPr lang="cs-CZ" dirty="0" err="1"/>
              <a:t>Bulba</a:t>
            </a:r>
            <a:endParaRPr lang="cs-CZ" dirty="0"/>
          </a:p>
          <a:p>
            <a:r>
              <a:rPr lang="cs-CZ" dirty="0"/>
              <a:t>Pověst plamenných let (</a:t>
            </a:r>
            <a:r>
              <a:rPr lang="uk-UA" dirty="0"/>
              <a:t>1961</a:t>
            </a:r>
            <a:r>
              <a:rPr lang="cs-CZ" dirty="0"/>
              <a:t>, Julija </a:t>
            </a:r>
            <a:r>
              <a:rPr lang="cs-CZ" dirty="0" err="1"/>
              <a:t>Solnceva</a:t>
            </a:r>
            <a:r>
              <a:rPr lang="cs-CZ" dirty="0"/>
              <a:t>)</a:t>
            </a:r>
            <a:endParaRPr lang="uk-UA" dirty="0"/>
          </a:p>
          <a:p>
            <a:r>
              <a:rPr lang="cs-CZ" dirty="0"/>
              <a:t>Poéma o moři</a:t>
            </a:r>
            <a:r>
              <a:rPr lang="uk-UA" dirty="0"/>
              <a:t> </a:t>
            </a:r>
            <a:r>
              <a:rPr lang="cs-CZ" dirty="0"/>
              <a:t>(1958, Julija </a:t>
            </a:r>
            <a:r>
              <a:rPr lang="cs-CZ" dirty="0" err="1"/>
              <a:t>Solnceva</a:t>
            </a:r>
            <a:r>
              <a:rPr lang="cs-CZ" dirty="0"/>
              <a:t>)</a:t>
            </a:r>
          </a:p>
          <a:p>
            <a:r>
              <a:rPr lang="cs-CZ" dirty="0"/>
              <a:t>Začarovaná Desna (</a:t>
            </a:r>
            <a:r>
              <a:rPr lang="uk-UA" dirty="0"/>
              <a:t>1964</a:t>
            </a:r>
            <a:r>
              <a:rPr lang="cs-CZ" dirty="0"/>
              <a:t>, Julija </a:t>
            </a:r>
            <a:r>
              <a:rPr lang="cs-CZ" dirty="0" err="1"/>
              <a:t>Solnceva</a:t>
            </a:r>
            <a:r>
              <a:rPr lang="cs-CZ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4505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text, Lidská tvář, kniha, plakát&#10;&#10;Popis byl vytvořen automaticky">
            <a:extLst>
              <a:ext uri="{FF2B5EF4-FFF2-40B4-BE49-F238E27FC236}">
                <a16:creationId xmlns:a16="http://schemas.microsoft.com/office/drawing/2014/main" id="{7A471B0E-2011-9F95-87A4-8833196660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684225"/>
            <a:ext cx="3888432" cy="5489549"/>
          </a:xfrm>
        </p:spPr>
      </p:pic>
    </p:spTree>
    <p:extLst>
      <p:ext uri="{BB962C8B-B14F-4D97-AF65-F5344CB8AC3E}">
        <p14:creationId xmlns:p14="http://schemas.microsoft.com/office/powerpoint/2010/main" val="600906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18F7CE-B03A-37F0-AA50-7806F83C8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020D9E-B656-74E5-F444-61D2DD354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spcBef>
                <a:spcPts val="1200"/>
              </a:spcBef>
            </a:pPr>
            <a:r>
              <a:rPr lang="cs-CZ" dirty="0" err="1"/>
              <a:t>Dovženko</a:t>
            </a:r>
            <a:r>
              <a:rPr lang="cs-CZ" dirty="0"/>
              <a:t>, Oleksandr: Básník filmového plátna. Výběr z díla. Československý filmový ústav, Praha 1976.</a:t>
            </a:r>
          </a:p>
          <a:p>
            <a:pPr algn="just">
              <a:spcBef>
                <a:spcPts val="1200"/>
              </a:spcBef>
            </a:pPr>
            <a:r>
              <a:rPr lang="cs-CZ" dirty="0" err="1"/>
              <a:t>Gillespie</a:t>
            </a:r>
            <a:r>
              <a:rPr lang="cs-CZ" dirty="0"/>
              <a:t>, David: Early </a:t>
            </a:r>
            <a:r>
              <a:rPr lang="cs-CZ" dirty="0" err="1"/>
              <a:t>Soviet</a:t>
            </a:r>
            <a:r>
              <a:rPr lang="cs-CZ" dirty="0"/>
              <a:t> </a:t>
            </a:r>
            <a:r>
              <a:rPr lang="cs-CZ" dirty="0" err="1"/>
              <a:t>Cinema</a:t>
            </a:r>
            <a:r>
              <a:rPr lang="cs-CZ" dirty="0"/>
              <a:t>. Innovation. Ideology and Propaganda. </a:t>
            </a:r>
            <a:r>
              <a:rPr lang="cs-CZ" dirty="0" err="1"/>
              <a:t>Wallflower</a:t>
            </a:r>
            <a:r>
              <a:rPr lang="cs-CZ" dirty="0"/>
              <a:t>, London, New York 2000.</a:t>
            </a:r>
          </a:p>
          <a:p>
            <a:pPr algn="just">
              <a:spcBef>
                <a:spcPts val="1200"/>
              </a:spcBef>
            </a:pPr>
            <a:r>
              <a:rPr lang="cs-CZ" dirty="0"/>
              <a:t>Lexikon světového filmu. </a:t>
            </a:r>
            <a:r>
              <a:rPr lang="cs-CZ" dirty="0" err="1"/>
              <a:t>Orpheus</a:t>
            </a:r>
            <a:r>
              <a:rPr lang="cs-CZ" dirty="0"/>
              <a:t>, Praha – Litvínov 2005.</a:t>
            </a:r>
          </a:p>
          <a:p>
            <a:pPr algn="just">
              <a:spcBef>
                <a:spcPts val="1200"/>
              </a:spcBef>
            </a:pP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Cinema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Russia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Former</a:t>
            </a:r>
            <a:r>
              <a:rPr lang="cs-CZ" dirty="0"/>
              <a:t> </a:t>
            </a:r>
            <a:r>
              <a:rPr lang="cs-CZ" dirty="0" err="1"/>
              <a:t>Soviet</a:t>
            </a:r>
            <a:r>
              <a:rPr lang="cs-CZ" dirty="0"/>
              <a:t> Union. </a:t>
            </a:r>
            <a:r>
              <a:rPr lang="cs-CZ" dirty="0" err="1"/>
              <a:t>Wallflower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, London 2007.</a:t>
            </a:r>
          </a:p>
        </p:txBody>
      </p:sp>
    </p:spTree>
    <p:extLst>
      <p:ext uri="{BB962C8B-B14F-4D97-AF65-F5344CB8AC3E}">
        <p14:creationId xmlns:p14="http://schemas.microsoft.com/office/powerpoint/2010/main" val="2940845915"/>
      </p:ext>
    </p:extLst>
  </p:cSld>
  <p:clrMapOvr>
    <a:masterClrMapping/>
  </p:clrMapOvr>
</p:sld>
</file>

<file path=ppt/theme/theme1.xml><?xml version="1.0" encoding="utf-8"?>
<a:theme xmlns:a="http://schemas.openxmlformats.org/drawingml/2006/main" name="Moje prezentace modrá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Moje prezentace modrá</Template>
  <TotalTime>1026</TotalTime>
  <Words>277</Words>
  <Application>Microsoft Office PowerPoint</Application>
  <PresentationFormat>Předvádění na obrazovce (4:3)</PresentationFormat>
  <Paragraphs>48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Moje prezentace modrá</vt:lpstr>
      <vt:lpstr>Prezentace aplikace PowerPoint</vt:lpstr>
      <vt:lpstr>Oleksandr Dovženko</vt:lpstr>
      <vt:lpstr>Výběr z kinematografie</vt:lpstr>
      <vt:lpstr>Oleksandr Dovženko</vt:lpstr>
      <vt:lpstr>Země Земля</vt:lpstr>
      <vt:lpstr>Nerealizované filmové projekty (výběr)</vt:lpstr>
      <vt:lpstr>Prezentace aplikace PowerPoint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Češi na Ukrajině</dc:title>
  <dc:creator>Petr Ch. Kalina</dc:creator>
  <cp:lastModifiedBy>Petr Kalina</cp:lastModifiedBy>
  <cp:revision>16</cp:revision>
  <dcterms:created xsi:type="dcterms:W3CDTF">2013-04-08T12:34:12Z</dcterms:created>
  <dcterms:modified xsi:type="dcterms:W3CDTF">2023-09-23T16:20:47Z</dcterms:modified>
</cp:coreProperties>
</file>