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6" r:id="rId3"/>
    <p:sldId id="304" r:id="rId4"/>
    <p:sldId id="300" r:id="rId5"/>
    <p:sldId id="301" r:id="rId6"/>
    <p:sldId id="303" r:id="rId7"/>
    <p:sldId id="302" r:id="rId8"/>
    <p:sldId id="275" r:id="rId9"/>
    <p:sldId id="277" r:id="rId10"/>
    <p:sldId id="27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EE673-8603-4E29-A0EB-2528041C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38BA94-D343-43F7-8CA7-2FFB3583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6ADC8C-70E1-4CD8-93BD-06BE467B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B2833-69C4-4F2F-BF4C-3D137FC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64832-F62D-440E-ACF5-48E26A1B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15562-0382-4550-AA42-D67332CD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9473F3-EDDC-480D-BA97-15136B9A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5ACB5-3C88-48E1-BE04-DC5FD3E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1B2D5-7F7F-4730-9B95-16B7066A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AF0FB3-2B15-4C60-B4CE-EB67A35B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D0280B-4DF4-4234-9161-E2E78461B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FCD10-CDA6-498F-8941-BFE1A5CAA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71C817-DE7D-4CAB-997E-6F4AE675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39766-7B39-48A3-8702-46DB624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CC4BD8-56CB-45FE-BC46-33686027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13A84-53B6-4BD2-9DBC-B3B1BA93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9A2FF-8D9C-474C-9859-98508BC2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4D949A-3967-4680-963C-916CE109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2EBF7A-74FF-4D30-9A7B-FE1542E7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E1B94-CC80-44B2-87AB-E6B7994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DEB034-1269-4515-B76D-ACC45E9D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4E1D44-AB30-4D04-A914-1003A9FD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C0C8C7-DE3A-4048-8027-49F6643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28E7D-2EA5-4666-98E6-BC183478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3DDFA-32D7-40A9-8C4E-9ADFFD7C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62F492-C365-4939-9ECD-ECB0EA9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0F1487-79B0-42DD-BDA9-F05B8E99C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33459B-2AD6-4882-B7B9-C2DD29F1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9894ED-0C0B-4691-8D81-725C9BE1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C5B49A-6EF1-4722-BE05-A8475F7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843AD-2568-44D0-A8F8-85793FBD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CE84E-2B4B-4F69-9045-EE35E4F1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FCF64-C5EF-46E9-BF6F-049D6717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442053-E5BD-48FD-8EEB-FD0AAA58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848D0C-5B07-4497-911A-EF9BF6DE1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9841D2-5851-4BCE-8FE4-CACBE62EA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0701C6-6541-46FB-867E-CAB8B16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7584AA-599D-4D69-AB0A-45C5FFB6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4DF553-BCFE-4867-9009-7922951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94F65-296F-47E8-9397-9903BA5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D9E264-A049-477D-9D5B-12B6A26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6E6DED-AC11-4C8D-A097-176D8D6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1CF8B2-F985-4F70-BDF2-16928BD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87E12F-E1EF-42A9-8DE7-734BFC36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8239E4-0876-4979-A040-3504F891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DAA5B4-00FA-426C-B633-BAEE29E7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ED15B-D587-4522-9AAA-B66320C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BAD20-19D4-4854-A909-5B6CAF17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752949-8585-4D73-A86E-396B9A60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1CAEE3-866B-49AC-842C-0C1E4681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C8C542-E021-4476-8FDD-0DA36DD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022749-27BB-420D-9767-DC432BF4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D7E5B-564C-407E-9974-87DC7D03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97713B-E7C4-4E43-898E-A0793B037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904218-14D0-4B8C-A2DC-0DBEDA62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789F3D-F796-4BB7-9A0A-FB4DBBB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55330F-FBD4-454C-96B4-D5EC002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8C4E4E-B331-40F9-8DD7-9A89E8BA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07424F-7B6A-484A-BE20-479B748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D3DDB9-F698-4F16-A3F7-E113966D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5723B-3C40-4743-8ED6-1D61085D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D331-8042-47A8-98E8-4BC54D051CF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D2A213-9CA6-4761-955A-F5BF86874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9A1C8-78AF-4EEE-A4FC-849D452D8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IHNzOHi8sJs" TargetMode="External"/><Relationship Id="rId4" Type="http://schemas.openxmlformats.org/officeDocument/2006/relationships/hyperlink" Target="https://www.youtube.com/watch?v=ePpPVE-GGJ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bG-zPpt7w" TargetMode="External"/><Relationship Id="rId2" Type="http://schemas.openxmlformats.org/officeDocument/2006/relationships/hyperlink" Target="https://www.youtube.com/watch?v=6U4IEgYmXR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AVF3QEhRgE" TargetMode="External"/><Relationship Id="rId5" Type="http://schemas.openxmlformats.org/officeDocument/2006/relationships/hyperlink" Target="https://www.youtube.com/watch?v=Jd9yMbsiY_w" TargetMode="External"/><Relationship Id="rId4" Type="http://schemas.openxmlformats.org/officeDocument/2006/relationships/hyperlink" Target="https://www.youtube.com/watch?v=ItwTg3Cm7o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iaoZ-GzBU" TargetMode="External"/><Relationship Id="rId2" Type="http://schemas.openxmlformats.org/officeDocument/2006/relationships/hyperlink" Target="https://www.youtube.com/watch?v=KpTEBV5iM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7mPqycQ0tQ" TargetMode="External"/><Relationship Id="rId4" Type="http://schemas.openxmlformats.org/officeDocument/2006/relationships/hyperlink" Target="https://www.youtube.com/watch?v=QZBn1e9pr2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fwK0Mv0IsY" TargetMode="External"/><Relationship Id="rId4" Type="http://schemas.openxmlformats.org/officeDocument/2006/relationships/hyperlink" Target="https://www.youtube.com/watch?v=9wJs6dByMJ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OxxFoRBXw" TargetMode="External"/><Relationship Id="rId2" Type="http://schemas.openxmlformats.org/officeDocument/2006/relationships/hyperlink" Target="https://www.youtube.com/watch?v=kHwFJRFCq-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류, 텍스트이(가) 표시된 사진&#10;&#10;높은 신뢰도로 생성된 설명">
            <a:extLst>
              <a:ext uri="{FF2B5EF4-FFF2-40B4-BE49-F238E27FC236}">
                <a16:creationId xmlns:a16="http://schemas.microsoft.com/office/drawing/2014/main" id="{771A0639-3870-4119-85E3-B713CA6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A27F">
                  <a:alpha val="90000"/>
                </a:srgbClr>
              </a:gs>
              <a:gs pos="3723">
                <a:schemeClr val="accent1">
                  <a:alpha val="90000"/>
                </a:schemeClr>
              </a:gs>
              <a:gs pos="71000">
                <a:schemeClr val="accent3">
                  <a:lumMod val="90000"/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89901" y="4394200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>
                <a:solidFill>
                  <a:schemeClr val="bg1"/>
                </a:solidFill>
              </a:rPr>
              <a:t>KPOP CLASS</a:t>
            </a:r>
            <a:endParaRPr lang="ko-KR" altLang="en-US" sz="4000" spc="-300" dirty="0">
              <a:solidFill>
                <a:schemeClr val="bg1"/>
              </a:solidFill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18100" y="5372100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8596" y="6404113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>
                    <a:lumMod val="95000"/>
                  </a:schemeClr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6340" y="5491134"/>
            <a:ext cx="3548418" cy="25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2019.11.12</a:t>
            </a:r>
            <a:r>
              <a:rPr lang="cs-CZ" altLang="ko-KR" sz="1050" dirty="0">
                <a:solidFill>
                  <a:schemeClr val="bg1"/>
                </a:solidFill>
              </a:rPr>
              <a:t> + 2020.12.24 + 2021.11.03 + 2022.10.26</a:t>
            </a: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4F14B45-33B5-4FF2-AFB9-644FB1206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r="3" b="3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7" name="그림 6" descr="사람, 가장, 여자, 의류이(가) 표시된 사진&#10;&#10;자동 생성된 설명">
            <a:extLst>
              <a:ext uri="{FF2B5EF4-FFF2-40B4-BE49-F238E27FC236}">
                <a16:creationId xmlns:a16="http://schemas.microsoft.com/office/drawing/2014/main" id="{84613BCF-F095-4221-8D69-F04349D0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75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BF4F-A630-4018-B7F6-3F9401395907}"/>
              </a:ext>
            </a:extLst>
          </p:cNvPr>
          <p:cNvSpPr txBox="1"/>
          <p:nvPr/>
        </p:nvSpPr>
        <p:spPr>
          <a:xfrm>
            <a:off x="402121" y="5613321"/>
            <a:ext cx="609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https://www.youtube.com/watch?v=ePpPVE-GGJw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43F76-5222-48F3-B146-789413293C31}"/>
              </a:ext>
            </a:extLst>
          </p:cNvPr>
          <p:cNvSpPr txBox="1"/>
          <p:nvPr/>
        </p:nvSpPr>
        <p:spPr>
          <a:xfrm>
            <a:off x="6899513" y="698161"/>
            <a:ext cx="5775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BLACKPINK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2016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Entertainment: YG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Members: </a:t>
            </a:r>
            <a:r>
              <a:rPr lang="en-US" altLang="ko-KR" dirty="0" err="1"/>
              <a:t>Jisu</a:t>
            </a:r>
            <a:r>
              <a:rPr lang="en-US" altLang="ko-KR" dirty="0"/>
              <a:t> Jenny Rose Lisa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https://www.youtube.com/watch?v=IHNzOHi8sJs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ko-KR" altLang="en-US" dirty="0"/>
              <a:t> 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DB26A-8BE7-44EF-AE2E-EF757AFADF93}"/>
              </a:ext>
            </a:extLst>
          </p:cNvPr>
          <p:cNvSpPr txBox="1"/>
          <p:nvPr/>
        </p:nvSpPr>
        <p:spPr>
          <a:xfrm>
            <a:off x="907447" y="4257185"/>
            <a:ext cx="508534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TWICE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2015.10.20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 :JYP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Memebers</a:t>
            </a:r>
            <a:r>
              <a:rPr lang="en-US" altLang="ko-KR" dirty="0"/>
              <a:t>: </a:t>
            </a:r>
            <a:r>
              <a:rPr lang="en-US" altLang="ko-KR" dirty="0" err="1"/>
              <a:t>Nayeon</a:t>
            </a:r>
            <a:r>
              <a:rPr lang="en-US" altLang="ko-KR" dirty="0"/>
              <a:t> </a:t>
            </a:r>
            <a:r>
              <a:rPr lang="en-US" altLang="ko-KR" dirty="0" err="1"/>
              <a:t>Jungyeon</a:t>
            </a:r>
            <a:r>
              <a:rPr lang="en-US" altLang="ko-KR" dirty="0"/>
              <a:t> Momo Sana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Jihyo</a:t>
            </a:r>
            <a:r>
              <a:rPr lang="en-US" altLang="ko-KR" dirty="0"/>
              <a:t> Mina </a:t>
            </a:r>
            <a:r>
              <a:rPr lang="en-US" altLang="ko-KR" dirty="0" err="1"/>
              <a:t>Dahyeon</a:t>
            </a:r>
            <a:r>
              <a:rPr lang="en-US" altLang="ko-KR" dirty="0"/>
              <a:t> </a:t>
            </a:r>
            <a:r>
              <a:rPr lang="en-US" altLang="ko-KR" dirty="0" err="1"/>
              <a:t>Chaeyeong</a:t>
            </a:r>
            <a:r>
              <a:rPr lang="en-US" altLang="ko-KR" dirty="0"/>
              <a:t> </a:t>
            </a:r>
            <a:r>
              <a:rPr lang="en-US" altLang="ko-KR" dirty="0" err="1"/>
              <a:t>Zzeuwi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84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7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07A9C-F058-4B60-97A7-FE9FAE7BD7EC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DAY6</a:t>
            </a:r>
          </a:p>
        </p:txBody>
      </p:sp>
      <p:pic>
        <p:nvPicPr>
          <p:cNvPr id="1028" name="Picture 4" descr="center">
            <a:extLst>
              <a:ext uri="{FF2B5EF4-FFF2-40B4-BE49-F238E27FC236}">
                <a16:creationId xmlns:a16="http://schemas.microsoft.com/office/drawing/2014/main" id="{72A7DFA1-ADB3-4C2E-A3AC-2DC522F2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4"/>
          <a:stretch/>
        </p:blipFill>
        <p:spPr bwMode="auto">
          <a:xfrm>
            <a:off x="320040" y="384473"/>
            <a:ext cx="5455917" cy="3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밴드 데이식스">
            <a:extLst>
              <a:ext uri="{FF2B5EF4-FFF2-40B4-BE49-F238E27FC236}">
                <a16:creationId xmlns:a16="http://schemas.microsoft.com/office/drawing/2014/main" id="{707E4B40-F191-4807-B5D7-32CC327C8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3170" b="3"/>
          <a:stretch/>
        </p:blipFill>
        <p:spPr bwMode="auto">
          <a:xfrm>
            <a:off x="6416043" y="403227"/>
            <a:ext cx="5455917" cy="38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벽돌, 건축자재, 건물, 실외이(가) 표시된 사진&#10;&#10;매우 높은 신뢰도로 생성된 설명">
            <a:extLst>
              <a:ext uri="{FF2B5EF4-FFF2-40B4-BE49-F238E27FC236}">
                <a16:creationId xmlns:a16="http://schemas.microsoft.com/office/drawing/2014/main" id="{1522B85F-C8AC-420F-9ECA-A397444A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4323846" y="2633867"/>
            <a:ext cx="3544304" cy="1003852"/>
            <a:chOff x="4323846" y="2425148"/>
            <a:chExt cx="3544304" cy="1003852"/>
          </a:xfrm>
        </p:grpSpPr>
        <p:sp>
          <p:nvSpPr>
            <p:cNvPr id="4" name="TextBox 3"/>
            <p:cNvSpPr txBox="1"/>
            <p:nvPr/>
          </p:nvSpPr>
          <p:spPr>
            <a:xfrm>
              <a:off x="4323846" y="2425148"/>
              <a:ext cx="35443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spc="-300" dirty="0">
                  <a:solidFill>
                    <a:schemeClr val="bg1"/>
                  </a:solidFill>
                </a:rPr>
                <a:t>KPOP HISTORY</a:t>
              </a:r>
              <a:endParaRPr lang="ko-KR" altLang="en-US" sz="4400" spc="-3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4751691" y="3429000"/>
              <a:ext cx="268861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968114" y="2698068"/>
            <a:ext cx="4411487" cy="3047160"/>
            <a:chOff x="968115" y="2698069"/>
            <a:chExt cx="3484868" cy="2772167"/>
          </a:xfrm>
        </p:grpSpPr>
        <p:grpSp>
          <p:nvGrpSpPr>
            <p:cNvPr id="10" name="그룹 9"/>
            <p:cNvGrpSpPr/>
            <p:nvPr/>
          </p:nvGrpSpPr>
          <p:grpSpPr>
            <a:xfrm>
              <a:off x="968115" y="2698069"/>
              <a:ext cx="527834" cy="546652"/>
              <a:chOff x="1302026" y="2743201"/>
              <a:chExt cx="527834" cy="54665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0941" y="2818948"/>
                <a:ext cx="449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01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65522" y="2740562"/>
              <a:ext cx="1800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Best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songs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5522" y="3202227"/>
              <a:ext cx="2887461" cy="226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We hate all kind of violence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The Warrior’s Descendants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Candy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Resurrection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Light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Light</a:t>
              </a:r>
            </a:p>
            <a:p>
              <a:r>
                <a:rPr lang="en-US" altLang="ko-KR" sz="1200" dirty="0">
                  <a:hlinkClick r:id="rId2"/>
                </a:rPr>
                <a:t>https://www.youtube.com/watch?v=6U4IEgYmXRk</a:t>
              </a:r>
              <a:endParaRPr lang="en-US" altLang="ko-KR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Comedy program</a:t>
              </a:r>
            </a:p>
            <a:p>
              <a:r>
                <a:rPr lang="en-US" altLang="ko-KR" sz="1200" dirty="0">
                  <a:hlinkClick r:id="rId3"/>
                </a:rPr>
                <a:t>https://www.youtube.com/watch?v=fgbG-zPpt7w</a:t>
              </a:r>
              <a:endParaRPr lang="ko-KR" altLang="en-US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 </a:t>
              </a:r>
              <a:endParaRPr lang="ko-KR" altLang="en-US" sz="1200" dirty="0"/>
            </a:p>
          </p:txBody>
        </p:sp>
      </p:grpSp>
      <p:pic>
        <p:nvPicPr>
          <p:cNvPr id="26" name="그림 25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A7CFC312-6283-4A76-BFC5-83B0485D6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260719" y="2544696"/>
            <a:ext cx="2839921" cy="965823"/>
            <a:chOff x="968115" y="2698069"/>
            <a:chExt cx="2170786" cy="965823"/>
          </a:xfrm>
        </p:grpSpPr>
        <p:grpSp>
          <p:nvGrpSpPr>
            <p:cNvPr id="15" name="그룹 14"/>
            <p:cNvGrpSpPr/>
            <p:nvPr/>
          </p:nvGrpSpPr>
          <p:grpSpPr>
            <a:xfrm>
              <a:off x="968115" y="2698069"/>
              <a:ext cx="536167" cy="546652"/>
              <a:chOff x="1302026" y="2743201"/>
              <a:chExt cx="536167" cy="546652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40941" y="2818948"/>
                <a:ext cx="497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02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565522" y="2740562"/>
              <a:ext cx="157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Popularity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65522" y="3202227"/>
              <a:ext cx="691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Awards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Fandom</a:t>
              </a:r>
              <a:endParaRPr lang="ko-KR" altLang="en-US" sz="1200" dirty="0"/>
            </a:p>
          </p:txBody>
        </p:sp>
      </p:grpSp>
      <p:pic>
        <p:nvPicPr>
          <p:cNvPr id="6" name="그림 5" descr="실외, 군중, 건물, 사람이(가) 표시된 사진&#10;&#10;자동 생성된 설명">
            <a:extLst>
              <a:ext uri="{FF2B5EF4-FFF2-40B4-BE49-F238E27FC236}">
                <a16:creationId xmlns:a16="http://schemas.microsoft.com/office/drawing/2014/main" id="{CF52A8E5-CABB-4AFB-9FAF-489DE9065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73" y="3621022"/>
            <a:ext cx="3630256" cy="3236978"/>
          </a:xfrm>
          <a:prstGeom prst="rect">
            <a:avLst/>
          </a:prstGeom>
        </p:spPr>
      </p:pic>
      <p:pic>
        <p:nvPicPr>
          <p:cNvPr id="23" name="그림 22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EB4F0AC9-F064-4057-89D6-DA7E6F67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5308574"/>
            <a:chOff x="1963378" y="1550501"/>
            <a:chExt cx="2950028" cy="5308574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3690" y="4663146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TVXQ</a:t>
              </a:r>
              <a:endParaRPr lang="ko-KR" alt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Debut:</a:t>
              </a:r>
              <a:r>
                <a:rPr lang="ko-KR" altLang="en-US" sz="1050" dirty="0"/>
                <a:t> </a:t>
              </a:r>
              <a:r>
                <a:rPr lang="en-US" altLang="ko-KR" sz="1050" dirty="0"/>
                <a:t>2003.12.26</a:t>
              </a:r>
            </a:p>
            <a:p>
              <a:r>
                <a:rPr lang="en-US" altLang="ko-KR" sz="1050" dirty="0"/>
                <a:t>Entertainment: SM</a:t>
              </a:r>
            </a:p>
            <a:p>
              <a:r>
                <a:rPr lang="en-US" altLang="ko-KR" sz="1050" dirty="0"/>
                <a:t>Fandom: Cassiopeia[Korea], </a:t>
              </a:r>
              <a:r>
                <a:rPr lang="en-US" altLang="ko-KR" sz="1050" dirty="0" err="1"/>
                <a:t>Bigeast</a:t>
              </a:r>
              <a:r>
                <a:rPr lang="en-US" altLang="ko-KR" sz="1050" dirty="0"/>
                <a:t>[japan]</a:t>
              </a:r>
            </a:p>
            <a:p>
              <a:r>
                <a:rPr lang="en-US" altLang="ko-KR" sz="1050" dirty="0"/>
                <a:t>Official color: Pearl Red</a:t>
              </a:r>
            </a:p>
            <a:p>
              <a:r>
                <a:rPr lang="en-US" altLang="ko-KR" sz="1050" dirty="0"/>
                <a:t>Members</a:t>
              </a:r>
            </a:p>
            <a:p>
              <a:r>
                <a:rPr lang="en-US" altLang="ko-KR" sz="1050" dirty="0"/>
                <a:t>You-know </a:t>
              </a:r>
              <a:r>
                <a:rPr lang="en-US" altLang="ko-KR" sz="1050" dirty="0" err="1"/>
                <a:t>Yunho</a:t>
              </a:r>
              <a:endParaRPr lang="en-US" altLang="ko-KR" sz="1050" dirty="0"/>
            </a:p>
            <a:p>
              <a:r>
                <a:rPr lang="en-US" altLang="ko-KR" sz="1050" dirty="0" err="1"/>
                <a:t>Cheogang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Changmin</a:t>
              </a:r>
              <a:endParaRPr lang="en-US" altLang="ko-KR" sz="1050" dirty="0"/>
            </a:p>
            <a:p>
              <a:r>
                <a:rPr lang="en-US" altLang="ko-KR" sz="1050" dirty="0" err="1"/>
                <a:t>Yeongung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Jaejung</a:t>
              </a:r>
              <a:endParaRPr lang="en-US" altLang="ko-KR" sz="1050" dirty="0"/>
            </a:p>
            <a:p>
              <a:r>
                <a:rPr lang="en-US" altLang="ko-KR" sz="1050" dirty="0"/>
                <a:t>Xia </a:t>
              </a:r>
              <a:r>
                <a:rPr lang="en-US" altLang="ko-KR" sz="1050" dirty="0" err="1"/>
                <a:t>Junsu</a:t>
              </a:r>
              <a:endParaRPr lang="en-US" altLang="ko-KR" sz="1050" dirty="0"/>
            </a:p>
            <a:p>
              <a:r>
                <a:rPr lang="en-US" altLang="ko-KR" sz="1050" dirty="0"/>
                <a:t>Micky </a:t>
              </a:r>
              <a:r>
                <a:rPr lang="en-US" altLang="ko-KR" sz="1050" dirty="0" err="1"/>
                <a:t>Yucheon</a:t>
              </a:r>
              <a:endParaRPr lang="en-US" altLang="ko-KR" sz="1050" dirty="0"/>
            </a:p>
            <a:p>
              <a:endParaRPr lang="en-US" altLang="ko-KR" sz="1050" dirty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8571012" y="1355415"/>
            <a:ext cx="2950028" cy="2966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사람, 정장, 남자, 그룹이(가) 표시된 사진&#10;&#10;자동 생성된 설명">
            <a:extLst>
              <a:ext uri="{FF2B5EF4-FFF2-40B4-BE49-F238E27FC236}">
                <a16:creationId xmlns:a16="http://schemas.microsoft.com/office/drawing/2014/main" id="{89A95F01-4DE0-4F1A-8B12-0D44C073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6" y="1825599"/>
            <a:ext cx="2950028" cy="1966685"/>
          </a:xfrm>
          <a:prstGeom prst="rect">
            <a:avLst/>
          </a:prstGeom>
        </p:spPr>
      </p:pic>
      <p:pic>
        <p:nvPicPr>
          <p:cNvPr id="34" name="그림 33" descr="사람, 의류, 정장, 서있는이(가) 표시된 사진&#10;&#10;자동 생성된 설명">
            <a:extLst>
              <a:ext uri="{FF2B5EF4-FFF2-40B4-BE49-F238E27FC236}">
                <a16:creationId xmlns:a16="http://schemas.microsoft.com/office/drawing/2014/main" id="{C594DB5E-F3A9-46C4-92A0-FD63E117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12" y="1437781"/>
            <a:ext cx="2950028" cy="2161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DEBAC-6A9E-4291-B155-AD439E49F4FC}"/>
              </a:ext>
            </a:extLst>
          </p:cNvPr>
          <p:cNvSpPr txBox="1"/>
          <p:nvPr/>
        </p:nvSpPr>
        <p:spPr>
          <a:xfrm>
            <a:off x="8571012" y="4420772"/>
            <a:ext cx="275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Members</a:t>
            </a:r>
          </a:p>
          <a:p>
            <a:r>
              <a:rPr lang="en-US" altLang="ko-KR" dirty="0"/>
              <a:t>You know </a:t>
            </a:r>
            <a:r>
              <a:rPr lang="en-US" altLang="ko-KR" dirty="0" err="1"/>
              <a:t>Yunho</a:t>
            </a:r>
            <a:endParaRPr lang="en-US" altLang="ko-KR" dirty="0"/>
          </a:p>
          <a:p>
            <a:r>
              <a:rPr lang="en-US" altLang="ko-KR" dirty="0" err="1"/>
              <a:t>Cheogang</a:t>
            </a:r>
            <a:r>
              <a:rPr lang="en-US" altLang="ko-KR" dirty="0"/>
              <a:t> </a:t>
            </a:r>
            <a:r>
              <a:rPr lang="en-US" altLang="ko-KR" dirty="0" err="1"/>
              <a:t>Changmin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80615C-CE4A-4424-9AE0-17657846843A}"/>
              </a:ext>
            </a:extLst>
          </p:cNvPr>
          <p:cNvSpPr txBox="1"/>
          <p:nvPr/>
        </p:nvSpPr>
        <p:spPr>
          <a:xfrm rot="10800000" flipV="1">
            <a:off x="5363612" y="4687175"/>
            <a:ext cx="197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hug 2004</a:t>
            </a:r>
          </a:p>
          <a:p>
            <a:r>
              <a:rPr lang="en-US" altLang="ko-KR" dirty="0">
                <a:hlinkClick r:id="rId4"/>
              </a:rPr>
              <a:t>https://www.youtube.com/watch?v=ItwTg3Cm7oU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7F3E16-8711-4F35-AC6F-60E2AE09BA94}"/>
              </a:ext>
            </a:extLst>
          </p:cNvPr>
          <p:cNvSpPr txBox="1"/>
          <p:nvPr/>
        </p:nvSpPr>
        <p:spPr>
          <a:xfrm>
            <a:off x="5325542" y="1356011"/>
            <a:ext cx="312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Why</a:t>
            </a:r>
          </a:p>
          <a:p>
            <a:r>
              <a:rPr lang="en-US" altLang="ko-KR" dirty="0">
                <a:hlinkClick r:id="rId5"/>
              </a:rPr>
              <a:t>https://www.youtube.com/watch?v=Jd9yMbsiY_w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4D16B-530A-44A3-9842-27B2A0BC9860}"/>
              </a:ext>
            </a:extLst>
          </p:cNvPr>
          <p:cNvSpPr txBox="1"/>
          <p:nvPr/>
        </p:nvSpPr>
        <p:spPr>
          <a:xfrm>
            <a:off x="5114856" y="2622112"/>
            <a:ext cx="295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effectLst/>
                <a:latin typeface="Roboto" panose="02000000000000000000" pitchFamily="2" charset="0"/>
              </a:rPr>
              <a:t>110610 </a:t>
            </a:r>
            <a:r>
              <a:rPr lang="ko-KR" altLang="en-US" b="0" i="0" dirty="0">
                <a:effectLst/>
                <a:latin typeface="Roboto" panose="02000000000000000000" pitchFamily="2" charset="0"/>
              </a:rPr>
              <a:t>드림콘서트 </a:t>
            </a:r>
            <a:r>
              <a:rPr lang="en-US" altLang="ko-KR" b="0" i="0" dirty="0">
                <a:effectLst/>
                <a:latin typeface="Roboto" panose="02000000000000000000" pitchFamily="2" charset="0"/>
              </a:rPr>
              <a:t>2011 </a:t>
            </a:r>
            <a:r>
              <a:rPr lang="cs-CZ" b="0" i="0" dirty="0">
                <a:effectLst/>
                <a:latin typeface="Roboto" panose="02000000000000000000" pitchFamily="2" charset="0"/>
              </a:rPr>
              <a:t>MAXIMUM+WHY - TVXQ!</a:t>
            </a:r>
          </a:p>
          <a:p>
            <a:r>
              <a:rPr lang="cs-CZ" altLang="ko-KR" dirty="0">
                <a:hlinkClick r:id="rId6"/>
              </a:rPr>
              <a:t>https://www.youtube.com/watch?v=pAVF3QEhRgE</a:t>
            </a:r>
            <a:r>
              <a:rPr lang="cs-CZ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02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8596" y="6233992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103B8E-D557-4F65-9927-619A0CAA9C35}"/>
              </a:ext>
            </a:extLst>
          </p:cNvPr>
          <p:cNvSpPr/>
          <p:nvPr/>
        </p:nvSpPr>
        <p:spPr>
          <a:xfrm>
            <a:off x="546359" y="480885"/>
            <a:ext cx="500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https://www.youtube.com/watch?v=KpTEBV5iMNg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8C325-1FEE-49D2-8A51-367B2CA35162}"/>
              </a:ext>
            </a:extLst>
          </p:cNvPr>
          <p:cNvSpPr txBox="1"/>
          <p:nvPr/>
        </p:nvSpPr>
        <p:spPr>
          <a:xfrm>
            <a:off x="546359" y="1007936"/>
            <a:ext cx="652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유노윤호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https://www.youtube.com/watch?v=fSiaoZ-GzBU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08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4985408"/>
            <a:chOff x="1963378" y="1550501"/>
            <a:chExt cx="2950028" cy="4985408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6881" y="4663146"/>
              <a:ext cx="1920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Girl’s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Generation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Entertainment: SM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Debut: 2007.08.05</a:t>
              </a: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Official color: Pastel Rose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Members: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Taeyeon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Sunny Tiffany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Hyoyeon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Yuri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Sooyeong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Yuna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Seohyeon</a:t>
              </a:r>
              <a:endParaRPr lang="ko-KR" altLang="en-US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9" name="그림 18" descr="그룹, 가장, 사람들이(가) 표시된 사진&#10;&#10;자동 생성된 설명">
            <a:extLst>
              <a:ext uri="{FF2B5EF4-FFF2-40B4-BE49-F238E27FC236}">
                <a16:creationId xmlns:a16="http://schemas.microsoft.com/office/drawing/2014/main" id="{E2392194-5C5D-4284-A8E0-845F9112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73" y="1317980"/>
            <a:ext cx="3253611" cy="2866618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B52017A3-BE05-48C6-B56E-FB05758B2E2F}"/>
              </a:ext>
            </a:extLst>
          </p:cNvPr>
          <p:cNvGrpSpPr/>
          <p:nvPr/>
        </p:nvGrpSpPr>
        <p:grpSpPr>
          <a:xfrm>
            <a:off x="7638099" y="1256567"/>
            <a:ext cx="2950028" cy="4177495"/>
            <a:chOff x="1963378" y="1550501"/>
            <a:chExt cx="2950028" cy="4177495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8F5B011-1DD7-4184-B20B-D196A027CE8F}"/>
                </a:ext>
              </a:extLst>
            </p:cNvPr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37063F-DB1C-4977-874A-690B5058ACDB}"/>
                </a:ext>
              </a:extLst>
            </p:cNvPr>
            <p:cNvSpPr txBox="1"/>
            <p:nvPr/>
          </p:nvSpPr>
          <p:spPr>
            <a:xfrm>
              <a:off x="2837684" y="4663146"/>
              <a:ext cx="1199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Wonder Girls</a:t>
              </a:r>
              <a:endParaRPr lang="ko-KR" alt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CD8B8E-1B95-4A75-B9A5-E34B62FCBF2C}"/>
                </a:ext>
              </a:extLst>
            </p:cNvPr>
            <p:cNvSpPr txBox="1"/>
            <p:nvPr/>
          </p:nvSpPr>
          <p:spPr>
            <a:xfrm>
              <a:off x="2021286" y="4989332"/>
              <a:ext cx="28319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Entertainment: JYP</a:t>
              </a:r>
            </a:p>
            <a:p>
              <a:r>
                <a:rPr lang="en-US" altLang="ko-KR" sz="1050" dirty="0"/>
                <a:t>Debut: 2007</a:t>
              </a:r>
            </a:p>
            <a:p>
              <a:r>
                <a:rPr lang="en-US" altLang="ko-KR" sz="1050" dirty="0"/>
                <a:t>Members: </a:t>
              </a:r>
              <a:r>
                <a:rPr lang="en-US" altLang="ko-KR" sz="1050" dirty="0" err="1"/>
                <a:t>Yubin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Yeeun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Sunmi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Hyerim</a:t>
              </a:r>
              <a:endParaRPr lang="ko-KR" altLang="en-US" sz="1050" dirty="0"/>
            </a:p>
            <a:p>
              <a:endParaRPr lang="en-US" altLang="ko-KR" sz="1050" dirty="0"/>
            </a:p>
          </p:txBody>
        </p:sp>
      </p:grpSp>
      <p:pic>
        <p:nvPicPr>
          <p:cNvPr id="27" name="그림 26" descr="사람, 그룹, 서있는, 젊은이(가) 표시된 사진&#10;&#10;자동 생성된 설명">
            <a:extLst>
              <a:ext uri="{FF2B5EF4-FFF2-40B4-BE49-F238E27FC236}">
                <a16:creationId xmlns:a16="http://schemas.microsoft.com/office/drawing/2014/main" id="{E175F8D2-0303-4742-896A-D8F012DF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6" y="1698459"/>
            <a:ext cx="3384383" cy="20826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C914EF-03E5-4235-9E8B-58511851B1A8}"/>
              </a:ext>
            </a:extLst>
          </p:cNvPr>
          <p:cNvSpPr txBox="1"/>
          <p:nvPr/>
        </p:nvSpPr>
        <p:spPr>
          <a:xfrm>
            <a:off x="6625389" y="5810756"/>
            <a:ext cx="58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Nobody</a:t>
            </a:r>
            <a:r>
              <a:rPr lang="ko-KR" altLang="en-US" dirty="0"/>
              <a:t>  </a:t>
            </a:r>
            <a:r>
              <a:rPr lang="en-US" altLang="ko-KR" dirty="0"/>
              <a:t>2008</a:t>
            </a:r>
          </a:p>
          <a:p>
            <a:r>
              <a:rPr lang="en-US" altLang="ko-KR" dirty="0">
                <a:hlinkClick r:id="rId4"/>
              </a:rPr>
              <a:t>https://www.youtube.com/watch?v=QZBn1e9pr2Q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DBB75B-2479-4950-8C98-759DA7B7E33B}"/>
              </a:ext>
            </a:extLst>
          </p:cNvPr>
          <p:cNvSpPr txBox="1"/>
          <p:nvPr/>
        </p:nvSpPr>
        <p:spPr>
          <a:xfrm>
            <a:off x="6562661" y="5210591"/>
            <a:ext cx="592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Gee 2009</a:t>
            </a:r>
          </a:p>
          <a:p>
            <a:r>
              <a:rPr lang="en-US" altLang="ko-KR" dirty="0">
                <a:hlinkClick r:id="rId5"/>
              </a:rPr>
              <a:t>https://www.youtube.com/watch?v=U7mPqycQ0tQ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64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가장, 그룹, 사진이(가) 표시된 사진&#10;&#10;자동 생성된 설명">
            <a:extLst>
              <a:ext uri="{FF2B5EF4-FFF2-40B4-BE49-F238E27FC236}">
                <a16:creationId xmlns:a16="http://schemas.microsoft.com/office/drawing/2014/main" id="{2842583B-12BF-4155-9065-4F1E754B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844472"/>
            <a:ext cx="3941871" cy="2650908"/>
          </a:xfrm>
          <a:prstGeom prst="rect">
            <a:avLst/>
          </a:prstGeom>
        </p:spPr>
      </p:pic>
      <p:pic>
        <p:nvPicPr>
          <p:cNvPr id="7" name="그림 6" descr="실내, 여자, 테이블, 소녀이(가) 표시된 사진&#10;&#10;자동 생성된 설명">
            <a:extLst>
              <a:ext uri="{FF2B5EF4-FFF2-40B4-BE49-F238E27FC236}">
                <a16:creationId xmlns:a16="http://schemas.microsoft.com/office/drawing/2014/main" id="{B13EA08D-486D-4FFE-BF92-5B594CCE0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3824364"/>
            <a:ext cx="4416407" cy="2340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A56547-DD6A-4AC1-AD9B-359D39DCA531}"/>
              </a:ext>
            </a:extLst>
          </p:cNvPr>
          <p:cNvSpPr txBox="1"/>
          <p:nvPr/>
        </p:nvSpPr>
        <p:spPr>
          <a:xfrm>
            <a:off x="4427621" y="908066"/>
            <a:ext cx="61120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I don’t care 2009 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https://www.youtube.com/watch?v=9wJs6dByMJI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D30BD-5471-43BB-BC54-ED077017E9D9}"/>
              </a:ext>
            </a:extLst>
          </p:cNvPr>
          <p:cNvSpPr txBox="1"/>
          <p:nvPr/>
        </p:nvSpPr>
        <p:spPr>
          <a:xfrm>
            <a:off x="4841352" y="5254223"/>
            <a:ext cx="53487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err="1"/>
              <a:t>Roly</a:t>
            </a:r>
            <a:r>
              <a:rPr lang="ko-KR" altLang="en-US" dirty="0"/>
              <a:t> </a:t>
            </a:r>
            <a:r>
              <a:rPr lang="en-US" altLang="ko-KR" dirty="0"/>
              <a:t>Poly</a:t>
            </a:r>
            <a:r>
              <a:rPr lang="ko-KR" altLang="en-US" dirty="0"/>
              <a:t> </a:t>
            </a:r>
            <a:r>
              <a:rPr lang="en-US" altLang="ko-KR" dirty="0"/>
              <a:t>2009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https://www.youtube.com/watch?v=afwK0Mv0IsY</a:t>
            </a:r>
            <a:r>
              <a:rPr lang="cs-CZ" altLang="ko-KR" dirty="0"/>
              <a:t>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D0070-BA1E-46C6-9E41-D0891C8EA62E}"/>
              </a:ext>
            </a:extLst>
          </p:cNvPr>
          <p:cNvSpPr txBox="1"/>
          <p:nvPr/>
        </p:nvSpPr>
        <p:spPr>
          <a:xfrm>
            <a:off x="4588042" y="1908340"/>
            <a:ext cx="585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2NE1</a:t>
            </a:r>
          </a:p>
          <a:p>
            <a:r>
              <a:rPr lang="en-US" altLang="ko-KR" dirty="0"/>
              <a:t>Entertainment: YG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Members: Park </a:t>
            </a:r>
            <a:r>
              <a:rPr lang="en-US" altLang="ko-KR" dirty="0" err="1"/>
              <a:t>Sandara</a:t>
            </a:r>
            <a:r>
              <a:rPr lang="en-US" altLang="ko-KR" dirty="0"/>
              <a:t> CL Park Bom Gong Minji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D9B76-40DA-45C8-8289-663B62B5728D}"/>
              </a:ext>
            </a:extLst>
          </p:cNvPr>
          <p:cNvSpPr txBox="1"/>
          <p:nvPr/>
        </p:nvSpPr>
        <p:spPr>
          <a:xfrm>
            <a:off x="4757778" y="3824364"/>
            <a:ext cx="6112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T-ARA</a:t>
            </a:r>
          </a:p>
          <a:p>
            <a:r>
              <a:rPr lang="en-US" altLang="ko-KR" dirty="0"/>
              <a:t>Entertainment: MBK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 </a:t>
            </a:r>
            <a:r>
              <a:rPr lang="en-US" altLang="ko-KR" dirty="0" err="1"/>
              <a:t>Jiyeon</a:t>
            </a:r>
            <a:r>
              <a:rPr lang="en-US" altLang="ko-KR" dirty="0"/>
              <a:t> </a:t>
            </a:r>
            <a:r>
              <a:rPr lang="en-US" altLang="ko-KR" dirty="0" err="1"/>
              <a:t>Hyomin</a:t>
            </a:r>
            <a:r>
              <a:rPr lang="en-US" altLang="ko-KR" dirty="0"/>
              <a:t> </a:t>
            </a:r>
            <a:r>
              <a:rPr lang="en-US" altLang="ko-KR" dirty="0" err="1"/>
              <a:t>Eunjung</a:t>
            </a:r>
            <a:r>
              <a:rPr lang="en-US" altLang="ko-KR" dirty="0"/>
              <a:t> </a:t>
            </a:r>
            <a:r>
              <a:rPr lang="en-US" altLang="ko-KR" dirty="0" err="1"/>
              <a:t>quri</a:t>
            </a:r>
            <a:r>
              <a:rPr lang="en-US" altLang="ko-KR" dirty="0"/>
              <a:t> </a:t>
            </a:r>
            <a:r>
              <a:rPr lang="en-US" altLang="ko-KR" dirty="0" err="1"/>
              <a:t>Boram</a:t>
            </a:r>
            <a:r>
              <a:rPr lang="en-US" altLang="ko-KR" dirty="0"/>
              <a:t> </a:t>
            </a:r>
            <a:r>
              <a:rPr lang="en-US" altLang="ko-KR" dirty="0" err="1"/>
              <a:t>Soyeon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55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1811A-DBC9-4FF3-AE1E-894AD5856E0A}"/>
              </a:ext>
            </a:extLst>
          </p:cNvPr>
          <p:cNvSpPr txBox="1"/>
          <p:nvPr/>
        </p:nvSpPr>
        <p:spPr>
          <a:xfrm>
            <a:off x="4411579" y="504690"/>
            <a:ext cx="632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growl 2013</a:t>
            </a:r>
          </a:p>
          <a:p>
            <a:r>
              <a:rPr lang="en-US" altLang="ko-KR" dirty="0">
                <a:hlinkClick r:id="rId2"/>
              </a:rPr>
              <a:t>https://www.youtube.com/watch?v=kHwFJRFCq-8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05EE7-477A-4BC6-818A-5F46E8D8CC3A}"/>
              </a:ext>
            </a:extLst>
          </p:cNvPr>
          <p:cNvSpPr txBox="1"/>
          <p:nvPr/>
        </p:nvSpPr>
        <p:spPr>
          <a:xfrm>
            <a:off x="4411579" y="3882189"/>
            <a:ext cx="381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Velvet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Bridge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Compilation</a:t>
            </a:r>
            <a:endParaRPr lang="cs-CZ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Velvet Bridge Compilation [2014-2019] - YouTube</a:t>
            </a:r>
            <a:endParaRPr lang="ko-KR" altLang="en-US" dirty="0"/>
          </a:p>
        </p:txBody>
      </p:sp>
      <p:pic>
        <p:nvPicPr>
          <p:cNvPr id="5" name="그림 4" descr="사람, 정장, 그룹, 가장이(가) 표시된 사진&#10;&#10;자동 생성된 설명">
            <a:extLst>
              <a:ext uri="{FF2B5EF4-FFF2-40B4-BE49-F238E27FC236}">
                <a16:creationId xmlns:a16="http://schemas.microsoft.com/office/drawing/2014/main" id="{67CC62F2-06B6-43A6-876A-DC0F57321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158234"/>
            <a:ext cx="3790950" cy="3086100"/>
          </a:xfrm>
          <a:prstGeom prst="rect">
            <a:avLst/>
          </a:prstGeom>
        </p:spPr>
      </p:pic>
      <p:pic>
        <p:nvPicPr>
          <p:cNvPr id="7" name="그림 6" descr="사람, 의류, 실외, 가장이(가) 표시된 사진&#10;&#10;자동 생성된 설명">
            <a:extLst>
              <a:ext uri="{FF2B5EF4-FFF2-40B4-BE49-F238E27FC236}">
                <a16:creationId xmlns:a16="http://schemas.microsoft.com/office/drawing/2014/main" id="{D73F58BE-B2C1-4995-BBE0-8E97AEE16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3882189"/>
            <a:ext cx="3774562" cy="2513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63AF18-4254-4C79-8784-E6AB3E3CA200}"/>
              </a:ext>
            </a:extLst>
          </p:cNvPr>
          <p:cNvSpPr txBox="1"/>
          <p:nvPr/>
        </p:nvSpPr>
        <p:spPr>
          <a:xfrm>
            <a:off x="4411579" y="1151021"/>
            <a:ext cx="545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EXO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2012.04.08</a:t>
            </a:r>
          </a:p>
          <a:p>
            <a:r>
              <a:rPr lang="en-US" altLang="ko-KR" dirty="0"/>
              <a:t>Members: </a:t>
            </a:r>
            <a:r>
              <a:rPr lang="en-US" altLang="ko-KR" dirty="0" err="1"/>
              <a:t>Suho</a:t>
            </a:r>
            <a:r>
              <a:rPr lang="en-US" altLang="ko-KR" dirty="0"/>
              <a:t> </a:t>
            </a:r>
            <a:r>
              <a:rPr lang="en-US" altLang="ko-KR" dirty="0" err="1"/>
              <a:t>Chanyeol</a:t>
            </a:r>
            <a:r>
              <a:rPr lang="en-US" altLang="ko-KR" dirty="0"/>
              <a:t> Kai DO </a:t>
            </a:r>
            <a:r>
              <a:rPr lang="en-US" altLang="ko-KR" dirty="0" err="1"/>
              <a:t>BeakHyun</a:t>
            </a:r>
            <a:r>
              <a:rPr lang="en-US" altLang="ko-KR" dirty="0"/>
              <a:t> </a:t>
            </a:r>
            <a:r>
              <a:rPr lang="en-US" altLang="ko-KR" dirty="0" err="1"/>
              <a:t>Sehun</a:t>
            </a:r>
            <a:r>
              <a:rPr lang="en-US" altLang="ko-KR" dirty="0"/>
              <a:t> </a:t>
            </a:r>
            <a:r>
              <a:rPr lang="en-US" altLang="ko-KR" dirty="0" err="1"/>
              <a:t>Xiumin</a:t>
            </a:r>
            <a:r>
              <a:rPr lang="en-US" altLang="ko-KR" dirty="0"/>
              <a:t> Chen Lay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C7460-FFD0-482C-BD20-D8B7EA3B60B1}"/>
              </a:ext>
            </a:extLst>
          </p:cNvPr>
          <p:cNvSpPr txBox="1"/>
          <p:nvPr/>
        </p:nvSpPr>
        <p:spPr>
          <a:xfrm>
            <a:off x="4411579" y="5139147"/>
            <a:ext cx="458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Red Velvet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2014</a:t>
            </a:r>
          </a:p>
          <a:p>
            <a:r>
              <a:rPr lang="en-US" altLang="ko-KR" dirty="0"/>
              <a:t>Members: Wendy Irene </a:t>
            </a:r>
            <a:r>
              <a:rPr lang="en-US" altLang="ko-KR" dirty="0" err="1"/>
              <a:t>Seulgi</a:t>
            </a:r>
            <a:r>
              <a:rPr lang="en-US" altLang="ko-KR" dirty="0"/>
              <a:t> Joy </a:t>
            </a:r>
            <a:r>
              <a:rPr lang="en-US" altLang="ko-KR" dirty="0" err="1"/>
              <a:t>Yeari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66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477</Words>
  <Application>Microsoft Office PowerPoint</Application>
  <PresentationFormat>Širokoúhlá obrazovka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나눔스퀘어 Bold</vt:lpstr>
      <vt:lpstr>Arial</vt:lpstr>
      <vt:lpstr>Calibri</vt:lpstr>
      <vt:lpstr>Calibri Light</vt:lpstr>
      <vt:lpstr>Roboto</vt:lpstr>
      <vt:lpstr>Wingdings</vt:lpstr>
      <vt:lpstr>Office 테마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kwon minkang</dc:creator>
  <cp:lastModifiedBy>schwarz.michal@yahoo.com</cp:lastModifiedBy>
  <cp:revision>19</cp:revision>
  <dcterms:created xsi:type="dcterms:W3CDTF">2019-11-11T01:37:39Z</dcterms:created>
  <dcterms:modified xsi:type="dcterms:W3CDTF">2022-10-25T22:11:45Z</dcterms:modified>
</cp:coreProperties>
</file>