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Světlý styl 1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Světlý styl 1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větlý styl 1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56E70-8E6F-4269-8325-193B605BFEC9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E7CAE-259C-4C41-8F89-972F558DDEC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7CAE-259C-4C41-8F89-972F558DDEC3}" type="slidenum">
              <a:rPr lang="cs-CZ" smtClean="0"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7CAE-259C-4C41-8F89-972F558DDEC3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7CAE-259C-4C41-8F89-972F558DDEC3}" type="slidenum">
              <a:rPr lang="cs-CZ" smtClean="0"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7CAE-259C-4C41-8F89-972F558DDEC3}" type="slidenum">
              <a:rPr lang="cs-CZ" smtClean="0"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7CAE-259C-4C41-8F89-972F558DDEC3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E7CAE-259C-4C41-8F89-972F558DDEC3}" type="slidenum">
              <a:rPr lang="cs-CZ" smtClean="0"/>
              <a:t>6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B39A8-E455-4098-AA39-A5600729A40C}" type="datetimeFigureOut">
              <a:rPr lang="cs-CZ" smtClean="0"/>
              <a:t>21.4.2009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7F168-BDF4-4339-AF46-FCD647343CC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5400" b="1" dirty="0" err="1" smtClean="0">
                <a:latin typeface="Comic Sans MS" pitchFamily="66" charset="0"/>
              </a:rPr>
              <a:t>Gender</a:t>
            </a:r>
            <a:r>
              <a:rPr lang="cs-CZ" sz="5400" b="1" dirty="0" smtClean="0">
                <a:latin typeface="Comic Sans MS" pitchFamily="66" charset="0"/>
              </a:rPr>
              <a:t>, ženská práva</a:t>
            </a:r>
            <a:r>
              <a:rPr lang="cs-CZ" b="1" dirty="0" smtClean="0">
                <a:latin typeface="Comic Sans MS" pitchFamily="66" charset="0"/>
              </a:rPr>
              <a:t/>
            </a:r>
            <a:br>
              <a:rPr lang="cs-CZ" b="1" dirty="0" smtClean="0">
                <a:latin typeface="Comic Sans MS" pitchFamily="66" charset="0"/>
              </a:rPr>
            </a:br>
            <a:r>
              <a:rPr lang="cs-CZ" sz="4000" b="1" dirty="0" smtClean="0">
                <a:latin typeface="Comic Sans MS" pitchFamily="66" charset="0"/>
              </a:rPr>
              <a:t>NNO v ČR</a:t>
            </a:r>
            <a:endParaRPr lang="cs-CZ" sz="4000" b="1" dirty="0">
              <a:latin typeface="Comic Sans MS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Sylva Kudláčková</a:t>
            </a:r>
          </a:p>
          <a:p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Ústav antropologie</a:t>
            </a:r>
          </a:p>
          <a:p>
            <a:r>
              <a:rPr lang="cs-CZ" sz="2400" b="1" dirty="0" err="1" smtClean="0">
                <a:solidFill>
                  <a:schemeClr val="tx1"/>
                </a:solidFill>
                <a:latin typeface="Comic Sans MS" pitchFamily="66" charset="0"/>
              </a:rPr>
              <a:t>PřF</a:t>
            </a:r>
            <a:r>
              <a:rPr lang="cs-CZ" sz="2400" b="1" dirty="0" smtClean="0">
                <a:solidFill>
                  <a:schemeClr val="tx1"/>
                </a:solidFill>
                <a:latin typeface="Comic Sans MS" pitchFamily="66" charset="0"/>
              </a:rPr>
              <a:t> MU</a:t>
            </a:r>
            <a:endParaRPr lang="cs-CZ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cs-CZ" b="1" dirty="0" smtClean="0">
                <a:latin typeface="Comic Sans MS" pitchFamily="66" charset="0"/>
              </a:rPr>
              <a:t>Náplň práce</a:t>
            </a:r>
            <a:endParaRPr lang="cs-CZ" b="1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4143380"/>
            <a:ext cx="2428892" cy="25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Obrázek 4" descr="ekonomka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1285860"/>
            <a:ext cx="2786082" cy="2786082"/>
          </a:xfrm>
          <a:prstGeom prst="rect">
            <a:avLst/>
          </a:prstGeom>
        </p:spPr>
      </p:pic>
      <p:pic>
        <p:nvPicPr>
          <p:cNvPr id="6" name="Obrázek 5" descr="násilí g.bmp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460" y="1446848"/>
            <a:ext cx="3500126" cy="2625094"/>
          </a:xfrm>
          <a:prstGeom prst="rect">
            <a:avLst/>
          </a:prstGeom>
        </p:spPr>
      </p:pic>
      <p:pic>
        <p:nvPicPr>
          <p:cNvPr id="8" name="Obrázek 7" descr="lesc.bmp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3306" y="4143380"/>
            <a:ext cx="1923413" cy="2500330"/>
          </a:xfrm>
          <a:prstGeom prst="rect">
            <a:avLst/>
          </a:prstGeom>
        </p:spPr>
      </p:pic>
      <p:pic>
        <p:nvPicPr>
          <p:cNvPr id="9" name="Obrázek 8" descr="těho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5074" y="4286256"/>
            <a:ext cx="2357454" cy="2357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15328" cy="1162050"/>
          </a:xfrm>
        </p:spPr>
        <p:txBody>
          <a:bodyPr>
            <a:normAutofit/>
          </a:bodyPr>
          <a:lstStyle/>
          <a:p>
            <a:r>
              <a:rPr lang="cs-CZ" sz="6600" dirty="0" err="1" smtClean="0">
                <a:latin typeface="Comic Sans MS" pitchFamily="66" charset="0"/>
              </a:rPr>
              <a:t>proFem</a:t>
            </a:r>
            <a:r>
              <a:rPr lang="cs-CZ" sz="6600" dirty="0" smtClean="0">
                <a:latin typeface="Comic Sans MS" pitchFamily="66" charset="0"/>
              </a:rPr>
              <a:t> o.p.s.</a:t>
            </a:r>
            <a:endParaRPr lang="cs-CZ" sz="6600" dirty="0">
              <a:latin typeface="Comic Sans MS" pitchFamily="66" charset="0"/>
            </a:endParaRPr>
          </a:p>
        </p:txBody>
      </p:sp>
      <p:pic>
        <p:nvPicPr>
          <p:cNvPr id="5" name="Zástupný symbol pro obsah 4" descr="AdvoCats_nahled_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86050" y="3143248"/>
            <a:ext cx="5525284" cy="321471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3200" dirty="0" err="1" smtClean="0">
                <a:latin typeface="Comic Sans MS" pitchFamily="66" charset="0"/>
              </a:rPr>
              <a:t>Advocats</a:t>
            </a:r>
            <a:r>
              <a:rPr lang="cs-CZ" sz="3200" dirty="0" smtClean="0">
                <a:latin typeface="Comic Sans MS" pitchFamily="66" charset="0"/>
              </a:rPr>
              <a:t> – právní pomoc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smtClean="0">
                <a:latin typeface="Comic Sans MS" pitchFamily="66" charset="0"/>
              </a:rPr>
              <a:t>Kurzy pro nezaměstnané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err="1" smtClean="0">
                <a:latin typeface="Comic Sans MS" pitchFamily="66" charset="0"/>
              </a:rPr>
              <a:t>Join</a:t>
            </a:r>
            <a:r>
              <a:rPr lang="cs-CZ" sz="3200" dirty="0" smtClean="0">
                <a:latin typeface="Comic Sans MS" pitchFamily="66" charset="0"/>
              </a:rPr>
              <a:t> </a:t>
            </a:r>
            <a:r>
              <a:rPr lang="cs-CZ" sz="3200" dirty="0" err="1" smtClean="0">
                <a:latin typeface="Comic Sans MS" pitchFamily="66" charset="0"/>
              </a:rPr>
              <a:t>the</a:t>
            </a:r>
            <a:r>
              <a:rPr lang="cs-CZ" sz="3200" dirty="0" smtClean="0">
                <a:latin typeface="Comic Sans MS" pitchFamily="66" charset="0"/>
              </a:rPr>
              <a:t> Net</a:t>
            </a:r>
          </a:p>
          <a:p>
            <a:endParaRPr lang="cs-CZ" sz="24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cs-CZ" sz="3200" dirty="0" err="1" smtClean="0">
                <a:latin typeface="Comic Sans MS" pitchFamily="66" charset="0"/>
              </a:rPr>
              <a:t>gitA</a:t>
            </a:r>
            <a:r>
              <a:rPr lang="cs-CZ" sz="3200" dirty="0" smtClean="0">
                <a:latin typeface="Comic Sans MS" pitchFamily="66" charset="0"/>
              </a:rPr>
              <a:t> </a:t>
            </a:r>
            <a:endParaRPr lang="cs-CZ" sz="32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6972320" cy="1162050"/>
          </a:xfrm>
        </p:spPr>
        <p:txBody>
          <a:bodyPr>
            <a:normAutofit/>
          </a:bodyPr>
          <a:lstStyle/>
          <a:p>
            <a:r>
              <a:rPr lang="cs-CZ" sz="5400" dirty="0" smtClean="0">
                <a:latin typeface="Comic Sans MS" pitchFamily="66" charset="0"/>
              </a:rPr>
              <a:t>Fórum 50%</a:t>
            </a:r>
            <a:endParaRPr lang="cs-CZ" sz="5400" dirty="0">
              <a:latin typeface="Comic Sans MS" pitchFamily="66" charset="0"/>
            </a:endParaRPr>
          </a:p>
        </p:txBody>
      </p:sp>
      <p:pic>
        <p:nvPicPr>
          <p:cNvPr id="7" name="Zástupný symbol pro obsah 6" descr="s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71868" y="1428736"/>
            <a:ext cx="5111750" cy="244987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Comic Sans MS" pitchFamily="66" charset="0"/>
              </a:rPr>
              <a:t>Cíl: vyrovnané zastoupení mužů a žen v rozhodovacích procesech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Comic Sans MS" pitchFamily="66" charset="0"/>
              </a:rPr>
              <a:t>Kvóty</a:t>
            </a:r>
          </a:p>
          <a:p>
            <a:pPr>
              <a:buFont typeface="Arial" pitchFamily="34" charset="0"/>
              <a:buChar char="•"/>
            </a:pPr>
            <a:r>
              <a:rPr lang="cs-CZ" sz="2000" b="1" dirty="0" smtClean="0">
                <a:latin typeface="Comic Sans MS" pitchFamily="66" charset="0"/>
              </a:rPr>
              <a:t> Otevřená univerzita pro budoucí političky</a:t>
            </a:r>
            <a:endParaRPr lang="cs-CZ" sz="2000" b="1" dirty="0">
              <a:latin typeface="Comic Sans MS" pitchFamily="66" charset="0"/>
            </a:endParaRPr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524000" y="4357693"/>
          <a:ext cx="5476892" cy="21431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738446"/>
                <a:gridCol w="2738446"/>
              </a:tblGrid>
              <a:tr h="974154">
                <a:tc>
                  <a:txBody>
                    <a:bodyPr/>
                    <a:lstStyle/>
                    <a:p>
                      <a:r>
                        <a:rPr lang="cs-CZ" dirty="0" smtClean="0"/>
                        <a:t>Zastoupení</a:t>
                      </a:r>
                      <a:r>
                        <a:rPr lang="cs-CZ" baseline="0" dirty="0" smtClean="0"/>
                        <a:t>  žen v rozhodovacích procesech v ČR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%</a:t>
                      </a:r>
                      <a:endParaRPr lang="cs-CZ" dirty="0"/>
                    </a:p>
                  </a:txBody>
                  <a:tcPr/>
                </a:tc>
              </a:tr>
              <a:tr h="389662">
                <a:tc>
                  <a:txBody>
                    <a:bodyPr/>
                    <a:lstStyle/>
                    <a:p>
                      <a:r>
                        <a:rPr lang="cs-CZ" dirty="0" smtClean="0"/>
                        <a:t>Poslanecká sněmovna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15,5</a:t>
                      </a:r>
                      <a:endParaRPr lang="cs-CZ" dirty="0"/>
                    </a:p>
                  </a:txBody>
                  <a:tcPr/>
                </a:tc>
              </a:tr>
              <a:tr h="389662">
                <a:tc>
                  <a:txBody>
                    <a:bodyPr/>
                    <a:lstStyle/>
                    <a:p>
                      <a:r>
                        <a:rPr lang="cs-CZ" dirty="0" smtClean="0"/>
                        <a:t>Senát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14,8</a:t>
                      </a:r>
                      <a:endParaRPr lang="cs-CZ" dirty="0"/>
                    </a:p>
                  </a:txBody>
                  <a:tcPr/>
                </a:tc>
              </a:tr>
              <a:tr h="389662">
                <a:tc>
                  <a:txBody>
                    <a:bodyPr/>
                    <a:lstStyle/>
                    <a:p>
                      <a:r>
                        <a:rPr lang="cs-CZ" dirty="0" smtClean="0"/>
                        <a:t>Krajští</a:t>
                      </a:r>
                      <a:r>
                        <a:rPr lang="cs-CZ" baseline="0" dirty="0" smtClean="0"/>
                        <a:t> radní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10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 fontScale="90000"/>
          </a:bodyPr>
          <a:lstStyle/>
          <a:p>
            <a:r>
              <a:rPr lang="cs-CZ" sz="5400" dirty="0" smtClean="0">
                <a:latin typeface="Comic Sans MS" pitchFamily="66" charset="0"/>
              </a:rPr>
              <a:t>Hnutí za aktivní mateřství</a:t>
            </a:r>
            <a:endParaRPr lang="cs-CZ" sz="5400" dirty="0">
              <a:latin typeface="Comic Sans MS" pitchFamily="66" charset="0"/>
            </a:endParaRPr>
          </a:p>
        </p:txBody>
      </p:sp>
      <p:pic>
        <p:nvPicPr>
          <p:cNvPr id="5" name="Zástupný symbol pro obsah 4" descr="d.bmp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71868" y="1428736"/>
            <a:ext cx="5111750" cy="2058545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omic Sans MS" pitchFamily="66" charset="0"/>
              </a:rPr>
              <a:t> Iniciativa Normální porod + Petice za zlepšení služeb českém porodnictví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omic Sans MS" pitchFamily="66" charset="0"/>
              </a:rPr>
              <a:t>Poradna – zdravotní a sociální problémy v těhotenství</a:t>
            </a:r>
          </a:p>
          <a:p>
            <a:pPr>
              <a:buFont typeface="Arial" pitchFamily="34" charset="0"/>
              <a:buChar char="•"/>
            </a:pPr>
            <a:r>
              <a:rPr lang="cs-CZ" sz="2000" dirty="0" smtClean="0">
                <a:latin typeface="Comic Sans MS" pitchFamily="66" charset="0"/>
              </a:rPr>
              <a:t>Podpora legalizace ambulantních a domácích porodů</a:t>
            </a:r>
            <a:endParaRPr lang="cs-CZ" sz="2000" dirty="0">
              <a:latin typeface="Comic Sans MS" pitchFamily="66" charset="0"/>
            </a:endParaRPr>
          </a:p>
        </p:txBody>
      </p:sp>
      <p:pic>
        <p:nvPicPr>
          <p:cNvPr id="6" name="Obrázek 5" descr="mimi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500438"/>
            <a:ext cx="5119266" cy="2019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5400" dirty="0" smtClean="0">
                <a:latin typeface="Comic Sans MS" pitchFamily="66" charset="0"/>
              </a:rPr>
              <a:t>Děkuji za pozornost</a:t>
            </a:r>
            <a:endParaRPr lang="cs-CZ" sz="5400" dirty="0">
              <a:latin typeface="Comic Sans MS" pitchFamily="66" charset="0"/>
            </a:endParaRPr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>
          <a:xfrm flipV="1">
            <a:off x="1371600" y="6857998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100</Words>
  <Application>Microsoft Office PowerPoint</Application>
  <PresentationFormat>Předvádění na obrazovce (4:3)</PresentationFormat>
  <Paragraphs>36</Paragraphs>
  <Slides>6</Slides>
  <Notes>6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sady Office</vt:lpstr>
      <vt:lpstr>Gender, ženská práva NNO v ČR</vt:lpstr>
      <vt:lpstr>Náplň práce</vt:lpstr>
      <vt:lpstr>proFem o.p.s.</vt:lpstr>
      <vt:lpstr>Fórum 50%</vt:lpstr>
      <vt:lpstr>Hnutí za aktivní mateřství</vt:lpstr>
      <vt:lpstr>Děkuji za pozornost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.</dc:creator>
  <cp:lastModifiedBy>.</cp:lastModifiedBy>
  <cp:revision>17</cp:revision>
  <dcterms:created xsi:type="dcterms:W3CDTF">2009-04-21T15:30:08Z</dcterms:created>
  <dcterms:modified xsi:type="dcterms:W3CDTF">2009-04-21T18:09:58Z</dcterms:modified>
</cp:coreProperties>
</file>