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5/16/11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314055"/>
            <a:ext cx="7924800" cy="540094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Geoinformatika</a:t>
            </a:r>
            <a:endParaRPr lang="en-US" sz="2800" dirty="0" smtClean="0"/>
          </a:p>
          <a:p>
            <a:pPr lvl="1"/>
            <a:r>
              <a:rPr lang="en-US" sz="2800" dirty="0" err="1" smtClean="0"/>
              <a:t>D</a:t>
            </a:r>
            <a:r>
              <a:rPr lang="en-US" sz="2800" dirty="0" err="1" smtClean="0"/>
              <a:t>efinice</a:t>
            </a:r>
            <a:endParaRPr lang="en-US" sz="2800" dirty="0" smtClean="0"/>
          </a:p>
          <a:p>
            <a:pPr lvl="1"/>
            <a:r>
              <a:rPr lang="en-US" sz="2800" dirty="0" err="1" smtClean="0"/>
              <a:t>S</a:t>
            </a:r>
            <a:r>
              <a:rPr lang="en-US" sz="2800" dirty="0" err="1" smtClean="0"/>
              <a:t>ložky</a:t>
            </a:r>
            <a:endParaRPr lang="en-US" sz="2800" dirty="0" smtClean="0"/>
          </a:p>
          <a:p>
            <a:r>
              <a:rPr lang="en-US" sz="2800" dirty="0" err="1" smtClean="0"/>
              <a:t>Základní</a:t>
            </a:r>
            <a:r>
              <a:rPr lang="en-US" sz="2800" dirty="0" smtClean="0"/>
              <a:t> </a:t>
            </a:r>
            <a:r>
              <a:rPr lang="en-US" sz="2800" dirty="0" err="1" smtClean="0"/>
              <a:t>modely</a:t>
            </a:r>
            <a:r>
              <a:rPr lang="en-US" sz="2800" dirty="0" smtClean="0"/>
              <a:t> </a:t>
            </a:r>
            <a:r>
              <a:rPr lang="en-US" sz="2800" dirty="0" err="1" smtClean="0"/>
              <a:t>geodat</a:t>
            </a:r>
            <a:endParaRPr lang="en-US" sz="2800" dirty="0" smtClean="0"/>
          </a:p>
          <a:p>
            <a:pPr lvl="1"/>
            <a:r>
              <a:rPr lang="en-US" sz="2800" dirty="0" err="1" smtClean="0"/>
              <a:t>T</a:t>
            </a:r>
            <a:r>
              <a:rPr lang="en-US" sz="2800" dirty="0" err="1" smtClean="0"/>
              <a:t>ypy</a:t>
            </a:r>
            <a:endParaRPr lang="en-US" sz="2800" dirty="0" smtClean="0"/>
          </a:p>
          <a:p>
            <a:pPr lvl="1"/>
            <a:r>
              <a:rPr lang="en-US" sz="2800" dirty="0" err="1" smtClean="0"/>
              <a:t>srovnání</a:t>
            </a:r>
            <a:endParaRPr lang="en-US" sz="2800" dirty="0" smtClean="0"/>
          </a:p>
          <a:p>
            <a:r>
              <a:rPr lang="en-US" sz="2800" dirty="0" smtClean="0"/>
              <a:t>GIS</a:t>
            </a:r>
          </a:p>
          <a:p>
            <a:pPr lvl="1"/>
            <a:r>
              <a:rPr lang="en-US" sz="2800" dirty="0" err="1" smtClean="0"/>
              <a:t>S</a:t>
            </a:r>
            <a:r>
              <a:rPr lang="en-US" sz="2800" dirty="0" err="1" smtClean="0"/>
              <a:t>ložky</a:t>
            </a:r>
            <a:endParaRPr lang="en-US" sz="2800" dirty="0" smtClean="0"/>
          </a:p>
          <a:p>
            <a:pPr lvl="1"/>
            <a:r>
              <a:rPr lang="en-US" sz="2800" dirty="0" err="1" smtClean="0"/>
              <a:t>Zpracování</a:t>
            </a:r>
            <a:r>
              <a:rPr lang="en-US" sz="2800" dirty="0" smtClean="0"/>
              <a:t> </a:t>
            </a:r>
            <a:r>
              <a:rPr lang="en-US" sz="2800" dirty="0" err="1" smtClean="0"/>
              <a:t>dat</a:t>
            </a:r>
            <a:endParaRPr lang="en-US" sz="2800" dirty="0" smtClean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19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314055"/>
            <a:ext cx="7924800" cy="5400945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Geodatabáze</a:t>
            </a:r>
            <a:endParaRPr lang="en-US" sz="2800" dirty="0" smtClean="0"/>
          </a:p>
          <a:p>
            <a:pPr lvl="1"/>
            <a:r>
              <a:rPr lang="en-US" sz="2800" dirty="0" err="1" smtClean="0"/>
              <a:t>S</a:t>
            </a:r>
            <a:r>
              <a:rPr lang="en-US" sz="2800" dirty="0" err="1" smtClean="0"/>
              <a:t>ložky</a:t>
            </a:r>
            <a:endParaRPr lang="en-US" sz="2800" dirty="0" smtClean="0"/>
          </a:p>
          <a:p>
            <a:r>
              <a:rPr lang="en-US" sz="2800" dirty="0" err="1" smtClean="0"/>
              <a:t>Prostorové</a:t>
            </a:r>
            <a:r>
              <a:rPr lang="en-US" sz="2800" dirty="0" smtClean="0"/>
              <a:t> </a:t>
            </a:r>
            <a:r>
              <a:rPr lang="en-US" sz="2800" dirty="0" err="1" smtClean="0"/>
              <a:t>dotazování</a:t>
            </a:r>
            <a:endParaRPr lang="en-US" sz="2800" dirty="0" smtClean="0"/>
          </a:p>
          <a:p>
            <a:pPr lvl="1"/>
            <a:r>
              <a:rPr lang="en-US" sz="2800" dirty="0" err="1" smtClean="0"/>
              <a:t>Mechanismus</a:t>
            </a:r>
            <a:r>
              <a:rPr lang="en-US" sz="2800" dirty="0" smtClean="0"/>
              <a:t> </a:t>
            </a:r>
            <a:r>
              <a:rPr lang="en-US" sz="2800" dirty="0" err="1" smtClean="0"/>
              <a:t>dotazu</a:t>
            </a:r>
            <a:endParaRPr lang="en-US" sz="2800" dirty="0" smtClean="0"/>
          </a:p>
          <a:p>
            <a:pPr lvl="1"/>
            <a:r>
              <a:rPr lang="en-US" sz="2800" dirty="0" err="1" smtClean="0"/>
              <a:t>Predikáty</a:t>
            </a:r>
            <a:r>
              <a:rPr lang="en-US" sz="2800" dirty="0" smtClean="0"/>
              <a:t> (OGC)</a:t>
            </a:r>
          </a:p>
          <a:p>
            <a:pPr lvl="1"/>
            <a:r>
              <a:rPr lang="en-US" sz="2800" dirty="0" err="1" smtClean="0"/>
              <a:t>Funkce</a:t>
            </a:r>
            <a:r>
              <a:rPr lang="en-US" sz="2800" dirty="0" smtClean="0"/>
              <a:t> (OGC)</a:t>
            </a:r>
          </a:p>
          <a:p>
            <a:pPr lvl="1"/>
            <a:r>
              <a:rPr lang="en-US" sz="2800" dirty="0" err="1" smtClean="0"/>
              <a:t>Formalizace</a:t>
            </a:r>
            <a:r>
              <a:rPr lang="en-US" sz="2800" dirty="0" smtClean="0"/>
              <a:t> </a:t>
            </a:r>
            <a:r>
              <a:rPr lang="en-US" sz="2800" dirty="0" err="1" smtClean="0"/>
              <a:t>přirozeného</a:t>
            </a:r>
            <a:r>
              <a:rPr lang="en-US" sz="2800" dirty="0" smtClean="0"/>
              <a:t> </a:t>
            </a:r>
            <a:r>
              <a:rPr lang="en-US" sz="2800" dirty="0" err="1" smtClean="0"/>
              <a:t>dotazu</a:t>
            </a:r>
            <a:endParaRPr lang="en-US" sz="2800" dirty="0" smtClean="0"/>
          </a:p>
          <a:p>
            <a:r>
              <a:rPr lang="en-US" sz="2800" dirty="0" err="1" smtClean="0"/>
              <a:t>Transformace</a:t>
            </a:r>
            <a:r>
              <a:rPr lang="en-US" sz="2800" dirty="0" smtClean="0"/>
              <a:t> </a:t>
            </a:r>
            <a:r>
              <a:rPr lang="en-US" sz="2800" dirty="0" err="1" smtClean="0"/>
              <a:t>dat</a:t>
            </a:r>
            <a:endParaRPr lang="en-US" sz="2800" dirty="0" smtClean="0"/>
          </a:p>
          <a:p>
            <a:pPr lvl="1"/>
            <a:r>
              <a:rPr lang="en-US" sz="2800" dirty="0" err="1" smtClean="0"/>
              <a:t>T</a:t>
            </a:r>
            <a:r>
              <a:rPr lang="en-US" sz="2800" dirty="0" err="1" smtClean="0"/>
              <a:t>ypy</a:t>
            </a:r>
            <a:endParaRPr lang="en-US" sz="2800" dirty="0" smtClean="0"/>
          </a:p>
          <a:p>
            <a:pPr lvl="1"/>
            <a:r>
              <a:rPr lang="en-US" sz="2800" dirty="0" err="1" smtClean="0"/>
              <a:t>Polohová</a:t>
            </a:r>
            <a:r>
              <a:rPr lang="en-US" sz="2800" dirty="0" smtClean="0"/>
              <a:t> </a:t>
            </a:r>
            <a:r>
              <a:rPr lang="en-US" sz="2800" dirty="0" err="1" smtClean="0"/>
              <a:t>transformace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48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314055"/>
            <a:ext cx="7924800" cy="540094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Modelování</a:t>
            </a:r>
            <a:endParaRPr lang="en-US" sz="2800" dirty="0" smtClean="0"/>
          </a:p>
          <a:p>
            <a:pPr lvl="1"/>
            <a:r>
              <a:rPr lang="en-US" sz="2800" dirty="0" err="1" smtClean="0"/>
              <a:t>T</a:t>
            </a:r>
            <a:r>
              <a:rPr lang="en-US" sz="2800" dirty="0" err="1" smtClean="0"/>
              <a:t>ypy</a:t>
            </a:r>
            <a:endParaRPr lang="en-US" sz="2800" dirty="0" smtClean="0"/>
          </a:p>
          <a:p>
            <a:r>
              <a:rPr lang="en-US" sz="2800" dirty="0" err="1" smtClean="0"/>
              <a:t>Vizualizace</a:t>
            </a:r>
            <a:endParaRPr lang="en-US" sz="2800" dirty="0" smtClean="0"/>
          </a:p>
          <a:p>
            <a:pPr lvl="1"/>
            <a:r>
              <a:rPr lang="en-US" sz="2800" dirty="0" err="1" smtClean="0"/>
              <a:t>Grafické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parametry</a:t>
            </a:r>
            <a:endParaRPr lang="en-US" sz="2800" dirty="0" smtClean="0"/>
          </a:p>
          <a:p>
            <a:pPr lvl="1"/>
            <a:r>
              <a:rPr lang="en-US" sz="2800" dirty="0" err="1" smtClean="0"/>
              <a:t>Kartografická</a:t>
            </a:r>
            <a:r>
              <a:rPr lang="en-US" sz="2800" dirty="0" smtClean="0"/>
              <a:t> </a:t>
            </a:r>
            <a:r>
              <a:rPr lang="en-US" sz="2800" dirty="0" err="1" smtClean="0"/>
              <a:t>vizualizace</a:t>
            </a:r>
            <a:endParaRPr lang="en-US" sz="2800" dirty="0" smtClean="0"/>
          </a:p>
          <a:p>
            <a:pPr lvl="1"/>
            <a:endParaRPr lang="en-US" sz="2800" dirty="0"/>
          </a:p>
          <a:p>
            <a:pPr marL="457200" lvl="1" indent="0">
              <a:buNone/>
            </a:pPr>
            <a:r>
              <a:rPr lang="en-US" sz="2800" dirty="0" smtClean="0"/>
              <a:t>OGC simple features + </a:t>
            </a:r>
            <a:r>
              <a:rPr lang="en-US" sz="2800" dirty="0" err="1" smtClean="0"/>
              <a:t>Kainz</a:t>
            </a:r>
            <a:r>
              <a:rPr lang="en-US" sz="2800" dirty="0" smtClean="0"/>
              <a:t> + </a:t>
            </a:r>
            <a:r>
              <a:rPr lang="en-US" sz="2800" smtClean="0"/>
              <a:t>DeMers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480292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9</TotalTime>
  <Words>48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Horizon</vt:lpstr>
      <vt:lpstr>PowerPoint Presentation</vt:lpstr>
      <vt:lpstr>PowerPoint Presentation</vt:lpstr>
      <vt:lpstr>PowerPoint Presentation</vt:lpstr>
    </vt:vector>
  </TitlesOfParts>
  <Company>Dept. of Geography,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Karel Stanek</dc:creator>
  <cp:lastModifiedBy>Karel Stanek</cp:lastModifiedBy>
  <cp:revision>1</cp:revision>
  <dcterms:created xsi:type="dcterms:W3CDTF">2011-05-16T14:36:29Z</dcterms:created>
  <dcterms:modified xsi:type="dcterms:W3CDTF">2011-05-16T14:46:06Z</dcterms:modified>
</cp:coreProperties>
</file>