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8" r:id="rId11"/>
    <p:sldId id="267" r:id="rId12"/>
    <p:sldId id="263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4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7DEDE32-C021-EC4B-AD5A-311246412425}" type="datetimeFigureOut">
              <a:rPr lang="en-US" smtClean="0"/>
              <a:t>2/28/12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1A00A0D-FF62-4642-BFB2-CF9707BE64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Geografické</a:t>
            </a:r>
            <a:r>
              <a:rPr lang="en-US" dirty="0" smtClean="0"/>
              <a:t> </a:t>
            </a:r>
            <a:r>
              <a:rPr lang="en-US" dirty="0" err="1" smtClean="0"/>
              <a:t>informační</a:t>
            </a:r>
            <a:r>
              <a:rPr lang="en-US" dirty="0" smtClean="0"/>
              <a:t> </a:t>
            </a:r>
            <a:r>
              <a:rPr lang="en-US" dirty="0" err="1" smtClean="0"/>
              <a:t>systémy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Proces</a:t>
            </a:r>
            <a:r>
              <a:rPr lang="en-US" dirty="0" smtClean="0"/>
              <a:t> </a:t>
            </a:r>
            <a:r>
              <a:rPr lang="en-US" dirty="0" err="1" smtClean="0"/>
              <a:t>zpracování</a:t>
            </a:r>
            <a:r>
              <a:rPr lang="en-US" dirty="0" smtClean="0"/>
              <a:t> </a:t>
            </a:r>
            <a:r>
              <a:rPr lang="en-US" dirty="0" err="1" smtClean="0"/>
              <a:t>geodat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59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Geodetická</a:t>
            </a:r>
            <a:r>
              <a:rPr lang="en-US" dirty="0" smtClean="0"/>
              <a:t> reference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Elipsoid</a:t>
            </a:r>
            <a:r>
              <a:rPr lang="en-US" dirty="0" smtClean="0"/>
              <a:t> – </a:t>
            </a:r>
            <a:r>
              <a:rPr lang="en-US" dirty="0" err="1" smtClean="0"/>
              <a:t>aproximace</a:t>
            </a:r>
            <a:r>
              <a:rPr lang="en-US" dirty="0" smtClean="0"/>
              <a:t> </a:t>
            </a:r>
            <a:r>
              <a:rPr lang="en-US" dirty="0" err="1" smtClean="0"/>
              <a:t>geoidu</a:t>
            </a:r>
            <a:endParaRPr lang="en-US" dirty="0" smtClean="0"/>
          </a:p>
          <a:p>
            <a:pPr lvl="1"/>
            <a:r>
              <a:rPr lang="en-US" dirty="0" smtClean="0"/>
              <a:t> Bessel – </a:t>
            </a:r>
            <a:r>
              <a:rPr lang="en-US" dirty="0" err="1" smtClean="0"/>
              <a:t>astro-geodeticky</a:t>
            </a:r>
            <a:endParaRPr lang="en-US" dirty="0" smtClean="0"/>
          </a:p>
          <a:p>
            <a:pPr lvl="1"/>
            <a:r>
              <a:rPr lang="en-US" dirty="0" smtClean="0"/>
              <a:t>WGS84, ETRS89 – </a:t>
            </a:r>
            <a:r>
              <a:rPr lang="en-US" dirty="0" err="1" smtClean="0"/>
              <a:t>gps</a:t>
            </a:r>
            <a:endParaRPr lang="en-US" dirty="0" smtClean="0"/>
          </a:p>
          <a:p>
            <a:r>
              <a:rPr lang="en-US" dirty="0" err="1" smtClean="0"/>
              <a:t>Projekce</a:t>
            </a:r>
            <a:endParaRPr lang="en-US" dirty="0" smtClean="0"/>
          </a:p>
          <a:p>
            <a:pPr lvl="1"/>
            <a:r>
              <a:rPr lang="en-US" dirty="0" err="1" smtClean="0"/>
              <a:t>Plochojevná</a:t>
            </a:r>
            <a:r>
              <a:rPr lang="en-US" dirty="0" smtClean="0"/>
              <a:t>, </a:t>
            </a:r>
            <a:r>
              <a:rPr lang="en-US" dirty="0" err="1" smtClean="0"/>
              <a:t>úhlojevná</a:t>
            </a:r>
            <a:r>
              <a:rPr lang="en-US" dirty="0" smtClean="0"/>
              <a:t>, “</a:t>
            </a:r>
            <a:r>
              <a:rPr lang="en-US" dirty="0" err="1" smtClean="0"/>
              <a:t>délkojevná</a:t>
            </a:r>
            <a:r>
              <a:rPr lang="en-US" dirty="0" smtClean="0"/>
              <a:t>”, </a:t>
            </a:r>
            <a:r>
              <a:rPr lang="en-US" dirty="0" err="1" smtClean="0"/>
              <a:t>vyrovnávací</a:t>
            </a:r>
            <a:endParaRPr lang="en-US" dirty="0" smtClean="0"/>
          </a:p>
          <a:p>
            <a:pPr lvl="1"/>
            <a:r>
              <a:rPr lang="en-US" dirty="0" err="1" smtClean="0"/>
              <a:t>Geografická</a:t>
            </a:r>
            <a:r>
              <a:rPr lang="en-US" dirty="0" smtClean="0"/>
              <a:t> aka Plate </a:t>
            </a:r>
            <a:r>
              <a:rPr lang="en-US" dirty="0" err="1" smtClean="0"/>
              <a:t>Carré</a:t>
            </a:r>
            <a:r>
              <a:rPr lang="en-US" dirty="0" smtClean="0"/>
              <a:t>, UTM, Lambert, JTSK</a:t>
            </a:r>
          </a:p>
          <a:p>
            <a:r>
              <a:rPr lang="en-US" dirty="0" err="1" smtClean="0"/>
              <a:t>Pásma</a:t>
            </a:r>
            <a:r>
              <a:rPr lang="en-US" dirty="0" smtClean="0"/>
              <a:t> – </a:t>
            </a:r>
            <a:r>
              <a:rPr lang="en-US" dirty="0" err="1" smtClean="0"/>
              <a:t>omezení</a:t>
            </a:r>
            <a:r>
              <a:rPr lang="en-US" dirty="0" smtClean="0"/>
              <a:t> </a:t>
            </a:r>
            <a:r>
              <a:rPr lang="en-US" dirty="0" err="1" smtClean="0"/>
              <a:t>velikosti</a:t>
            </a:r>
            <a:r>
              <a:rPr lang="en-US" dirty="0" smtClean="0"/>
              <a:t> </a:t>
            </a:r>
            <a:r>
              <a:rPr lang="en-US" dirty="0" err="1" smtClean="0"/>
              <a:t>souřadnic</a:t>
            </a:r>
            <a:r>
              <a:rPr lang="en-US" dirty="0" smtClean="0"/>
              <a:t>, </a:t>
            </a:r>
            <a:r>
              <a:rPr lang="en-US" dirty="0" err="1" smtClean="0"/>
              <a:t>případně</a:t>
            </a:r>
            <a:r>
              <a:rPr lang="en-US" dirty="0" smtClean="0"/>
              <a:t> </a:t>
            </a:r>
            <a:r>
              <a:rPr lang="en-US" dirty="0" err="1" smtClean="0"/>
              <a:t>zkreslení</a:t>
            </a:r>
            <a:endParaRPr lang="en-US" dirty="0" smtClean="0"/>
          </a:p>
          <a:p>
            <a:r>
              <a:rPr lang="en-US" dirty="0" err="1" smtClean="0"/>
              <a:t>Výška</a:t>
            </a:r>
            <a:r>
              <a:rPr lang="en-US" dirty="0" smtClean="0"/>
              <a:t> – </a:t>
            </a:r>
            <a:r>
              <a:rPr lang="en-US" dirty="0" err="1" smtClean="0"/>
              <a:t>elipsoidická</a:t>
            </a:r>
            <a:r>
              <a:rPr lang="en-US" dirty="0" smtClean="0"/>
              <a:t>, od </a:t>
            </a:r>
            <a:r>
              <a:rPr lang="en-US" dirty="0" err="1" smtClean="0"/>
              <a:t>ideální</a:t>
            </a:r>
            <a:r>
              <a:rPr lang="en-US" dirty="0" smtClean="0"/>
              <a:t> </a:t>
            </a:r>
            <a:r>
              <a:rPr lang="en-US" dirty="0" err="1" smtClean="0"/>
              <a:t>mořské</a:t>
            </a:r>
            <a:r>
              <a:rPr lang="en-US" dirty="0" smtClean="0"/>
              <a:t> </a:t>
            </a:r>
            <a:r>
              <a:rPr lang="en-US" dirty="0" err="1" smtClean="0"/>
              <a:t>hladiny</a:t>
            </a:r>
            <a:endParaRPr lang="en-US" dirty="0" smtClean="0"/>
          </a:p>
          <a:p>
            <a:r>
              <a:rPr lang="en-US" dirty="0" err="1" smtClean="0"/>
              <a:t>Jednotky</a:t>
            </a:r>
            <a:r>
              <a:rPr lang="en-US" dirty="0" smtClean="0"/>
              <a:t> – </a:t>
            </a:r>
            <a:r>
              <a:rPr lang="en-US" dirty="0" err="1" smtClean="0"/>
              <a:t>metry,stupně</a:t>
            </a:r>
            <a:r>
              <a:rPr lang="en-US" dirty="0" smtClean="0"/>
              <a:t>, </a:t>
            </a:r>
            <a:r>
              <a:rPr lang="en-US" dirty="0" err="1" smtClean="0"/>
              <a:t>sáhy</a:t>
            </a:r>
            <a:r>
              <a:rPr lang="en-US" dirty="0" smtClean="0"/>
              <a:t>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39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30" y="556099"/>
            <a:ext cx="8442725" cy="589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21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Topologie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244620"/>
            <a:ext cx="7610476" cy="3670767"/>
          </a:xfrm>
        </p:spPr>
        <p:txBody>
          <a:bodyPr/>
          <a:lstStyle/>
          <a:p>
            <a:r>
              <a:rPr lang="en-US" dirty="0" err="1" smtClean="0"/>
              <a:t>Elementární</a:t>
            </a:r>
            <a:r>
              <a:rPr lang="en-US" dirty="0" smtClean="0"/>
              <a:t> </a:t>
            </a:r>
            <a:r>
              <a:rPr lang="en-US" dirty="0" err="1" smtClean="0"/>
              <a:t>prostorové</a:t>
            </a:r>
            <a:r>
              <a:rPr lang="en-US" dirty="0" smtClean="0"/>
              <a:t> </a:t>
            </a:r>
            <a:r>
              <a:rPr lang="en-US" dirty="0" err="1" smtClean="0"/>
              <a:t>vztahy</a:t>
            </a:r>
            <a:r>
              <a:rPr lang="en-US" dirty="0" smtClean="0"/>
              <a:t> </a:t>
            </a:r>
            <a:r>
              <a:rPr lang="en-US" dirty="0" err="1" smtClean="0"/>
              <a:t>objektů</a:t>
            </a:r>
            <a:endParaRPr lang="en-US" dirty="0" smtClean="0"/>
          </a:p>
          <a:p>
            <a:r>
              <a:rPr lang="en-US" dirty="0" err="1" smtClean="0"/>
              <a:t>Vnitřek</a:t>
            </a:r>
            <a:r>
              <a:rPr lang="en-US" dirty="0" smtClean="0"/>
              <a:t>, </a:t>
            </a:r>
            <a:r>
              <a:rPr lang="en-US" dirty="0" err="1" smtClean="0"/>
              <a:t>hranice</a:t>
            </a:r>
            <a:r>
              <a:rPr lang="en-US" dirty="0" smtClean="0"/>
              <a:t>, </a:t>
            </a:r>
            <a:r>
              <a:rPr lang="en-US" dirty="0" err="1" smtClean="0"/>
              <a:t>vnějšek</a:t>
            </a:r>
            <a:r>
              <a:rPr lang="en-US" dirty="0" smtClean="0"/>
              <a:t> – 9 </a:t>
            </a:r>
            <a:r>
              <a:rPr lang="en-US" dirty="0" err="1" smtClean="0"/>
              <a:t>kombinací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31" y="3311334"/>
            <a:ext cx="6692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5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Základní</a:t>
            </a:r>
            <a:r>
              <a:rPr lang="en-US" dirty="0" smtClean="0"/>
              <a:t> </a:t>
            </a:r>
            <a:r>
              <a:rPr lang="en-US" dirty="0" err="1" smtClean="0"/>
              <a:t>geodatové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	– pixel, </a:t>
            </a:r>
            <a:r>
              <a:rPr lang="en-US" dirty="0" err="1" smtClean="0"/>
              <a:t>neklasifikovaný</a:t>
            </a:r>
            <a:endParaRPr lang="en-US" dirty="0" smtClean="0"/>
          </a:p>
          <a:p>
            <a:r>
              <a:rPr lang="en-US" dirty="0" smtClean="0"/>
              <a:t>Grid		- pixel, </a:t>
            </a:r>
            <a:r>
              <a:rPr lang="en-US" dirty="0" err="1" smtClean="0"/>
              <a:t>klasifikovaný</a:t>
            </a:r>
            <a:endParaRPr lang="en-US" dirty="0" smtClean="0"/>
          </a:p>
          <a:p>
            <a:r>
              <a:rPr lang="en-US" dirty="0" smtClean="0"/>
              <a:t>TIN		- </a:t>
            </a:r>
            <a:r>
              <a:rPr lang="en-US" dirty="0" err="1" smtClean="0"/>
              <a:t>jednoznačná</a:t>
            </a:r>
            <a:r>
              <a:rPr lang="en-US" dirty="0" smtClean="0"/>
              <a:t> Delaunay </a:t>
            </a:r>
            <a:r>
              <a:rPr lang="en-US" dirty="0" err="1" smtClean="0"/>
              <a:t>triangulace</a:t>
            </a:r>
            <a:r>
              <a:rPr lang="en-US" dirty="0" smtClean="0"/>
              <a:t>, 2.5D</a:t>
            </a:r>
          </a:p>
          <a:p>
            <a:r>
              <a:rPr lang="en-US" dirty="0" err="1" smtClean="0"/>
              <a:t>Topologicko</a:t>
            </a:r>
            <a:r>
              <a:rPr lang="en-US" dirty="0" smtClean="0"/>
              <a:t> </a:t>
            </a:r>
            <a:r>
              <a:rPr lang="en-US" dirty="0" err="1" smtClean="0"/>
              <a:t>vektorový</a:t>
            </a:r>
            <a:r>
              <a:rPr lang="en-US" dirty="0" smtClean="0"/>
              <a:t> model</a:t>
            </a:r>
          </a:p>
          <a:p>
            <a:pPr marL="349250" lvl="1" indent="0">
              <a:buNone/>
            </a:pPr>
            <a:r>
              <a:rPr lang="en-US" dirty="0" smtClean="0"/>
              <a:t>- </a:t>
            </a:r>
            <a:r>
              <a:rPr lang="en-US" dirty="0" err="1"/>
              <a:t>v</a:t>
            </a:r>
            <a:r>
              <a:rPr lang="en-US" dirty="0" err="1" smtClean="0"/>
              <a:t>rstvený</a:t>
            </a:r>
            <a:r>
              <a:rPr lang="en-US" dirty="0" smtClean="0"/>
              <a:t> (pizza)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dynamicky</a:t>
            </a:r>
            <a:r>
              <a:rPr lang="en-US" dirty="0" smtClean="0"/>
              <a:t> </a:t>
            </a:r>
            <a:r>
              <a:rPr lang="en-US" dirty="0" err="1" smtClean="0"/>
              <a:t>segmentovaný</a:t>
            </a:r>
            <a:endParaRPr lang="en-US" dirty="0" smtClean="0"/>
          </a:p>
          <a:p>
            <a:pPr marL="349250" lvl="1" indent="0">
              <a:buNone/>
            </a:pPr>
            <a:r>
              <a:rPr lang="en-US" dirty="0" smtClean="0"/>
              <a:t>- </a:t>
            </a:r>
            <a:r>
              <a:rPr lang="en-US" dirty="0" err="1"/>
              <a:t>l</a:t>
            </a:r>
            <a:r>
              <a:rPr lang="en-US" dirty="0" err="1" smtClean="0"/>
              <a:t>inie</a:t>
            </a:r>
            <a:r>
              <a:rPr lang="en-US" dirty="0" smtClean="0"/>
              <a:t> a </a:t>
            </a:r>
            <a:r>
              <a:rPr lang="en-US" dirty="0" err="1" smtClean="0"/>
              <a:t>hranice</a:t>
            </a:r>
            <a:r>
              <a:rPr lang="en-US" dirty="0" smtClean="0"/>
              <a:t> </a:t>
            </a:r>
            <a:r>
              <a:rPr lang="en-US" dirty="0" err="1" smtClean="0"/>
              <a:t>ploch</a:t>
            </a:r>
            <a:r>
              <a:rPr lang="en-US" dirty="0" smtClean="0"/>
              <a:t> </a:t>
            </a:r>
            <a:r>
              <a:rPr lang="en-US" dirty="0" err="1" smtClean="0"/>
              <a:t>tvoří</a:t>
            </a:r>
            <a:r>
              <a:rPr lang="en-US" dirty="0" smtClean="0"/>
              <a:t> </a:t>
            </a:r>
            <a:r>
              <a:rPr lang="en-US" dirty="0" err="1" smtClean="0"/>
              <a:t>planární</a:t>
            </a:r>
            <a:r>
              <a:rPr lang="en-US" dirty="0" smtClean="0"/>
              <a:t> </a:t>
            </a:r>
            <a:r>
              <a:rPr lang="en-US" dirty="0" err="1" smtClean="0"/>
              <a:t>graf</a:t>
            </a:r>
            <a:r>
              <a:rPr lang="en-US" dirty="0"/>
              <a:t> </a:t>
            </a:r>
            <a:r>
              <a:rPr lang="en-US" dirty="0" smtClean="0"/>
              <a:t>&gt; </a:t>
            </a:r>
            <a:r>
              <a:rPr lang="en-US" dirty="0" err="1" smtClean="0"/>
              <a:t>topologie</a:t>
            </a:r>
            <a:endParaRPr lang="en-US" dirty="0" smtClean="0"/>
          </a:p>
          <a:p>
            <a:r>
              <a:rPr lang="en-US" dirty="0" smtClean="0"/>
              <a:t>Spaghetti model	- </a:t>
            </a:r>
            <a:r>
              <a:rPr lang="en-US" dirty="0" err="1" smtClean="0"/>
              <a:t>vektory</a:t>
            </a:r>
            <a:r>
              <a:rPr lang="en-US" dirty="0" smtClean="0"/>
              <a:t>,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topologie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0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616"/>
            <a:ext cx="9144000" cy="437535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Gis</a:t>
            </a:r>
            <a:r>
              <a:rPr lang="en-US" dirty="0" smtClean="0"/>
              <a:t> </a:t>
            </a:r>
            <a:r>
              <a:rPr lang="en-US" dirty="0" err="1" smtClean="0"/>
              <a:t>schéma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8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Neprostorová</a:t>
            </a:r>
            <a:r>
              <a:rPr lang="en-US" dirty="0" smtClean="0"/>
              <a:t> </a:t>
            </a:r>
            <a:r>
              <a:rPr lang="en-US" dirty="0" err="1" smtClean="0"/>
              <a:t>složka</a:t>
            </a:r>
            <a:r>
              <a:rPr lang="en-US" dirty="0" smtClean="0"/>
              <a:t> (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dirty="0" err="1" smtClean="0"/>
              <a:t>Atributy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Čísla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kvantitativní</a:t>
            </a:r>
            <a:r>
              <a:rPr lang="en-US" dirty="0" smtClean="0"/>
              <a:t> </a:t>
            </a:r>
            <a:r>
              <a:rPr lang="en-US" dirty="0" err="1" smtClean="0"/>
              <a:t>hodnoty</a:t>
            </a:r>
            <a:endParaRPr lang="en-US" dirty="0" smtClean="0"/>
          </a:p>
          <a:p>
            <a:pPr lvl="1"/>
            <a:r>
              <a:rPr lang="en-US" dirty="0" err="1" smtClean="0"/>
              <a:t>Řetězce</a:t>
            </a:r>
            <a:r>
              <a:rPr lang="en-US" dirty="0" smtClean="0"/>
              <a:t> </a:t>
            </a:r>
            <a:r>
              <a:rPr lang="en-US" dirty="0" err="1" smtClean="0"/>
              <a:t>znaků</a:t>
            </a:r>
            <a:r>
              <a:rPr lang="en-US" dirty="0" smtClean="0"/>
              <a:t> – </a:t>
            </a:r>
            <a:r>
              <a:rPr lang="en-US" dirty="0" err="1" smtClean="0"/>
              <a:t>kvalitativní</a:t>
            </a:r>
            <a:r>
              <a:rPr lang="en-US" dirty="0" smtClean="0"/>
              <a:t> </a:t>
            </a:r>
            <a:r>
              <a:rPr lang="en-US" dirty="0" err="1" smtClean="0"/>
              <a:t>hodnoty</a:t>
            </a:r>
            <a:endParaRPr lang="en-US" dirty="0" smtClean="0"/>
          </a:p>
          <a:p>
            <a:pPr lvl="1"/>
            <a:r>
              <a:rPr lang="en-US" dirty="0" smtClean="0"/>
              <a:t>Datum – </a:t>
            </a:r>
            <a:r>
              <a:rPr lang="en-US" dirty="0" err="1" smtClean="0"/>
              <a:t>časové</a:t>
            </a:r>
            <a:r>
              <a:rPr lang="en-US" dirty="0" smtClean="0"/>
              <a:t> </a:t>
            </a:r>
            <a:r>
              <a:rPr lang="en-US" dirty="0" err="1" smtClean="0"/>
              <a:t>určení</a:t>
            </a:r>
            <a:endParaRPr lang="en-US" dirty="0" smtClean="0"/>
          </a:p>
          <a:p>
            <a:pPr lvl="1"/>
            <a:r>
              <a:rPr lang="en-US" dirty="0" err="1" smtClean="0"/>
              <a:t>Komplementární</a:t>
            </a:r>
            <a:r>
              <a:rPr lang="en-US" dirty="0" smtClean="0"/>
              <a:t> </a:t>
            </a:r>
            <a:r>
              <a:rPr lang="en-US" dirty="0" err="1" smtClean="0"/>
              <a:t>atributy</a:t>
            </a:r>
            <a:r>
              <a:rPr lang="en-US" dirty="0" smtClean="0"/>
              <a:t> – </a:t>
            </a:r>
            <a:r>
              <a:rPr lang="en-US" dirty="0" err="1" smtClean="0"/>
              <a:t>linky</a:t>
            </a:r>
            <a:r>
              <a:rPr lang="en-US" dirty="0" smtClean="0"/>
              <a:t>, </a:t>
            </a:r>
            <a:r>
              <a:rPr lang="en-US" dirty="0" err="1" smtClean="0"/>
              <a:t>videa</a:t>
            </a:r>
            <a:r>
              <a:rPr lang="en-US" dirty="0" smtClean="0"/>
              <a:t>, </a:t>
            </a:r>
            <a:r>
              <a:rPr lang="en-US" dirty="0" err="1" smtClean="0"/>
              <a:t>dokumenty</a:t>
            </a:r>
            <a:r>
              <a:rPr lang="en-US" dirty="0" smtClean="0"/>
              <a:t> …</a:t>
            </a:r>
          </a:p>
          <a:p>
            <a:r>
              <a:rPr lang="en-US" dirty="0" err="1" smtClean="0"/>
              <a:t>Prostorová</a:t>
            </a:r>
            <a:r>
              <a:rPr lang="en-US" dirty="0" smtClean="0"/>
              <a:t> </a:t>
            </a:r>
            <a:r>
              <a:rPr lang="en-US" dirty="0" err="1" smtClean="0"/>
              <a:t>složka</a:t>
            </a:r>
            <a:r>
              <a:rPr lang="en-US" dirty="0" smtClean="0"/>
              <a:t> (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dirty="0" err="1" smtClean="0"/>
              <a:t>Geometrie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tvar</a:t>
            </a:r>
            <a:endParaRPr lang="en-US" dirty="0" smtClean="0"/>
          </a:p>
          <a:p>
            <a:pPr lvl="1"/>
            <a:r>
              <a:rPr lang="en-US" dirty="0" err="1" smtClean="0"/>
              <a:t>poloha</a:t>
            </a:r>
            <a:endParaRPr lang="en-US" dirty="0" smtClean="0"/>
          </a:p>
          <a:p>
            <a:pPr lvl="1"/>
            <a:r>
              <a:rPr lang="en-US" dirty="0" err="1" smtClean="0"/>
              <a:t>topologie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818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Tvar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Dvě</a:t>
            </a:r>
            <a:r>
              <a:rPr lang="en-US" dirty="0" smtClean="0"/>
              <a:t> </a:t>
            </a:r>
            <a:r>
              <a:rPr lang="en-US" dirty="0" err="1" smtClean="0"/>
              <a:t>chápání</a:t>
            </a:r>
            <a:r>
              <a:rPr lang="en-US" dirty="0" smtClean="0"/>
              <a:t> </a:t>
            </a:r>
            <a:r>
              <a:rPr lang="en-US" dirty="0" err="1" smtClean="0"/>
              <a:t>prostoru</a:t>
            </a:r>
            <a:endParaRPr lang="en-US" dirty="0" smtClean="0"/>
          </a:p>
          <a:p>
            <a:pPr lvl="1"/>
            <a:r>
              <a:rPr lang="en-US" dirty="0" err="1" smtClean="0"/>
              <a:t>Jev</a:t>
            </a:r>
            <a:r>
              <a:rPr lang="en-US" dirty="0" smtClean="0"/>
              <a:t> –&gt;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vymezení</a:t>
            </a:r>
            <a:r>
              <a:rPr lang="en-US" dirty="0" smtClean="0"/>
              <a:t> -&gt; </a:t>
            </a:r>
            <a:r>
              <a:rPr lang="en-US" dirty="0" err="1" smtClean="0"/>
              <a:t>hranice</a:t>
            </a:r>
            <a:r>
              <a:rPr lang="en-US" dirty="0"/>
              <a:t> </a:t>
            </a:r>
            <a:r>
              <a:rPr lang="en-US" dirty="0" smtClean="0"/>
              <a:t>-&gt; </a:t>
            </a:r>
            <a:r>
              <a:rPr lang="en-US" dirty="0" err="1" smtClean="0"/>
              <a:t>objekty</a:t>
            </a:r>
            <a:endParaRPr lang="en-US" dirty="0" smtClean="0"/>
          </a:p>
          <a:p>
            <a:pPr lvl="2"/>
            <a:r>
              <a:rPr lang="en-US" dirty="0" err="1" smtClean="0"/>
              <a:t>Kartografický</a:t>
            </a:r>
            <a:r>
              <a:rPr lang="en-US" dirty="0" smtClean="0"/>
              <a:t> model reality</a:t>
            </a:r>
          </a:p>
          <a:p>
            <a:pPr lvl="3"/>
            <a:r>
              <a:rPr lang="en-US" dirty="0" smtClean="0"/>
              <a:t>Bod, </a:t>
            </a:r>
            <a:r>
              <a:rPr lang="en-US" dirty="0" err="1"/>
              <a:t>L</a:t>
            </a:r>
            <a:r>
              <a:rPr lang="en-US" dirty="0" err="1" smtClean="0"/>
              <a:t>inie</a:t>
            </a:r>
            <a:r>
              <a:rPr lang="en-US" dirty="0" smtClean="0"/>
              <a:t>, </a:t>
            </a:r>
            <a:r>
              <a:rPr lang="en-US" dirty="0" err="1"/>
              <a:t>P</a:t>
            </a:r>
            <a:r>
              <a:rPr lang="en-US" dirty="0" err="1" smtClean="0"/>
              <a:t>locha</a:t>
            </a:r>
            <a:endParaRPr lang="en-US" dirty="0" smtClean="0"/>
          </a:p>
          <a:p>
            <a:pPr lvl="2"/>
            <a:r>
              <a:rPr lang="en-US" dirty="0" err="1" smtClean="0"/>
              <a:t>Uspořádaný</a:t>
            </a:r>
            <a:r>
              <a:rPr lang="en-US" dirty="0" smtClean="0"/>
              <a:t> </a:t>
            </a:r>
            <a:r>
              <a:rPr lang="en-US" dirty="0" err="1" smtClean="0"/>
              <a:t>soubor</a:t>
            </a:r>
            <a:r>
              <a:rPr lang="en-US" dirty="0" smtClean="0"/>
              <a:t> </a:t>
            </a:r>
            <a:r>
              <a:rPr lang="en-US" dirty="0" err="1" smtClean="0"/>
              <a:t>souřadnic</a:t>
            </a:r>
            <a:r>
              <a:rPr lang="en-US" dirty="0" smtClean="0"/>
              <a:t> (</a:t>
            </a:r>
            <a:r>
              <a:rPr lang="en-US" dirty="0" err="1" smtClean="0"/>
              <a:t>vektor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Prostor</a:t>
            </a:r>
            <a:r>
              <a:rPr lang="en-US" dirty="0" smtClean="0"/>
              <a:t> -&gt;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rozdělení</a:t>
            </a:r>
            <a:r>
              <a:rPr lang="en-US" dirty="0" smtClean="0"/>
              <a:t> -&gt; </a:t>
            </a:r>
            <a:r>
              <a:rPr lang="en-US" dirty="0" err="1" smtClean="0"/>
              <a:t>jaký</a:t>
            </a:r>
            <a:r>
              <a:rPr lang="en-US" dirty="0" smtClean="0"/>
              <a:t> </a:t>
            </a:r>
            <a:r>
              <a:rPr lang="en-US" dirty="0" err="1" smtClean="0"/>
              <a:t>jev</a:t>
            </a:r>
            <a:r>
              <a:rPr lang="en-US" dirty="0" smtClean="0"/>
              <a:t> je </a:t>
            </a:r>
            <a:r>
              <a:rPr lang="en-US" dirty="0" err="1" smtClean="0"/>
              <a:t>přítomen</a:t>
            </a:r>
            <a:r>
              <a:rPr lang="en-US" dirty="0" smtClean="0"/>
              <a:t> v </a:t>
            </a:r>
            <a:r>
              <a:rPr lang="en-US" dirty="0" err="1" smtClean="0"/>
              <a:t>dílu</a:t>
            </a:r>
            <a:endParaRPr lang="en-US" dirty="0" smtClean="0"/>
          </a:p>
          <a:p>
            <a:pPr lvl="2"/>
            <a:r>
              <a:rPr lang="en-US" dirty="0" err="1" smtClean="0"/>
              <a:t>Vzorkování</a:t>
            </a:r>
            <a:endParaRPr lang="en-US" dirty="0" smtClean="0"/>
          </a:p>
          <a:p>
            <a:pPr lvl="2"/>
            <a:r>
              <a:rPr lang="en-US" dirty="0" err="1" smtClean="0"/>
              <a:t>Různé</a:t>
            </a:r>
            <a:r>
              <a:rPr lang="en-US" dirty="0" smtClean="0"/>
              <a:t> </a:t>
            </a:r>
            <a:r>
              <a:rPr lang="en-US" dirty="0" err="1" smtClean="0"/>
              <a:t>druhy</a:t>
            </a:r>
            <a:r>
              <a:rPr lang="en-US" dirty="0" smtClean="0"/>
              <a:t> </a:t>
            </a:r>
            <a:r>
              <a:rPr lang="en-US" dirty="0" err="1" smtClean="0"/>
              <a:t>členění</a:t>
            </a:r>
            <a:r>
              <a:rPr lang="en-US" dirty="0" smtClean="0"/>
              <a:t> </a:t>
            </a: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charakteru</a:t>
            </a:r>
            <a:r>
              <a:rPr lang="en-US" dirty="0" smtClean="0"/>
              <a:t> </a:t>
            </a:r>
            <a:r>
              <a:rPr lang="en-US" dirty="0" err="1" smtClean="0"/>
              <a:t>buněk</a:t>
            </a:r>
            <a:endParaRPr lang="en-US" dirty="0" smtClean="0"/>
          </a:p>
          <a:p>
            <a:pPr lvl="3"/>
            <a:r>
              <a:rPr lang="en-US" dirty="0" err="1" smtClean="0"/>
              <a:t>Pravidelnost</a:t>
            </a:r>
            <a:r>
              <a:rPr lang="en-US" dirty="0" smtClean="0"/>
              <a:t>, </a:t>
            </a:r>
            <a:r>
              <a:rPr lang="en-US" dirty="0" err="1" smtClean="0"/>
              <a:t>komplexita</a:t>
            </a:r>
            <a:endParaRPr lang="en-US" dirty="0" smtClean="0"/>
          </a:p>
          <a:p>
            <a:pPr lvl="2"/>
            <a:r>
              <a:rPr lang="en-US" dirty="0" err="1" smtClean="0"/>
              <a:t>Matice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 – u </a:t>
            </a:r>
            <a:r>
              <a:rPr lang="en-US" dirty="0" err="1" smtClean="0"/>
              <a:t>pravidelného</a:t>
            </a:r>
            <a:r>
              <a:rPr lang="en-US" dirty="0" smtClean="0"/>
              <a:t> a </a:t>
            </a:r>
            <a:r>
              <a:rPr lang="en-US" dirty="0" err="1" smtClean="0"/>
              <a:t>jednoduchého</a:t>
            </a:r>
            <a:r>
              <a:rPr lang="en-US" dirty="0" smtClean="0"/>
              <a:t> </a:t>
            </a:r>
            <a:r>
              <a:rPr lang="en-US" dirty="0" err="1" smtClean="0"/>
              <a:t>členění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23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3876"/>
            <a:ext cx="8913813" cy="914400"/>
          </a:xfrm>
        </p:spPr>
        <p:txBody>
          <a:bodyPr/>
          <a:lstStyle/>
          <a:p>
            <a:r>
              <a:rPr lang="en-US" dirty="0" err="1" smtClean="0"/>
              <a:t>Členění</a:t>
            </a:r>
            <a:r>
              <a:rPr lang="en-US" dirty="0" smtClean="0"/>
              <a:t> – </a:t>
            </a:r>
            <a:r>
              <a:rPr lang="en-US" dirty="0" err="1" smtClean="0"/>
              <a:t>arbitrární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funkční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752" y="272605"/>
            <a:ext cx="7610476" cy="2936012"/>
          </a:xfrm>
        </p:spPr>
        <p:txBody>
          <a:bodyPr>
            <a:normAutofit/>
          </a:bodyPr>
          <a:lstStyle/>
          <a:p>
            <a:r>
              <a:rPr lang="en-US" dirty="0" smtClean="0"/>
              <a:t>Lattice		</a:t>
            </a:r>
            <a:r>
              <a:rPr lang="en-US" dirty="0" err="1" smtClean="0"/>
              <a:t>pravidelné</a:t>
            </a:r>
            <a:r>
              <a:rPr lang="en-US" dirty="0" smtClean="0"/>
              <a:t> body</a:t>
            </a:r>
          </a:p>
          <a:p>
            <a:r>
              <a:rPr lang="en-US" dirty="0" smtClean="0"/>
              <a:t>Grid			</a:t>
            </a:r>
            <a:r>
              <a:rPr lang="en-US" dirty="0" err="1" smtClean="0"/>
              <a:t>pravidelné</a:t>
            </a:r>
            <a:r>
              <a:rPr lang="en-US" dirty="0" smtClean="0"/>
              <a:t> </a:t>
            </a:r>
            <a:r>
              <a:rPr lang="en-US" dirty="0" err="1" smtClean="0"/>
              <a:t>čtverce</a:t>
            </a:r>
            <a:endParaRPr lang="en-US" dirty="0" smtClean="0"/>
          </a:p>
          <a:p>
            <a:r>
              <a:rPr lang="en-US" dirty="0" err="1" smtClean="0"/>
              <a:t>Hexagony</a:t>
            </a:r>
            <a:r>
              <a:rPr lang="en-US" dirty="0" smtClean="0"/>
              <a:t>		</a:t>
            </a:r>
            <a:r>
              <a:rPr lang="en-US" dirty="0" err="1" smtClean="0"/>
              <a:t>pravidelné</a:t>
            </a:r>
            <a:r>
              <a:rPr lang="en-US" dirty="0" smtClean="0"/>
              <a:t> </a:t>
            </a:r>
            <a:r>
              <a:rPr lang="en-US" dirty="0" err="1" smtClean="0"/>
              <a:t>geometrické</a:t>
            </a:r>
            <a:r>
              <a:rPr lang="en-US" dirty="0" smtClean="0"/>
              <a:t> </a:t>
            </a:r>
            <a:r>
              <a:rPr lang="en-US" dirty="0" err="1" smtClean="0"/>
              <a:t>tvary</a:t>
            </a:r>
            <a:endParaRPr lang="en-US" dirty="0" smtClean="0"/>
          </a:p>
          <a:p>
            <a:r>
              <a:rPr lang="en-US" dirty="0" err="1" smtClean="0"/>
              <a:t>Quadtree</a:t>
            </a:r>
            <a:r>
              <a:rPr lang="en-US" dirty="0" smtClean="0"/>
              <a:t>		</a:t>
            </a:r>
            <a:r>
              <a:rPr lang="en-US" dirty="0" err="1" smtClean="0"/>
              <a:t>nepravidelné</a:t>
            </a:r>
            <a:r>
              <a:rPr lang="en-US" dirty="0" smtClean="0"/>
              <a:t> </a:t>
            </a:r>
            <a:r>
              <a:rPr lang="en-US" dirty="0" err="1" smtClean="0"/>
              <a:t>čtverce</a:t>
            </a:r>
            <a:endParaRPr lang="en-US" dirty="0" smtClean="0"/>
          </a:p>
          <a:p>
            <a:r>
              <a:rPr lang="en-US" dirty="0" err="1"/>
              <a:t>Triangulace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nepravidelné</a:t>
            </a:r>
            <a:r>
              <a:rPr lang="en-US" dirty="0" smtClean="0"/>
              <a:t> </a:t>
            </a:r>
            <a:r>
              <a:rPr lang="en-US" dirty="0" err="1"/>
              <a:t>geometrické</a:t>
            </a:r>
            <a:r>
              <a:rPr lang="en-US" dirty="0"/>
              <a:t> </a:t>
            </a:r>
            <a:r>
              <a:rPr lang="en-US" dirty="0" err="1" smtClean="0"/>
              <a:t>tvary</a:t>
            </a: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80752" y="5085936"/>
            <a:ext cx="7610476" cy="1197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Voronoi</a:t>
            </a:r>
            <a:r>
              <a:rPr lang="en-US" dirty="0" smtClean="0"/>
              <a:t> 		</a:t>
            </a:r>
            <a:r>
              <a:rPr lang="en-US" dirty="0" err="1" smtClean="0"/>
              <a:t>nepravidelné</a:t>
            </a:r>
            <a:r>
              <a:rPr lang="en-US" dirty="0" smtClean="0"/>
              <a:t> </a:t>
            </a:r>
            <a:r>
              <a:rPr lang="en-US" dirty="0" err="1" smtClean="0"/>
              <a:t>jednoduché</a:t>
            </a:r>
            <a:r>
              <a:rPr lang="en-US" dirty="0" smtClean="0"/>
              <a:t> </a:t>
            </a:r>
            <a:r>
              <a:rPr lang="en-US" dirty="0" err="1" smtClean="0"/>
              <a:t>tvary</a:t>
            </a:r>
            <a:endParaRPr lang="en-US" dirty="0" smtClean="0"/>
          </a:p>
          <a:p>
            <a:r>
              <a:rPr lang="en-US" dirty="0" smtClean="0"/>
              <a:t>Coverage		</a:t>
            </a:r>
            <a:r>
              <a:rPr lang="en-US" dirty="0" err="1" smtClean="0"/>
              <a:t>nepravidelné</a:t>
            </a:r>
            <a:r>
              <a:rPr lang="en-US" dirty="0" smtClean="0"/>
              <a:t> </a:t>
            </a:r>
            <a:r>
              <a:rPr lang="en-US" dirty="0" err="1" smtClean="0"/>
              <a:t>složité</a:t>
            </a:r>
            <a:r>
              <a:rPr lang="en-US" dirty="0" smtClean="0"/>
              <a:t> </a:t>
            </a:r>
            <a:r>
              <a:rPr lang="en-US" dirty="0" err="1" smtClean="0"/>
              <a:t>tvary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519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500314"/>
            <a:ext cx="264160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178" y="3571265"/>
            <a:ext cx="3253583" cy="2465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06" y="218465"/>
            <a:ext cx="2880359" cy="3041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06" y="3571265"/>
            <a:ext cx="2996372" cy="2996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850" y="218465"/>
            <a:ext cx="2907072" cy="3041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280" y="3571265"/>
            <a:ext cx="2535720" cy="18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37" y="300807"/>
            <a:ext cx="6583327" cy="644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Poloha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Přímá</a:t>
            </a:r>
            <a:endParaRPr lang="en-US" dirty="0" smtClean="0"/>
          </a:p>
          <a:p>
            <a:pPr lvl="1"/>
            <a:r>
              <a:rPr lang="en-US" dirty="0" err="1" smtClean="0"/>
              <a:t>Souřadnice</a:t>
            </a:r>
            <a:endParaRPr lang="en-US" dirty="0" smtClean="0"/>
          </a:p>
          <a:p>
            <a:pPr lvl="2"/>
            <a:r>
              <a:rPr lang="en-US" dirty="0" smtClean="0"/>
              <a:t>3D, </a:t>
            </a:r>
            <a:r>
              <a:rPr lang="en-US" dirty="0" err="1" smtClean="0"/>
              <a:t>sférické</a:t>
            </a:r>
            <a:r>
              <a:rPr lang="en-US" dirty="0" smtClean="0"/>
              <a:t> (</a:t>
            </a:r>
            <a:r>
              <a:rPr lang="en-US" dirty="0" err="1" smtClean="0"/>
              <a:t>geografické</a:t>
            </a:r>
            <a:r>
              <a:rPr lang="en-US" dirty="0" smtClean="0"/>
              <a:t>), </a:t>
            </a:r>
            <a:r>
              <a:rPr lang="en-US" dirty="0" err="1" smtClean="0"/>
              <a:t>planární</a:t>
            </a:r>
            <a:endParaRPr lang="en-US" dirty="0" smtClean="0"/>
          </a:p>
          <a:p>
            <a:pPr lvl="2"/>
            <a:r>
              <a:rPr lang="en-US" dirty="0" smtClean="0"/>
              <a:t>Geoid, </a:t>
            </a:r>
            <a:r>
              <a:rPr lang="en-US" dirty="0" err="1" smtClean="0"/>
              <a:t>elipsoid</a:t>
            </a:r>
            <a:r>
              <a:rPr lang="en-US" dirty="0" smtClean="0"/>
              <a:t>, </a:t>
            </a:r>
            <a:r>
              <a:rPr lang="en-US" dirty="0" err="1" smtClean="0"/>
              <a:t>koule</a:t>
            </a:r>
            <a:r>
              <a:rPr lang="en-US" dirty="0" smtClean="0"/>
              <a:t>, </a:t>
            </a:r>
            <a:r>
              <a:rPr lang="en-US" dirty="0" err="1" smtClean="0"/>
              <a:t>projekce</a:t>
            </a:r>
            <a:r>
              <a:rPr lang="en-US" dirty="0" smtClean="0"/>
              <a:t>, </a:t>
            </a:r>
            <a:r>
              <a:rPr lang="en-US" dirty="0" err="1" smtClean="0"/>
              <a:t>souřadnicový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(</a:t>
            </a:r>
            <a:r>
              <a:rPr lang="en-US" dirty="0" err="1" smtClean="0"/>
              <a:t>počátek</a:t>
            </a:r>
            <a:r>
              <a:rPr lang="en-US" dirty="0" smtClean="0"/>
              <a:t>, </a:t>
            </a:r>
            <a:r>
              <a:rPr lang="en-US" dirty="0" err="1" smtClean="0"/>
              <a:t>kvadrant</a:t>
            </a:r>
            <a:r>
              <a:rPr lang="en-US" dirty="0" smtClean="0"/>
              <a:t>, </a:t>
            </a:r>
            <a:r>
              <a:rPr lang="en-US" dirty="0" err="1" smtClean="0"/>
              <a:t>jednotky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Výškový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endParaRPr lang="en-US" dirty="0" smtClean="0"/>
          </a:p>
          <a:p>
            <a:r>
              <a:rPr lang="en-US" dirty="0" err="1" smtClean="0"/>
              <a:t>Nepřímá</a:t>
            </a:r>
            <a:endParaRPr lang="en-US" dirty="0" smtClean="0"/>
          </a:p>
          <a:p>
            <a:pPr lvl="1"/>
            <a:r>
              <a:rPr lang="en-US" dirty="0" smtClean="0"/>
              <a:t>Reference</a:t>
            </a:r>
          </a:p>
          <a:p>
            <a:pPr lvl="2"/>
            <a:r>
              <a:rPr lang="en-US" dirty="0" err="1" smtClean="0"/>
              <a:t>Událost</a:t>
            </a:r>
            <a:r>
              <a:rPr lang="en-US" dirty="0" smtClean="0"/>
              <a:t> 	(64 km </a:t>
            </a:r>
            <a:r>
              <a:rPr lang="en-US" dirty="0" err="1" smtClean="0"/>
              <a:t>dálnice</a:t>
            </a:r>
            <a:r>
              <a:rPr lang="en-US" dirty="0" smtClean="0"/>
              <a:t> D1 </a:t>
            </a:r>
            <a:r>
              <a:rPr lang="en-US" dirty="0" err="1" smtClean="0"/>
              <a:t>směrem</a:t>
            </a:r>
            <a:r>
              <a:rPr lang="en-US" dirty="0" smtClean="0"/>
              <a:t> do </a:t>
            </a:r>
            <a:r>
              <a:rPr lang="en-US" dirty="0" err="1" smtClean="0"/>
              <a:t>Brna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Adresa</a:t>
            </a:r>
            <a:r>
              <a:rPr lang="en-US" dirty="0"/>
              <a:t>	</a:t>
            </a:r>
            <a:r>
              <a:rPr lang="en-US" dirty="0" smtClean="0"/>
              <a:t>	(PS</a:t>
            </a:r>
            <a:r>
              <a:rPr lang="en-US" dirty="0" smtClean="0"/>
              <a:t>Č, </a:t>
            </a:r>
            <a:r>
              <a:rPr lang="en-US" dirty="0" err="1" smtClean="0"/>
              <a:t>administrativní</a:t>
            </a:r>
            <a:r>
              <a:rPr lang="en-US" dirty="0" smtClean="0"/>
              <a:t> </a:t>
            </a:r>
            <a:r>
              <a:rPr lang="en-US" dirty="0" err="1" smtClean="0"/>
              <a:t>jednotka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36056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318</TotalTime>
  <Words>226</Words>
  <Application>Microsoft Macintosh PowerPoint</Application>
  <PresentationFormat>On-screen Show (4:3)</PresentationFormat>
  <Paragraphs>63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Perception</vt:lpstr>
      <vt:lpstr>Geografické informační systémy</vt:lpstr>
      <vt:lpstr>Gis schéma</vt:lpstr>
      <vt:lpstr>Geodata</vt:lpstr>
      <vt:lpstr>Tvar</vt:lpstr>
      <vt:lpstr>PowerPoint Presentation</vt:lpstr>
      <vt:lpstr>Členění – arbitrární nebo funkční</vt:lpstr>
      <vt:lpstr>PowerPoint Presentation</vt:lpstr>
      <vt:lpstr>PowerPoint Presentation</vt:lpstr>
      <vt:lpstr>Poloha</vt:lpstr>
      <vt:lpstr>Geodetická reference</vt:lpstr>
      <vt:lpstr>PowerPoint Presentation</vt:lpstr>
      <vt:lpstr>Topologie</vt:lpstr>
      <vt:lpstr>Základní geodatové modely</vt:lpstr>
    </vt:vector>
  </TitlesOfParts>
  <Company>MU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Geografické informační systémy</dc:title>
  <dc:creator>Karel Stanek</dc:creator>
  <cp:lastModifiedBy>Karel Stanek</cp:lastModifiedBy>
  <cp:revision>19</cp:revision>
  <dcterms:created xsi:type="dcterms:W3CDTF">2012-02-28T20:04:36Z</dcterms:created>
  <dcterms:modified xsi:type="dcterms:W3CDTF">2012-02-29T01:23:18Z</dcterms:modified>
</cp:coreProperties>
</file>