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9" r:id="rId9"/>
    <p:sldId id="262" r:id="rId10"/>
    <p:sldId id="266" r:id="rId11"/>
    <p:sldId id="267" r:id="rId12"/>
    <p:sldId id="263" r:id="rId13"/>
    <p:sldId id="265" r:id="rId14"/>
    <p:sldId id="264" r:id="rId15"/>
    <p:sldId id="273" r:id="rId16"/>
    <p:sldId id="268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dc.noaa.gov/OC5/WOD09/wod_programs.html" TargetMode="External"/><Relationship Id="rId2" Type="http://schemas.openxmlformats.org/officeDocument/2006/relationships/hyperlink" Target="http://www.nodc.noaa.gov/OC5/SELECT/dbsearch/dbsearc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dv.awi.de/en/data/ocean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WORLD OCEAN DATABASE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Peter Ondrejka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WODselect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53" t="17813" r="31445" b="11874"/>
          <a:stretch>
            <a:fillRect/>
          </a:stretch>
        </p:blipFill>
        <p:spPr bwMode="auto">
          <a:xfrm>
            <a:off x="2651761" y="0"/>
            <a:ext cx="6492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922" t="30937" r="21484" b="10000"/>
          <a:stretch>
            <a:fillRect/>
          </a:stretch>
        </p:blipFill>
        <p:spPr bwMode="auto">
          <a:xfrm>
            <a:off x="0" y="0"/>
            <a:ext cx="71438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Vizualizácia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Vlastný dátový formát</a:t>
            </a:r>
          </a:p>
          <a:p>
            <a:r>
              <a:rPr lang="sk-SK" dirty="0" err="1" smtClean="0"/>
              <a:t>Csv</a:t>
            </a:r>
            <a:r>
              <a:rPr lang="sk-SK" dirty="0" smtClean="0"/>
              <a:t> tabuľky</a:t>
            </a:r>
          </a:p>
          <a:p>
            <a:r>
              <a:rPr lang="cs-CZ" dirty="0" err="1" smtClean="0"/>
              <a:t>Ocean</a:t>
            </a:r>
            <a:r>
              <a:rPr lang="cs-CZ" dirty="0" smtClean="0"/>
              <a:t> Data </a:t>
            </a:r>
            <a:r>
              <a:rPr lang="cs-CZ" dirty="0" err="1" smtClean="0"/>
              <a:t>View</a:t>
            </a:r>
            <a:r>
              <a:rPr lang="cs-CZ" dirty="0" smtClean="0"/>
              <a:t> software</a:t>
            </a:r>
          </a:p>
          <a:p>
            <a:r>
              <a:rPr lang="sk-SK" dirty="0" smtClean="0"/>
              <a:t>WOD05 </a:t>
            </a:r>
            <a:r>
              <a:rPr lang="sk-SK" dirty="0" err="1" smtClean="0"/>
              <a:t>Browser</a:t>
            </a:r>
            <a:r>
              <a:rPr lang="sk-SK" dirty="0" smtClean="0"/>
              <a:t> (</a:t>
            </a:r>
            <a:r>
              <a:rPr lang="sk-SK" dirty="0" err="1" smtClean="0"/>
              <a:t>java</a:t>
            </a:r>
            <a:r>
              <a:rPr lang="sk-SK" dirty="0" smtClean="0"/>
              <a:t>) – prehliadanie tabuliek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Zobrazenie máp</a:t>
            </a:r>
          </a:p>
          <a:p>
            <a:r>
              <a:rPr lang="sk-SK" dirty="0" smtClean="0"/>
              <a:t>Výpočty štatistík a indexov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6875" r="33788" b="70937"/>
          <a:stretch>
            <a:fillRect/>
          </a:stretch>
        </p:blipFill>
        <p:spPr bwMode="auto">
          <a:xfrm>
            <a:off x="500034" y="928670"/>
            <a:ext cx="80724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91594"/>
            <a:ext cx="8215370" cy="376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Použitie v </a:t>
            </a:r>
            <a:r>
              <a:rPr lang="sk-SK" dirty="0" err="1" smtClean="0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Konverzia </a:t>
            </a:r>
            <a:r>
              <a:rPr lang="sk-SK" dirty="0" err="1" smtClean="0"/>
              <a:t>wod</a:t>
            </a:r>
            <a:r>
              <a:rPr lang="sk-SK" dirty="0" smtClean="0"/>
              <a:t> formátu do .</a:t>
            </a:r>
            <a:r>
              <a:rPr lang="sk-SK" dirty="0" err="1" smtClean="0"/>
              <a:t>csv</a:t>
            </a:r>
            <a:r>
              <a:rPr lang="sk-SK" dirty="0" smtClean="0"/>
              <a:t> (utilita </a:t>
            </a:r>
            <a:r>
              <a:rPr lang="sk-SK" dirty="0" err="1" smtClean="0"/>
              <a:t>csvfromwod.exe</a:t>
            </a:r>
            <a:r>
              <a:rPr lang="sk-SK" dirty="0" smtClean="0"/>
              <a:t> )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274" t="11250" r="42578" b="38125"/>
          <a:stretch>
            <a:fillRect/>
          </a:stretch>
        </p:blipFill>
        <p:spPr bwMode="auto">
          <a:xfrm>
            <a:off x="2357422" y="2714620"/>
            <a:ext cx="63579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7109" t="19062" r="20703" b="12500"/>
          <a:stretch>
            <a:fillRect/>
          </a:stretch>
        </p:blipFill>
        <p:spPr bwMode="auto">
          <a:xfrm>
            <a:off x="3500430" y="1214422"/>
            <a:ext cx="51435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Bohatý zdroj presných dát, s kontrolou kvality</a:t>
            </a:r>
          </a:p>
          <a:p>
            <a:r>
              <a:rPr lang="sk-SK" dirty="0" smtClean="0"/>
              <a:t>Vhodný pre odborníkov (orientácia v odbore)</a:t>
            </a:r>
          </a:p>
          <a:p>
            <a:r>
              <a:rPr lang="sk-SK" dirty="0" smtClean="0"/>
              <a:t>Treba presne vedieť čo hľadáme </a:t>
            </a:r>
          </a:p>
          <a:p>
            <a:r>
              <a:rPr lang="sk-SK" dirty="0" smtClean="0"/>
              <a:t>Problematická vizualizácia a prevody dátových formátov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WOD </a:t>
            </a:r>
            <a:r>
              <a:rPr lang="sk-SK" dirty="0" err="1" smtClean="0"/>
              <a:t>search</a:t>
            </a:r>
            <a:r>
              <a:rPr lang="sk-SK" dirty="0" smtClean="0"/>
              <a:t> </a:t>
            </a:r>
            <a:r>
              <a:rPr lang="sk-SK" dirty="0" smtClean="0">
                <a:hlinkClick r:id="rId2"/>
              </a:rPr>
              <a:t>http://www.nodc.noaa.gov/OC5/SELECT/dbsearch/dbsearch.html</a:t>
            </a:r>
            <a:r>
              <a:rPr lang="sk-SK" dirty="0" smtClean="0"/>
              <a:t> </a:t>
            </a:r>
          </a:p>
          <a:p>
            <a:r>
              <a:rPr lang="sk-SK" dirty="0" smtClean="0"/>
              <a:t>WOD </a:t>
            </a:r>
            <a:r>
              <a:rPr lang="sk-SK" dirty="0" err="1" smtClean="0"/>
              <a:t>utilities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nodc.noaa.gov</a:t>
            </a:r>
            <a:r>
              <a:rPr lang="cs-CZ" dirty="0" smtClean="0">
                <a:hlinkClick r:id="rId3"/>
              </a:rPr>
              <a:t>/OC5/WOD09/</a:t>
            </a:r>
            <a:r>
              <a:rPr lang="cs-CZ" dirty="0" err="1" smtClean="0">
                <a:hlinkClick r:id="rId3"/>
              </a:rPr>
              <a:t>wod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programs.html</a:t>
            </a:r>
            <a:r>
              <a:rPr lang="cs-CZ" dirty="0" smtClean="0"/>
              <a:t> </a:t>
            </a:r>
          </a:p>
          <a:p>
            <a:r>
              <a:rPr lang="sk-SK" dirty="0" err="1" smtClean="0"/>
              <a:t>Ocean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view</a:t>
            </a:r>
            <a:r>
              <a:rPr lang="sk-SK" dirty="0" smtClean="0"/>
              <a:t> </a:t>
            </a:r>
            <a:r>
              <a:rPr lang="sk-SK" dirty="0" smtClean="0">
                <a:hlinkClick r:id="rId4"/>
              </a:rPr>
              <a:t>http://odv.awi.de/en/data/ocean/</a:t>
            </a:r>
            <a:r>
              <a:rPr lang="sk-SK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Stručná história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Projekt pod záštitou NOAA, konkrétne 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Oceanographic</a:t>
            </a:r>
            <a:r>
              <a:rPr lang="cs-CZ" dirty="0" smtClean="0"/>
              <a:t> Data Center (NODC)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r>
              <a:rPr lang="cs-CZ" dirty="0" smtClean="0"/>
              <a:t> (OCL) 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 smtClean="0"/>
              <a:t> Atlas – 1994   </a:t>
            </a:r>
          </a:p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Database</a:t>
            </a:r>
            <a:r>
              <a:rPr lang="cs-CZ" dirty="0" smtClean="0"/>
              <a:t> – 1998, 2001, 2005, </a:t>
            </a:r>
            <a:r>
              <a:rPr lang="cs-CZ" b="1" dirty="0" smtClean="0"/>
              <a:t>2009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Najnovšie</a:t>
            </a:r>
            <a:r>
              <a:rPr lang="cs-CZ" dirty="0" smtClean="0"/>
              <a:t> </a:t>
            </a:r>
            <a:r>
              <a:rPr lang="cs-CZ" dirty="0" err="1" smtClean="0"/>
              <a:t>dáta</a:t>
            </a:r>
            <a:r>
              <a:rPr lang="cs-CZ" dirty="0" smtClean="0"/>
              <a:t> 2010 </a:t>
            </a:r>
            <a:endParaRPr lang="cs-CZ" dirty="0"/>
          </a:p>
        </p:txBody>
      </p:sp>
      <p:pic>
        <p:nvPicPr>
          <p:cNvPr id="1026" name="Picture 2" descr="C:\Documents and Settings\Peter\Plocha\head_ti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5819775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Sprístupniť  čo najkompletnejší súbor  historických  dát o oceáne a planktóne v elektronickej forme, spoločne s metadátami a kontrolou kvality </a:t>
            </a:r>
          </a:p>
          <a:p>
            <a:r>
              <a:rPr lang="sk-SK" dirty="0" smtClean="0"/>
              <a:t>Tieto dáta majú pochádzať od individuálnych vedcov ako aj od tímov a inštitúcií na národnej a regionálnej úrovni</a:t>
            </a:r>
          </a:p>
          <a:p>
            <a:r>
              <a:rPr lang="sk-SK" dirty="0" smtClean="0"/>
              <a:t>Výstupy z oceánografických meraní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Organizácia dát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Profile </a:t>
            </a:r>
            <a:r>
              <a:rPr lang="sk-SK" dirty="0" smtClean="0"/>
              <a:t>– súbor vertikálnych meraní jednej premennej</a:t>
            </a:r>
            <a:endParaRPr lang="sk-SK" b="1" dirty="0" smtClean="0"/>
          </a:p>
          <a:p>
            <a:r>
              <a:rPr lang="sk-SK" b="1" dirty="0" err="1" smtClean="0"/>
              <a:t>Cast</a:t>
            </a:r>
            <a:r>
              <a:rPr lang="sk-SK" b="1" dirty="0" smtClean="0"/>
              <a:t> </a:t>
            </a:r>
            <a:r>
              <a:rPr lang="sk-SK" dirty="0" smtClean="0"/>
              <a:t>– viacero súčasne zistených profilov</a:t>
            </a:r>
            <a:endParaRPr lang="sk-SK" b="1" dirty="0" smtClean="0"/>
          </a:p>
          <a:p>
            <a:r>
              <a:rPr lang="sk-SK" b="1" dirty="0" err="1" smtClean="0"/>
              <a:t>Station</a:t>
            </a:r>
            <a:r>
              <a:rPr lang="sk-SK" b="1" dirty="0" smtClean="0"/>
              <a:t>  - </a:t>
            </a:r>
            <a:r>
              <a:rPr lang="sk-SK" dirty="0" smtClean="0"/>
              <a:t>dáta z viacerých </a:t>
            </a:r>
            <a:r>
              <a:rPr lang="sk-SK" dirty="0" err="1" smtClean="0"/>
              <a:t>castov</a:t>
            </a:r>
            <a:r>
              <a:rPr lang="sk-SK" dirty="0" smtClean="0"/>
              <a:t> v jednej lokalite</a:t>
            </a:r>
          </a:p>
          <a:p>
            <a:r>
              <a:rPr lang="sk-SK" b="1" dirty="0" err="1" smtClean="0"/>
              <a:t>Cruise</a:t>
            </a:r>
            <a:r>
              <a:rPr lang="sk-SK" b="1" dirty="0" smtClean="0"/>
              <a:t>  </a:t>
            </a:r>
            <a:r>
              <a:rPr lang="sk-SK" dirty="0" smtClean="0"/>
              <a:t>- skupina </a:t>
            </a:r>
            <a:r>
              <a:rPr lang="sk-SK" dirty="0" err="1" smtClean="0"/>
              <a:t>stations</a:t>
            </a:r>
            <a:endParaRPr lang="sk-SK" b="1" dirty="0" smtClean="0"/>
          </a:p>
          <a:p>
            <a:r>
              <a:rPr lang="sk-SK" b="1" dirty="0" err="1" smtClean="0"/>
              <a:t>Accession</a:t>
            </a:r>
            <a:r>
              <a:rPr lang="sk-SK" b="1" dirty="0" smtClean="0"/>
              <a:t> </a:t>
            </a:r>
            <a:r>
              <a:rPr lang="sk-SK" b="1" dirty="0" err="1" smtClean="0"/>
              <a:t>Number</a:t>
            </a:r>
            <a:r>
              <a:rPr lang="sk-SK" b="1" dirty="0" smtClean="0"/>
              <a:t> </a:t>
            </a:r>
          </a:p>
          <a:p>
            <a:r>
              <a:rPr lang="sk-SK" b="1" dirty="0" err="1" smtClean="0"/>
              <a:t>Dataset</a:t>
            </a:r>
            <a:r>
              <a:rPr lang="sk-SK" b="1" dirty="0" smtClean="0"/>
              <a:t>  - </a:t>
            </a:r>
            <a:r>
              <a:rPr lang="sk-SK" dirty="0" smtClean="0"/>
              <a:t>všetky </a:t>
            </a:r>
            <a:r>
              <a:rPr lang="sk-SK" dirty="0" err="1" smtClean="0"/>
              <a:t>casty</a:t>
            </a:r>
            <a:r>
              <a:rPr lang="sk-SK" dirty="0" smtClean="0"/>
              <a:t> z podobných prístrojov s podobným rozlíšením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509" y="1935163"/>
            <a:ext cx="654098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6515116" cy="684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553" t="16130" r="27622" b="4123"/>
          <a:stretch>
            <a:fillRect/>
          </a:stretch>
        </p:blipFill>
        <p:spPr bwMode="auto">
          <a:xfrm>
            <a:off x="2443431" y="0"/>
            <a:ext cx="6700569" cy="68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033463"/>
            <a:ext cx="87344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vyhľadávania dát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Rozdelené geograficky</a:t>
            </a:r>
          </a:p>
          <a:p>
            <a:r>
              <a:rPr lang="sk-SK" dirty="0" smtClean="0"/>
              <a:t>Podľa dátumu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2536" t="25895" r="23553" b="13888"/>
          <a:stretch>
            <a:fillRect/>
          </a:stretch>
        </p:blipFill>
        <p:spPr bwMode="auto">
          <a:xfrm>
            <a:off x="3571868" y="2857496"/>
            <a:ext cx="5429288" cy="37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568</TotalTime>
  <Words>223</Words>
  <PresentationFormat>Předvádění na obrazovce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WORLD OCEAN DATABASE </vt:lpstr>
      <vt:lpstr>Stručná história</vt:lpstr>
      <vt:lpstr>Ciele projektu</vt:lpstr>
      <vt:lpstr>Organizácia dát</vt:lpstr>
      <vt:lpstr>Snímek 5</vt:lpstr>
      <vt:lpstr>Snímek 6</vt:lpstr>
      <vt:lpstr>Snímek 7</vt:lpstr>
      <vt:lpstr>Snímek 8</vt:lpstr>
      <vt:lpstr>Spôsoby vyhľadávania dát</vt:lpstr>
      <vt:lpstr>WODselect</vt:lpstr>
      <vt:lpstr>Snímek 11</vt:lpstr>
      <vt:lpstr>Vizualizácia</vt:lpstr>
      <vt:lpstr>Snímek 13</vt:lpstr>
      <vt:lpstr>Použitie v ArcGis</vt:lpstr>
      <vt:lpstr>Snímek 15</vt:lpstr>
      <vt:lpstr>Zhrnutie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OCEAN DATABASE </dc:title>
  <cp:lastModifiedBy>asus</cp:lastModifiedBy>
  <cp:revision>49</cp:revision>
  <dcterms:modified xsi:type="dcterms:W3CDTF">2012-04-25T22:36:17Z</dcterms:modified>
</cp:coreProperties>
</file>