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75" r:id="rId12"/>
    <p:sldId id="266" r:id="rId13"/>
    <p:sldId id="267" r:id="rId14"/>
    <p:sldId id="268" r:id="rId15"/>
    <p:sldId id="276" r:id="rId16"/>
    <p:sldId id="269" r:id="rId17"/>
    <p:sldId id="270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17.2.2013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17.2.2013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17.2.2013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2688"/>
            <a:ext cx="8382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</a:t>
            </a:r>
          </a:p>
          <a:p>
            <a:r>
              <a:rPr lang="cs-CZ" sz="1800" dirty="0" smtClean="0"/>
              <a:t>Je vhodné rozmyslet si předem jak budou data ukládána</a:t>
            </a:r>
          </a:p>
          <a:p>
            <a:r>
              <a:rPr lang="cs-CZ" sz="1800" dirty="0" smtClean="0"/>
              <a:t>Pro počítačové zpracování dat je nezbytné ukládat data  v tabulární formě</a:t>
            </a:r>
          </a:p>
          <a:p>
            <a:r>
              <a:rPr lang="cs-CZ" sz="1800" dirty="0" smtClean="0"/>
              <a:t>Nejvhodnějším způsobem je uložení dat ve formě databázové tabulky</a:t>
            </a:r>
          </a:p>
          <a:p>
            <a:pPr lvl="1"/>
            <a:r>
              <a:rPr lang="cs-CZ" sz="1600" dirty="0" smtClean="0"/>
              <a:t>Každý sloupec obsahuje pouze jediný typ dat, identifikovaný hlavičkou sloupce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dirty="0" smtClean="0"/>
              <a:t>Je nepřípustné kombinovat v jednom sloupci číselné a textové hodnoty</a:t>
            </a:r>
          </a:p>
          <a:p>
            <a:pPr lvl="1"/>
            <a:r>
              <a:rPr lang="cs-CZ" sz="1600" dirty="0" smtClean="0"/>
              <a:t>Komentáře jsou uloženy v samostatných sloupcích</a:t>
            </a:r>
          </a:p>
          <a:p>
            <a:pPr lvl="1"/>
            <a:r>
              <a:rPr lang="cs-CZ" sz="1600" dirty="0" smtClean="0"/>
              <a:t>U textových dat nezbytné kontrolovat překlepy v názvech kategorií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dirty="0" smtClean="0"/>
              <a:t>Pro základní uložení a čištění dat menšího rozsahu je možné využít aplikací MS Office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zadávání;</a:t>
            </a:r>
          </a:p>
          <a:p>
            <a:pPr lvl="1"/>
            <a:r>
              <a:rPr lang="cs-CZ" sz="17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apod.;</a:t>
            </a:r>
          </a:p>
          <a:p>
            <a:pPr lvl="1"/>
            <a:r>
              <a:rPr lang="cs-CZ" sz="17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Excelu;</a:t>
            </a:r>
          </a:p>
          <a:p>
            <a:pPr lvl="1"/>
            <a:r>
              <a:rPr lang="cs-CZ" sz="1700" dirty="0" smtClean="0"/>
              <a:t>Přímé kopírování přes </a:t>
            </a:r>
            <a:r>
              <a:rPr lang="cs-CZ" sz="1700" smtClean="0"/>
              <a:t>schránku Windows.</a:t>
            </a:r>
            <a:endParaRPr lang="cs-CZ" sz="1700" dirty="0" smtClean="0"/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1071</Words>
  <Application>Microsoft Office PowerPoint</Application>
  <PresentationFormat>Předvádění na obrazovce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Administrativní</vt:lpstr>
      <vt:lpstr>Visio</vt:lpstr>
      <vt:lpstr>I. Příprava dat</vt:lpstr>
      <vt:lpstr>Anotace</vt:lpstr>
      <vt:lpstr>Snímek 3</vt:lpstr>
      <vt:lpstr>Zásady pro ukládání dat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kalina</cp:lastModifiedBy>
  <cp:revision>42</cp:revision>
  <dcterms:created xsi:type="dcterms:W3CDTF">2011-03-03T07:28:24Z</dcterms:created>
  <dcterms:modified xsi:type="dcterms:W3CDTF">2013-02-17T23:25:34Z</dcterms:modified>
</cp:coreProperties>
</file>