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-84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AB10-F3AF-48E8-920F-5154DD181DF9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3630" y="0"/>
            <a:ext cx="8578850" cy="6408712"/>
          </a:xfrm>
        </p:spPr>
        <p:txBody>
          <a:bodyPr>
            <a:noAutofit/>
          </a:bodyPr>
          <a:lstStyle/>
          <a:p>
            <a:pPr marL="571500" indent="-571500">
              <a:buNone/>
            </a:pPr>
            <a:r>
              <a:rPr lang="cs-CZ" sz="1600" dirty="0" smtClean="0"/>
              <a:t>I. Pomocí </a:t>
            </a:r>
            <a:r>
              <a:rPr lang="cs-CZ" sz="1600" dirty="0" smtClean="0"/>
              <a:t>roztahování </a:t>
            </a:r>
            <a:r>
              <a:rPr lang="cs-CZ" sz="1600" dirty="0" smtClean="0"/>
              <a:t>buněk </a:t>
            </a:r>
            <a:r>
              <a:rPr lang="cs-CZ" sz="1600" dirty="0" smtClean="0"/>
              <a:t>vyplnit buňky čísly od 1 do </a:t>
            </a:r>
            <a:r>
              <a:rPr lang="cs-CZ" sz="1600" dirty="0" smtClean="0"/>
              <a:t>87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II</a:t>
            </a:r>
            <a:r>
              <a:rPr lang="cs-CZ" sz="1600" dirty="0" smtClean="0"/>
              <a:t>. Spoj příjmení a jméno do jednoho sloupce – spojování textu pomocí </a:t>
            </a:r>
            <a:r>
              <a:rPr lang="en-US" sz="1600" dirty="0" smtClean="0">
                <a:solidFill>
                  <a:srgbClr val="00B050"/>
                </a:solidFill>
              </a:rPr>
              <a:t>&amp;</a:t>
            </a:r>
            <a:r>
              <a:rPr lang="cs-CZ" sz="1600" dirty="0" smtClean="0"/>
              <a:t>;</a:t>
            </a:r>
            <a:r>
              <a:rPr lang="en-US" sz="1600" dirty="0" smtClean="0"/>
              <a:t> </a:t>
            </a:r>
            <a:r>
              <a:rPr lang="en-US" sz="1600" dirty="0" smtClean="0"/>
              <a:t>v</a:t>
            </a:r>
            <a:r>
              <a:rPr lang="cs-CZ" sz="1600" dirty="0" smtClean="0"/>
              <a:t>ložení </a:t>
            </a:r>
            <a:r>
              <a:rPr lang="cs-CZ" sz="1600" dirty="0" smtClean="0"/>
              <a:t>textu do uvozovek „</a:t>
            </a:r>
            <a:r>
              <a:rPr lang="cs-CZ" sz="1600" i="1" dirty="0" smtClean="0"/>
              <a:t>text mezi spojovaná slova</a:t>
            </a:r>
            <a:r>
              <a:rPr lang="cs-CZ" sz="1600" dirty="0" smtClean="0"/>
              <a:t>“</a:t>
            </a:r>
            <a:br>
              <a:rPr lang="cs-CZ" sz="1600" dirty="0" smtClean="0"/>
            </a:br>
            <a:r>
              <a:rPr lang="cs-CZ" sz="1600" b="1" dirty="0" smtClean="0"/>
              <a:t>Vzoreček tažením (jako v příkladu I</a:t>
            </a:r>
            <a:r>
              <a:rPr lang="cs-CZ" sz="1600" b="1" dirty="0" smtClean="0"/>
              <a:t>.)</a:t>
            </a:r>
            <a:r>
              <a:rPr lang="cs-CZ" sz="1600" b="1" dirty="0" smtClean="0"/>
              <a:t>	</a:t>
            </a:r>
            <a:r>
              <a:rPr lang="cs-CZ" sz="1600" b="1" dirty="0" smtClean="0"/>
              <a:t>roztáhnu </a:t>
            </a:r>
            <a:r>
              <a:rPr lang="cs-CZ" sz="1600" b="1" dirty="0" smtClean="0"/>
              <a:t>na celý sloupec datového souboru</a:t>
            </a:r>
            <a:r>
              <a:rPr lang="cs-CZ" sz="1600" b="1" dirty="0" smtClean="0"/>
              <a:t>.</a:t>
            </a:r>
          </a:p>
          <a:p>
            <a:pPr marL="571500" indent="-571500">
              <a:buNone/>
            </a:pPr>
            <a:endParaRPr lang="cs-CZ" sz="1600" b="1" dirty="0" smtClean="0"/>
          </a:p>
          <a:p>
            <a:pPr marL="571500" indent="-571500">
              <a:buNone/>
            </a:pPr>
            <a:r>
              <a:rPr lang="cs-CZ" sz="1600" dirty="0" smtClean="0"/>
              <a:t>V. Spočítej délku hospitalizace z „1. kontrola“ </a:t>
            </a:r>
            <a:r>
              <a:rPr lang="cs-CZ" sz="1600" dirty="0" smtClean="0"/>
              <a:t>a „poslední </a:t>
            </a:r>
            <a:r>
              <a:rPr lang="cs-CZ" sz="1600" dirty="0" smtClean="0"/>
              <a:t>kontrola</a:t>
            </a:r>
            <a:r>
              <a:rPr lang="cs-CZ" sz="1600" dirty="0" smtClean="0"/>
              <a:t>“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VI. Z data „poslední kontrola“ vyber rok (vyber funkci z Knihovny funkcí – Datum a čas</a:t>
            </a:r>
            <a:r>
              <a:rPr lang="cs-CZ" sz="1600" dirty="0" smtClean="0"/>
              <a:t>)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VII.  Sloupec </a:t>
            </a:r>
            <a:r>
              <a:rPr lang="cs-CZ" sz="1600" dirty="0" smtClean="0"/>
              <a:t>„nemocný“ překóduj pomocí funkce „když“:</a:t>
            </a:r>
            <a:br>
              <a:rPr lang="cs-CZ" sz="1600" dirty="0" smtClean="0"/>
            </a:br>
            <a:r>
              <a:rPr lang="cs-CZ" sz="1600" dirty="0" smtClean="0"/>
              <a:t>1	</a:t>
            </a:r>
            <a:r>
              <a:rPr lang="cs-CZ" sz="1600" dirty="0" smtClean="0"/>
              <a:t>nemocný		0   zdravý</a:t>
            </a:r>
            <a:r>
              <a:rPr lang="cs-CZ" sz="1600" dirty="0" smtClean="0"/>
              <a:t>	</a:t>
            </a:r>
            <a:r>
              <a:rPr lang="cs-CZ" sz="1600" i="1" dirty="0" smtClean="0"/>
              <a:t> (pro nápovědu jdi na následující slide</a:t>
            </a:r>
            <a:r>
              <a:rPr lang="cs-CZ" sz="1600" i="1" dirty="0" smtClean="0"/>
              <a:t>)</a:t>
            </a:r>
          </a:p>
          <a:p>
            <a:pPr marL="571500" indent="-571500">
              <a:buNone/>
            </a:pPr>
            <a:endParaRPr lang="cs-CZ" sz="1600" i="1" dirty="0" smtClean="0"/>
          </a:p>
          <a:p>
            <a:pPr marL="571500" indent="-571500">
              <a:buNone/>
            </a:pPr>
            <a:r>
              <a:rPr lang="cs-CZ" sz="1600" dirty="0" smtClean="0"/>
              <a:t>VIII.  Převeď </a:t>
            </a:r>
            <a:r>
              <a:rPr lang="cs-CZ" sz="1600" dirty="0" smtClean="0"/>
              <a:t>výšku na </a:t>
            </a:r>
            <a:r>
              <a:rPr lang="cs-CZ" sz="1600" dirty="0" smtClean="0"/>
              <a:t>metry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IX. Vypočítej </a:t>
            </a:r>
            <a:r>
              <a:rPr lang="cs-CZ" sz="1600" dirty="0" smtClean="0"/>
              <a:t>BMI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X. Spočítej k jaké </a:t>
            </a:r>
            <a:r>
              <a:rPr lang="cs-CZ" sz="1600" dirty="0" smtClean="0"/>
              <a:t>změně </a:t>
            </a:r>
            <a:r>
              <a:rPr lang="cs-CZ" sz="1600" dirty="0" smtClean="0"/>
              <a:t>„tepu před“ a „po“ došlo (např. léčbě nebo podání léku</a:t>
            </a:r>
            <a:r>
              <a:rPr lang="cs-CZ" sz="1600" dirty="0" smtClean="0"/>
              <a:t>);</a:t>
            </a:r>
          </a:p>
          <a:p>
            <a:pPr marL="571500" indent="-571500">
              <a:buNone/>
            </a:pPr>
            <a:r>
              <a:rPr lang="cs-CZ" sz="1600" i="1" dirty="0" smtClean="0"/>
              <a:t>	</a:t>
            </a:r>
            <a:r>
              <a:rPr lang="cs-CZ" sz="1600" i="1" dirty="0" smtClean="0"/>
              <a:t>pozor </a:t>
            </a:r>
            <a:r>
              <a:rPr lang="cs-CZ" sz="1600" i="1" dirty="0" smtClean="0"/>
              <a:t>na správné pořadí při </a:t>
            </a:r>
            <a:r>
              <a:rPr lang="cs-CZ" sz="1600" i="1" dirty="0" smtClean="0"/>
              <a:t>odečítání</a:t>
            </a:r>
          </a:p>
          <a:p>
            <a:pPr marL="571500" indent="-571500">
              <a:buNone/>
            </a:pPr>
            <a:endParaRPr lang="cs-CZ" sz="1600" i="1" dirty="0" smtClean="0"/>
          </a:p>
          <a:p>
            <a:pPr marL="571500" indent="-571500">
              <a:buNone/>
            </a:pPr>
            <a:r>
              <a:rPr lang="cs-CZ" sz="1600" dirty="0" smtClean="0"/>
              <a:t>XI. Spočítej počet oblíbených činností (sloupec U-Y</a:t>
            </a:r>
            <a:r>
              <a:rPr lang="cs-CZ" sz="1600" dirty="0" smtClean="0"/>
              <a:t>)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XII. Spočítej minimální, maximální a průměrnou hodnotu </a:t>
            </a:r>
            <a:r>
              <a:rPr lang="cs-CZ" sz="1600" dirty="0" smtClean="0"/>
              <a:t>leukocytů</a:t>
            </a:r>
            <a:br>
              <a:rPr lang="cs-CZ" sz="1600" dirty="0" smtClean="0"/>
            </a:br>
            <a:r>
              <a:rPr lang="cs-CZ" sz="1600" i="1" dirty="0" smtClean="0"/>
              <a:t>(do </a:t>
            </a:r>
            <a:r>
              <a:rPr lang="cs-CZ" sz="1600" i="1" dirty="0" smtClean="0"/>
              <a:t>vzorečku je nutné zahrnout celý sloupec pro leukocyty)</a:t>
            </a:r>
            <a:r>
              <a:rPr lang="cs-CZ" sz="1600" dirty="0" smtClean="0"/>
              <a:t> – funkce z knihovny </a:t>
            </a:r>
            <a:r>
              <a:rPr lang="cs-CZ" sz="1600" i="1" dirty="0" smtClean="0"/>
              <a:t>statistické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3789040"/>
            <a:ext cx="1156086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/>
              <a:t>* ... násobení</a:t>
            </a:r>
          </a:p>
          <a:p>
            <a:r>
              <a:rPr lang="cs-CZ" sz="1400" dirty="0" smtClean="0"/>
              <a:t>/ ... dělení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467544" y="556319"/>
            <a:ext cx="4896544" cy="6041033"/>
            <a:chOff x="467544" y="556319"/>
            <a:chExt cx="4896544" cy="604103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2075" t="15120" r="52751" b="16321"/>
            <a:stretch>
              <a:fillRect/>
            </a:stretch>
          </p:blipFill>
          <p:spPr bwMode="auto">
            <a:xfrm>
              <a:off x="539552" y="720080"/>
              <a:ext cx="4824536" cy="5877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3347864" y="684112"/>
              <a:ext cx="684000" cy="324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936104"/>
              <a:ext cx="576064" cy="72008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Skupina 11"/>
            <p:cNvGrpSpPr/>
            <p:nvPr/>
          </p:nvGrpSpPr>
          <p:grpSpPr>
            <a:xfrm>
              <a:off x="3203848" y="556319"/>
              <a:ext cx="360040" cy="307777"/>
              <a:chOff x="3275856" y="116632"/>
              <a:chExt cx="360040" cy="307777"/>
            </a:xfrm>
          </p:grpSpPr>
          <p:sp>
            <p:nvSpPr>
              <p:cNvPr id="11" name="Elipsa 10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1.</a:t>
                </a:r>
                <a:endParaRPr lang="cs-CZ" sz="1400" dirty="0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467544" y="792088"/>
              <a:ext cx="360040" cy="307777"/>
              <a:chOff x="3275856" y="116632"/>
              <a:chExt cx="360040" cy="307777"/>
            </a:xfrm>
          </p:grpSpPr>
          <p:sp>
            <p:nvSpPr>
              <p:cNvPr id="15" name="Elipsa 14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2.</a:t>
                </a:r>
                <a:endParaRPr lang="cs-CZ" sz="1400" dirty="0"/>
              </a:p>
            </p:txBody>
          </p:sp>
        </p:grpSp>
        <p:sp>
          <p:nvSpPr>
            <p:cNvPr id="16" name="Obdélník 15"/>
            <p:cNvSpPr/>
            <p:nvPr/>
          </p:nvSpPr>
          <p:spPr>
            <a:xfrm>
              <a:off x="2195736" y="3800201"/>
              <a:ext cx="2196000" cy="252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7" name="Skupina 16"/>
            <p:cNvGrpSpPr/>
            <p:nvPr/>
          </p:nvGrpSpPr>
          <p:grpSpPr>
            <a:xfrm>
              <a:off x="2627784" y="3672408"/>
              <a:ext cx="360040" cy="307777"/>
              <a:chOff x="3275856" y="116632"/>
              <a:chExt cx="360040" cy="307777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3.</a:t>
                </a:r>
                <a:endParaRPr lang="cs-CZ" sz="1400" dirty="0"/>
              </a:p>
            </p:txBody>
          </p:sp>
        </p:grpSp>
        <p:sp>
          <p:nvSpPr>
            <p:cNvPr id="20" name="Šipka doprava 19"/>
            <p:cNvSpPr/>
            <p:nvPr/>
          </p:nvSpPr>
          <p:spPr>
            <a:xfrm rot="10800000">
              <a:off x="1943776" y="4536504"/>
              <a:ext cx="61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Šipka doprava 20"/>
            <p:cNvSpPr/>
            <p:nvPr/>
          </p:nvSpPr>
          <p:spPr>
            <a:xfrm rot="7621727">
              <a:off x="1821625" y="5876048"/>
              <a:ext cx="43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Obdélník 21"/>
          <p:cNvSpPr/>
          <p:nvPr/>
        </p:nvSpPr>
        <p:spPr>
          <a:xfrm>
            <a:off x="0" y="0"/>
            <a:ext cx="2402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nápověda k funkci KDYŽ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54</Words>
  <Application>Microsoft Office PowerPoint</Application>
  <PresentationFormat>Předvádění na obrazovce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cvanova</cp:lastModifiedBy>
  <cp:revision>28</cp:revision>
  <dcterms:created xsi:type="dcterms:W3CDTF">2011-04-11T08:59:14Z</dcterms:created>
  <dcterms:modified xsi:type="dcterms:W3CDTF">2011-10-10T19:15:45Z</dcterms:modified>
</cp:coreProperties>
</file>