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2/8/2013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smtClean="0">
                <a:solidFill>
                  <a:schemeClr val="tx1"/>
                </a:solidFill>
              </a:rPr>
              <a:t>C4182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smtClean="0">
                <a:solidFill>
                  <a:schemeClr val="tx1"/>
                </a:solidFill>
              </a:rPr>
              <a:t>Biochemie II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200" smtClean="0">
                <a:solidFill>
                  <a:schemeClr val="tx1"/>
                </a:solidFill>
                <a:latin typeface="+mn-lt"/>
              </a:rPr>
              <a:t>00-Úvodní informace</a:t>
            </a: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sz="2000" dirty="0">
                <a:solidFill>
                  <a:schemeClr val="tx1"/>
                </a:solidFill>
              </a:rPr>
              <a:t>FRVŠ </a:t>
            </a:r>
            <a:r>
              <a:rPr lang="cs-CZ" sz="2000" b="1" dirty="0">
                <a:solidFill>
                  <a:schemeClr val="tx1"/>
                </a:solidFill>
              </a:rPr>
              <a:t>1647/2012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2/8/2013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Úvodní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Předmět: Biochemie </a:t>
            </a:r>
            <a:r>
              <a:rPr lang="cs-CZ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II</a:t>
            </a:r>
            <a:endParaRPr lang="cs-CZ" sz="3200" dirty="0">
              <a:solidFill>
                <a:schemeClr val="tx1"/>
              </a:solidFill>
              <a:latin typeface="+mn-lt"/>
              <a:cs typeface="Arial" pitchFamily="34" charset="0"/>
            </a:endParaRP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Sylabus: samostatný soubor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Cíle: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Učební pomůcky: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Požadavky ke zkoušce: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Prezence – podmíněné zápisy: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>
                <a:solidFill>
                  <a:schemeClr val="tx1"/>
                </a:solidFill>
                <a:latin typeface="+mn-lt"/>
              </a:rPr>
              <a:t>Získat základní znalosti obecné biochemie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Biochemie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II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– navazuje na Biochemii I chemickým popisem metabolismu nukleových kyselin a bílkovin, významných metabolických drah, transportních pochodů a vztahů chemických základů k fyziologickým projevům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800" dirty="0">
                <a:solidFill>
                  <a:schemeClr val="tx1"/>
                </a:solidFill>
                <a:latin typeface="+mn-lt"/>
              </a:rPr>
              <a:t>Chemický pohled nezbytný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Nezbytné základní vědomosti – organika!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n-lt"/>
              </a:rPr>
              <a:t>Obecné 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x speciální znalosti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Důraz na obecné, principy, speciální a faktografické znalosti u významných dějů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5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Učební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</a:rPr>
              <a:t>Učebnice – viz Katalog v IS i jiné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Materiály v IS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Wordy a prezentace z přednášek vložím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Materiály e-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Learningu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URL, vstupní stránka v IS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Vlastní poznámky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Účast na přednáškách, výběr důležitých fakt</a:t>
            </a:r>
          </a:p>
          <a:p>
            <a:endParaRPr lang="cs-CZ" dirty="0"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Požadavky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Testy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– viz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e-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Learning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, IS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Důraz na chemický popis </a:t>
            </a: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5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Časté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Prezence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Podle individuálních potřeb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Osobní odpovědnost </a:t>
            </a: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Podmíněné zápisy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Důležitost základů a předpokladů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Osobní odpovědnost</a:t>
            </a: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</TotalTime>
  <Words>178</Words>
  <Application>Microsoft Office PowerPoint</Application>
  <PresentationFormat>Předvádění na obrazovce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Exekutivní</vt:lpstr>
      <vt:lpstr>C4182 Biochemie II</vt:lpstr>
      <vt:lpstr>Úvodní informace</vt:lpstr>
      <vt:lpstr>Cíle</vt:lpstr>
      <vt:lpstr>Učební pomůcky</vt:lpstr>
      <vt:lpstr>Požadavky ke zkoušce</vt:lpstr>
      <vt:lpstr>Časté problémy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10</cp:revision>
  <dcterms:created xsi:type="dcterms:W3CDTF">2012-05-21T09:08:24Z</dcterms:created>
  <dcterms:modified xsi:type="dcterms:W3CDTF">2013-02-08T07:47:45Z</dcterms:modified>
</cp:coreProperties>
</file>