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C51A10A-E7DB-4096-AF74-5BEE2014EB2B}" type="datetimeFigureOut">
              <a:rPr lang="cs-CZ" smtClean="0"/>
              <a:t>30.4.2013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D8B414-7615-4B1B-8BC7-0F13913C126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51A10A-E7DB-4096-AF74-5BEE2014EB2B}" type="datetimeFigureOut">
              <a:rPr lang="cs-CZ" smtClean="0"/>
              <a:t>30.4.2013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D8B414-7615-4B1B-8BC7-0F13913C126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51A10A-E7DB-4096-AF74-5BEE2014EB2B}" type="datetimeFigureOut">
              <a:rPr lang="cs-CZ" smtClean="0"/>
              <a:t>30.4.2013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D8B414-7615-4B1B-8BC7-0F13913C126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51A10A-E7DB-4096-AF74-5BEE2014EB2B}" type="datetimeFigureOut">
              <a:rPr lang="cs-CZ" smtClean="0"/>
              <a:t>30.4.2013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D8B414-7615-4B1B-8BC7-0F13913C126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51A10A-E7DB-4096-AF74-5BEE2014EB2B}" type="datetimeFigureOut">
              <a:rPr lang="cs-CZ" smtClean="0"/>
              <a:t>30.4.2013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D8B414-7615-4B1B-8BC7-0F13913C126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51A10A-E7DB-4096-AF74-5BEE2014EB2B}" type="datetimeFigureOut">
              <a:rPr lang="cs-CZ" smtClean="0"/>
              <a:t>30.4.2013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D8B414-7615-4B1B-8BC7-0F13913C126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51A10A-E7DB-4096-AF74-5BEE2014EB2B}" type="datetimeFigureOut">
              <a:rPr lang="cs-CZ" smtClean="0"/>
              <a:t>30.4.2013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D8B414-7615-4B1B-8BC7-0F13913C126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51A10A-E7DB-4096-AF74-5BEE2014EB2B}" type="datetimeFigureOut">
              <a:rPr lang="cs-CZ" smtClean="0"/>
              <a:t>30.4.2013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D8B414-7615-4B1B-8BC7-0F13913C126D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51A10A-E7DB-4096-AF74-5BEE2014EB2B}" type="datetimeFigureOut">
              <a:rPr lang="cs-CZ" smtClean="0"/>
              <a:t>30.4.2013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D8B414-7615-4B1B-8BC7-0F13913C126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C51A10A-E7DB-4096-AF74-5BEE2014EB2B}" type="datetimeFigureOut">
              <a:rPr lang="cs-CZ" smtClean="0"/>
              <a:t>30.4.2013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D8B414-7615-4B1B-8BC7-0F13913C126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C51A10A-E7DB-4096-AF74-5BEE2014EB2B}" type="datetimeFigureOut">
              <a:rPr lang="cs-CZ" smtClean="0"/>
              <a:t>30.4.2013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D8B414-7615-4B1B-8BC7-0F13913C126D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C51A10A-E7DB-4096-AF74-5BEE2014EB2B}" type="datetimeFigureOut">
              <a:rPr lang="cs-CZ" smtClean="0"/>
              <a:t>30.4.2013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DD8B414-7615-4B1B-8BC7-0F13913C126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Závěrečné cvičení </a:t>
            </a:r>
            <a:br>
              <a:rPr lang="cs-CZ" dirty="0" smtClean="0"/>
            </a:br>
            <a:r>
              <a:rPr lang="cs-CZ" dirty="0" smtClean="0"/>
              <a:t>Základy regionální geografie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44208" y="6309320"/>
            <a:ext cx="2480320" cy="409600"/>
          </a:xfrm>
        </p:spPr>
        <p:txBody>
          <a:bodyPr>
            <a:normAutofit fontScale="55000" lnSpcReduction="20000"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Mgr. Kamila </a:t>
            </a:r>
            <a:r>
              <a:rPr lang="cs-CZ" b="1" dirty="0" err="1" smtClean="0">
                <a:solidFill>
                  <a:schemeClr val="tx1"/>
                </a:solidFill>
              </a:rPr>
              <a:t>Klemešová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415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30. 4. 2013 Závěrečný seminář</a:t>
            </a:r>
          </a:p>
          <a:p>
            <a:endParaRPr lang="cs-CZ" dirty="0" smtClean="0"/>
          </a:p>
          <a:p>
            <a:r>
              <a:rPr lang="cs-CZ" dirty="0" smtClean="0"/>
              <a:t>7. 5. 2013 Rektorské volno</a:t>
            </a:r>
          </a:p>
          <a:p>
            <a:endParaRPr lang="cs-CZ" dirty="0" smtClean="0"/>
          </a:p>
          <a:p>
            <a:r>
              <a:rPr lang="cs-CZ" dirty="0" smtClean="0"/>
              <a:t>12. 5. 2013 Samostudium – dopracování a oprava cvičení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Termíny seminářů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698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err="1" smtClean="0"/>
              <a:t>Cv</a:t>
            </a:r>
            <a:r>
              <a:rPr lang="cs-CZ" dirty="0" smtClean="0"/>
              <a:t>. 8 – </a:t>
            </a:r>
            <a:r>
              <a:rPr lang="cs-CZ" dirty="0" smtClean="0">
                <a:solidFill>
                  <a:srgbClr val="FF0000"/>
                </a:solidFill>
              </a:rPr>
              <a:t>5. 5. 2013</a:t>
            </a:r>
          </a:p>
          <a:p>
            <a:endParaRPr lang="cs-CZ" dirty="0" smtClean="0"/>
          </a:p>
          <a:p>
            <a:r>
              <a:rPr lang="cs-CZ" dirty="0" err="1" smtClean="0"/>
              <a:t>Cv</a:t>
            </a:r>
            <a:r>
              <a:rPr lang="cs-CZ" dirty="0" smtClean="0"/>
              <a:t>. 9 – </a:t>
            </a:r>
            <a:r>
              <a:rPr lang="cs-CZ" dirty="0" smtClean="0">
                <a:solidFill>
                  <a:srgbClr val="FF0000"/>
                </a:solidFill>
              </a:rPr>
              <a:t>12. 5. 2013</a:t>
            </a:r>
          </a:p>
          <a:p>
            <a:endParaRPr lang="cs-CZ" dirty="0" smtClean="0"/>
          </a:p>
          <a:p>
            <a:r>
              <a:rPr lang="cs-CZ" dirty="0" err="1" smtClean="0"/>
              <a:t>Cv</a:t>
            </a:r>
            <a:r>
              <a:rPr lang="cs-CZ" dirty="0" smtClean="0"/>
              <a:t>. 10 – </a:t>
            </a:r>
            <a:r>
              <a:rPr lang="cs-CZ" dirty="0" smtClean="0">
                <a:solidFill>
                  <a:srgbClr val="FF0000"/>
                </a:solidFill>
              </a:rPr>
              <a:t>19. 5. 2013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Termíny odevzdání cvičení </a:t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</a:rPr>
              <a:t>NEJPOZDĚJI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156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Vloženy ve studijních materiálech – soubor Blansko a Jičín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Podklady pro </a:t>
            </a:r>
            <a:r>
              <a:rPr lang="cs-CZ" dirty="0" err="1" smtClean="0"/>
              <a:t>cv</a:t>
            </a:r>
            <a:r>
              <a:rPr lang="cs-CZ" dirty="0" smtClean="0"/>
              <a:t>. 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2536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082347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Přeju krásný zbytek semestru a úspěšné zkouškové</a:t>
            </a:r>
          </a:p>
          <a:p>
            <a:pPr marL="109728" indent="0" algn="ctr">
              <a:buNone/>
            </a:pPr>
            <a:endParaRPr lang="cs-CZ" dirty="0"/>
          </a:p>
          <a:p>
            <a:pPr marL="109728" indent="0" algn="ctr">
              <a:buNone/>
            </a:pPr>
            <a:endParaRPr lang="cs-CZ" dirty="0" smtClean="0"/>
          </a:p>
          <a:p>
            <a:pPr marL="109728" indent="0" algn="ctr">
              <a:buNone/>
            </a:pPr>
            <a:endParaRPr lang="cs-CZ" dirty="0"/>
          </a:p>
          <a:p>
            <a:pPr marL="109728" indent="0" algn="ctr">
              <a:buNone/>
            </a:pPr>
            <a:r>
              <a:rPr lang="cs-CZ" sz="2200" dirty="0" smtClean="0"/>
              <a:t>Prosím o vyplnění předmětové ankety – kritika, hodnocení seminářů, přednášek atd., ať víme, co změnit.</a:t>
            </a:r>
            <a:endParaRPr lang="cs-CZ" sz="2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75603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</TotalTime>
  <Words>104</Words>
  <Application>Microsoft Office PowerPoint</Application>
  <PresentationFormat>Předvádění na obrazovce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Shluk</vt:lpstr>
      <vt:lpstr>Závěrečné cvičení  Základy regionální geografie</vt:lpstr>
      <vt:lpstr>Termíny seminářů</vt:lpstr>
      <vt:lpstr>Termíny odevzdání cvičení  NEJPOZDĚJI</vt:lpstr>
      <vt:lpstr>Podklady pro cv. 8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Závěrečné cvičení  Základy regionální geografie</dc:title>
  <dc:creator>004</dc:creator>
  <cp:lastModifiedBy>004</cp:lastModifiedBy>
  <cp:revision>1</cp:revision>
  <dcterms:created xsi:type="dcterms:W3CDTF">2013-04-30T08:27:54Z</dcterms:created>
  <dcterms:modified xsi:type="dcterms:W3CDTF">2013-04-30T08:42:43Z</dcterms:modified>
</cp:coreProperties>
</file>