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8" r:id="rId4"/>
    <p:sldId id="262" r:id="rId5"/>
    <p:sldId id="263" r:id="rId6"/>
    <p:sldId id="264" r:id="rId7"/>
    <p:sldId id="266" r:id="rId8"/>
    <p:sldId id="267" r:id="rId9"/>
    <p:sldId id="265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A0877BD-194E-4D4F-A5C3-1240F1AFDF9F}" type="datetimeFigureOut">
              <a:rPr lang="cs-CZ" smtClean="0"/>
              <a:t>5. 3. 2013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8BF348-E588-4E8F-BAEF-0C21C7ED72F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nkovskatrznice.eu/krajinasrdce/front.section/detail/?ident=o-projektu&amp;id=4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107554"/>
          </a:xfrm>
        </p:spPr>
        <p:txBody>
          <a:bodyPr/>
          <a:lstStyle/>
          <a:p>
            <a:r>
              <a:rPr lang="cs-CZ" dirty="0" smtClean="0"/>
              <a:t>Cvičení č. 2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4869160"/>
            <a:ext cx="79208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Skupina: </a:t>
            </a:r>
            <a:r>
              <a:rPr lang="cs-CZ" dirty="0" smtClean="0"/>
              <a:t>úterý                                                                                            5. 3. 2013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466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Základy regionální geografie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289552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Neodevzdaná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Kartous</a:t>
            </a:r>
            <a:r>
              <a:rPr lang="cs-CZ" b="1" dirty="0"/>
              <a:t>, </a:t>
            </a:r>
            <a:r>
              <a:rPr lang="cs-CZ" b="1" dirty="0" smtClean="0"/>
              <a:t>Tomáš</a:t>
            </a:r>
          </a:p>
          <a:p>
            <a:r>
              <a:rPr lang="cs-CZ" b="1" dirty="0"/>
              <a:t>Obšil, </a:t>
            </a:r>
            <a:r>
              <a:rPr lang="cs-CZ" b="1" dirty="0" smtClean="0"/>
              <a:t>Přemysl</a:t>
            </a:r>
          </a:p>
          <a:p>
            <a:r>
              <a:rPr lang="cs-CZ" b="1" dirty="0"/>
              <a:t>Orlíková, Jana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46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www.venkovskatrznice.eu/krajinasrdce/front.section/detail</a:t>
            </a:r>
            <a:r>
              <a:rPr lang="cs-CZ" dirty="0">
                <a:hlinkClick r:id="rId2"/>
              </a:rPr>
              <a:t>/?</a:t>
            </a:r>
            <a:r>
              <a:rPr lang="cs-CZ" dirty="0" smtClean="0">
                <a:hlinkClick r:id="rId2"/>
              </a:rPr>
              <a:t>ident=o-projektu&amp;id=47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Venkovská tržnice </a:t>
            </a:r>
            <a:r>
              <a:rPr lang="cs-CZ" dirty="0"/>
              <a:t>[online]. </a:t>
            </a:r>
            <a:r>
              <a:rPr lang="cs-CZ" dirty="0" smtClean="0"/>
              <a:t>c2010</a:t>
            </a:r>
            <a:r>
              <a:rPr lang="cs-CZ" dirty="0"/>
              <a:t>. [cit. </a:t>
            </a:r>
            <a:r>
              <a:rPr lang="cs-CZ" dirty="0" smtClean="0"/>
              <a:t>4. 3. 2013]. Dostupné </a:t>
            </a:r>
            <a:r>
              <a:rPr lang="cs-CZ" dirty="0"/>
              <a:t>na: </a:t>
            </a:r>
            <a:r>
              <a:rPr lang="cs-CZ" dirty="0" smtClean="0"/>
              <a:t>&lt;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://www.venkovskatrznice.eu/krajinasrdce/front.section/detail/?</a:t>
            </a:r>
            <a:r>
              <a:rPr lang="cs-CZ" dirty="0" err="1" smtClean="0">
                <a:hlinkClick r:id="rId2"/>
              </a:rPr>
              <a:t>ident</a:t>
            </a:r>
            <a:r>
              <a:rPr lang="cs-CZ" dirty="0" smtClean="0">
                <a:hlinkClick r:id="rId2"/>
              </a:rPr>
              <a:t>=</a:t>
            </a:r>
            <a:r>
              <a:rPr lang="cs-CZ" dirty="0" err="1" smtClean="0">
                <a:hlinkClick r:id="rId2"/>
              </a:rPr>
              <a:t>o-projektu&amp;id</a:t>
            </a:r>
            <a:r>
              <a:rPr lang="cs-CZ" dirty="0" smtClean="0">
                <a:hlinkClick r:id="rId2"/>
              </a:rPr>
              <a:t>=47</a:t>
            </a:r>
            <a:r>
              <a:rPr lang="cs-CZ" dirty="0" smtClean="0"/>
              <a:t>&gt;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HIENL, P. 2011</a:t>
            </a:r>
            <a:r>
              <a:rPr lang="cs-CZ" dirty="0"/>
              <a:t>. </a:t>
            </a:r>
            <a:r>
              <a:rPr lang="it-IT" dirty="0"/>
              <a:t>Teorie a praxe v rozvoji </a:t>
            </a:r>
            <a:r>
              <a:rPr lang="it-IT" dirty="0" smtClean="0"/>
              <a:t>venkova</a:t>
            </a:r>
            <a:r>
              <a:rPr lang="cs-CZ" dirty="0" smtClean="0"/>
              <a:t> [online</a:t>
            </a:r>
            <a:r>
              <a:rPr lang="cs-CZ" dirty="0"/>
              <a:t>]. [cit. </a:t>
            </a:r>
            <a:r>
              <a:rPr lang="cs-CZ" dirty="0" smtClean="0"/>
              <a:t>4. </a:t>
            </a:r>
            <a:r>
              <a:rPr lang="cs-CZ" dirty="0"/>
              <a:t>3</a:t>
            </a:r>
            <a:r>
              <a:rPr lang="cs-CZ" dirty="0" smtClean="0"/>
              <a:t>. 2013]. </a:t>
            </a:r>
            <a:r>
              <a:rPr lang="cs-CZ" dirty="0"/>
              <a:t>Dostupné na: </a:t>
            </a:r>
          </a:p>
          <a:p>
            <a:r>
              <a:rPr lang="cs-CZ" dirty="0" smtClean="0"/>
              <a:t>&lt;</a:t>
            </a:r>
            <a:r>
              <a:rPr lang="cs-CZ" dirty="0">
                <a:hlinkClick r:id="rId2"/>
              </a:rPr>
              <a:t>http://www.venkovskatrznice.eu/</a:t>
            </a:r>
            <a:r>
              <a:rPr lang="cs-CZ" dirty="0" err="1">
                <a:hlinkClick r:id="rId2"/>
              </a:rPr>
              <a:t>krajinasrdce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front.section</a:t>
            </a:r>
            <a:r>
              <a:rPr lang="cs-CZ" dirty="0">
                <a:hlinkClick r:id="rId2"/>
              </a:rPr>
              <a:t>/detail/?</a:t>
            </a:r>
            <a:r>
              <a:rPr lang="cs-CZ" dirty="0" err="1" smtClean="0">
                <a:hlinkClick r:id="rId2"/>
              </a:rPr>
              <a:t>ident</a:t>
            </a:r>
            <a:r>
              <a:rPr lang="cs-CZ" dirty="0" smtClean="0">
                <a:hlinkClick r:id="rId2"/>
              </a:rPr>
              <a:t>=</a:t>
            </a:r>
            <a:r>
              <a:rPr lang="cs-CZ" dirty="0" err="1" smtClean="0">
                <a:hlinkClick r:id="rId2"/>
              </a:rPr>
              <a:t>o-projektu&amp;id</a:t>
            </a:r>
            <a:r>
              <a:rPr lang="cs-CZ" dirty="0" smtClean="0">
                <a:hlinkClick r:id="rId2"/>
              </a:rPr>
              <a:t>=47</a:t>
            </a:r>
            <a:r>
              <a:rPr lang="cs-CZ" dirty="0" smtClean="0"/>
              <a:t>&gt;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92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6588" y="476672"/>
            <a:ext cx="8229600" cy="1066800"/>
          </a:xfrm>
        </p:spPr>
        <p:txBody>
          <a:bodyPr/>
          <a:lstStyle/>
          <a:p>
            <a:r>
              <a:rPr lang="cs-CZ" dirty="0" smtClean="0"/>
              <a:t>Ke cvičení č.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6420" y="1661384"/>
            <a:ext cx="8229600" cy="4325112"/>
          </a:xfrm>
        </p:spPr>
        <p:txBody>
          <a:bodyPr/>
          <a:lstStyle/>
          <a:p>
            <a:r>
              <a:rPr lang="cs-CZ" dirty="0" smtClean="0"/>
              <a:t>Definice regionu</a:t>
            </a:r>
          </a:p>
          <a:p>
            <a:endParaRPr lang="cs-CZ" dirty="0"/>
          </a:p>
        </p:txBody>
      </p:sp>
      <p:pic>
        <p:nvPicPr>
          <p:cNvPr id="1026" name="Picture 2" descr="http://www.pro-party.cz/images/narozeninovy_dort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6" y="2780928"/>
            <a:ext cx="3452813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QEBQUEhQVFBUVFRQUFBQXGBUVGBQVFBQVGBUXFBYYGyYeFxkjGhQXHy8gIycpLCwsFR4xNTAqNSYrLCkBCQoKDgwOGg8PGiwkHyQsLCwsLDUsLCwsLCwsLCwsLCksLCwsLCwsLCwsLCwsLCwsLCwpLCwsLCwsLCwsLCwsLP/AABEIAMIBAwMBIgACEQEDEQH/xAAbAAABBQEBAAAAAAAAAAAAAAADAAECBQYEB//EADoQAAIBAwMCBAUBBQkAAwEAAAECEQADIQQSMQVBBiJRYRMycYGRoVKxwdHwBxQVI0JicuHxM1OSJP/EABkBAAMBAQEAAAAAAAAAAAAAAAABAwIEBf/EACcRAAICAgEEAgICAwAAAAAAAAABAhEDITEEEkFREyIycWGRFCOx/9oADAMBAAIRAxEAPwD0LZTbKIFp9tYFQMCpbantpAUWMhtp4qe2ltpWBALThKIBT7aABhaeKIEp9tAqIbaW2p7KYpQBDbSC0QJTxQMiFpbamFqVAqBfDpbKLSigKBbKW2ibaeKAAxSii7aW2gAW2mIoxWmigAMUxWjbaYrSACVqJSjFajFIYLbTbKNtpbKAAbKYrR9tMVpAcxWlRopUgD7aW2iC3T7aoALZUhbogt1L4dAAgKfZRQtS2UABC04WjhKW2gAG2n20XbTxQAIW6f4dErnu9StLy6/bzH8Ck2lyNJvgnspbK4bvX0HCsfttH61xXevXDwFUfk/vqMuoxryUWGb8F4FqF5wg3MQB6n3rPXNXcYZdj7CFEe8RQ33Ec8diZ/FRfVekUXT+2XZ6rb9Sfop/lUG63bExuMe386qLdrP6f0KkbIzI/r+NT/ycj9G/hgdjeIDP/wAf081RbxCVOUH0BM1yPbXbkc9qmVj8c8n2qfz5PZr4oejvtdeB+ZGH6irGzfD8H+dZq9IiB6T9e32qVm8VOJBGJ7duPWqR6mSf22ZlgT4NPspitC0euW5gYYAEg/16117a9CMlJWjkaadMAVqJSj7abbToQDbTFK6CtRK0gAFKbbR9lMUpAA20ttGK022gAO2lRvh0qAJCpClFOFrQCmlUgK5NR1S2nLSeIGT/ACpSko7Y0m+DqFTFUlzxB+yv3J/gP51X39bdfl2j0WFH6Vzy6mC42Wjgk+TT39QqZdgo9yB++uVut2Rw+7/iC36isuEkyfuSZP5NSayewH3NQfVy8Iqunj5Ze3PEazCox9zA/TOK5b/XHbCwn0yfyeKrltsTmIo72JyOfWBj7mpvNOXLN/FBeB2ZmyxLdsmcfSoG1PHb0xT2bQA7/nv+BRY5gAD+v1qXJu6Am1IyKl8MADFFDTwR+KRBjJx+KKCyCEYiDMVBljEdjwOI/wDaNsOewjn+dQa7Hywfrz+lAA4+WJ7Y7fWpF2JIg479j+ana1E4Kx9f1prtrdEEgD0/ril+h/sh5pAMfWndskenr3o0Yk5oF4AkggZH0wO/vQJA7NnbJmdzA+w+lDvXDJEEZwT3nMiO319K6FskdxH60xWOY+vEUqo1Y2m1PJmCO/vzzWg0XVlcQxgjk9j9Kzd1oUnPp/4P1qFltsjic++fpVMeWWN6MTxqa2bakRVD07rgWQROcc4zBj2q9t6gMJGRXpYssci0cU8bg9iikaluFLFVJkIpttT200UAQ20itTilSADtpUQqKVAhAVIClFPFMZl/FeuNkhmDbSCBBwYyTHE54NU2n6gl5ZUnMEL8vP0/Ee1aTxppg+lPqpBXE+xH4rzAXSL02hiZA5kADdGYHFednh9mduGX1NvZ06gcTicSZzHJoqgxAHbnH6etZLQ+JoeCCJB8w7GeCI4qwXxOpQx5Y4Mc+vf71z00WZoFsGDn7kCiBRWVTxEVEyI7jEHjPoRXbZ8UBpgAj/af3E470thRdlDHED79qcEBcT7c/rVenXEmCSBGMjP3+9HTqVsLExHZjOO/2+9KwoOynJ/r/wBpzc2jzGB2nFcidWtPnzKB/q9v+PIH2NdVsrEF0YcqZBwf070WFeyQB57djRFtZ70T4fEEN/P+FQu4xEggyK2Igz9uZ/EUyrB9J4+tOigL/U/r9aYGJAz6fy/SsjOchiSTG0dsffNdAz8vB78f+0JlIgkGSYx2/n9falqUVSJLCcCDHvj3o4DkTXckTB/j7j6U7JI7z7e1Ss6MDgtPuZ5Mxn60+3/ie4PH60AMBHGI749qa83pMzGBNN8Qgw22DPfJIPcD2qfxI7++PrQAhPEcZz3rnuwVJyOfrjJj8xFHtOOIOZ/Ij9aHcssxAEgc89+O9JjOKzqxEqCVMk5yO3mnjj9Kuen9W2HaIMwxHcYj1xx+lcNrTEAknvkxMgmoM2THbHsP6xRFyg7QpJSVGo0vUkuY+U+hj94xXXtrGWtWNxSRuAMjuB9/rVpoesm35WBdfrlfz2ruxdXep/2c08FfiX1PuNC0+tS58rAn07j7UbbXammrRzNNci308j/2okU0UxDkH0pVCaVKgCxUGuelQLzSArVAD1FgXFKsJB/qaz1v+z6wHDS2BwMTmeM+9acCuTqnWLemTc8+yqJZj6AVicYPcjcZSWkVjeBNMTO1vs3r9qr9X/Z1ZUMRd+GvJLcCO5MgY+lcGt/tA1Tg/A0/w1OFZ/MxP/HAH3mspr+l6jXKTqrtxv2VLQv4Aj7RXPKWLhIrFZH5BJattdfT2L9vUEHAUkCBklGIiAORxVTd1QtlltstwAkBV2qBHqGPmme1dOr8ODRIDaaWJ+aAD71VdN0d61cLpHmDDaBIG4Yba2CQwVh6FRUUo2zqjGXbbLzp3Vd1pCFkHynJGxv9QI7RFGva4wCT8M8ThgwbuJH9TVz0+6htqNQm64ABc2wEY95rst29K4h1twICoBMEmeO/b81l402JOS8FJpeuhl8u07TtdQASpIMEbZMH3rn1fXttvfJIBGFG0gcZE55n7VZ6/S6cMWW2ozG9PKGEznE9vSaz3XdHZu2mdJIS4loqWC73YSpJ7IMycd+Kz8ScqNJyrgsv8aDWVfc0MBng5PsMCfaa7rfiRkX5y+0ADykkQI88LnI595rz/pfWNOobf8SzcnapXz2wsz5s7oB9P1rT9B0VvUK3w9ZYLMRtQh0cSVAJBAmDP29qHgoO4vR4uuFNyGYj5goEkDExPcVJ/F7uhyocAMdpUH1Hm9O2YmqV+hWheGmGotm4ZwGZQWENIGQMZMHua49f4dewFPxVdAw3Mp3KBBO5m58p5E/el8Qu40+n8XMIk7Q5AXeDOeJzH6+lces8QX75K6fet1fMAyHZcAwwLEyuDjsYj0rP6PR2txb40uhMgXVKMTn5ZwCMQat16iCTtYBiA0DnPBMzj05HNYcKNKRoV8WLaWXgMNqkDcYLDnb/AKfvXXb6+rqG2iG4kxu/lntWLtWmu3GdicAQFUMGPB3HjcffgAVV6bWahLmUbZIm2fMi55VuJAHbtNZWNsbo9RtatS24lQAMryc/KfpzXULoIlWkGIXg59D6V5T1S9fcobNwICSXYGMrJkz5oycev4qXUeqahNl1LrOo5T5d20wfLEwRnIxTUH7A9Xa2Z7RHHvxP5rkudQS2rOcKCFJz3Mc5xn9Kwmh8Y3GRDvYGJAAYkbZBBJkEfWeDirlfF26Qyq0MFuKABAJgt75jIrLTQJGls6tbkxOCJ/gcYipXLQLY5+81Q6DrFuyxtrbCsCZUtOexn0IE1ajqdsNJxPOfrWb1sK9BWTOYmIDDmOYJ/hULFtWby8gkET3xI96KNZbcSrqMTPOMfmpKFAncMn09fpn9KVWKxKCrBhIJJg8cc/fj9as9H18yA4kcbu49yO9VhhZmQQeIn6RUEsvu3E+WODyDPNahklB/VmZRjLk2QIIkZB4NIrWbt9fayiltu2YhsRzwe9X2h1y3l3KfqJBI/FetizxyaXJwzxShvwEilU9tKrkgCipgUwFTApjFFZ3r0W7m7JMT6nvj6fyrSCqnxDYOzei7mXt3I9j2qHUK4FMTqRmOo6ffcDo5WVXdbI3AlZyP2eRP0qufT6gkwLbAd1aCPbae/wB6F1Xp92429FYFo3gEruUzIOMH0NAboxt/5ym5bIIi2OGUYz+19/SvNpPbOuq1Fld16zqEgCzvO7O4kSvsYw0niuBTcjy6W4xySAyEwokxnMAcVsrXXHC+eDjErMiOe38ahquq+VGNm2eDHEA/xrSdcMn/ALfZlke/cG5dLfloMbQg83H+rE/xqzt9DvjFwG2x7EEDjsTmr8+JgENsLsZxCmTtU4AyIyPSfxTjrdiwotst1hwWNy5zyfLvxmeJptX5o13ZDN/4eyyHJ+p7/wAaA3hAXQDLAzuB5Xd6wD6VoNf1nThdwLbZhluEjYJmQx+ZY7c0DX9XS3bm3cUhiCkH1iSo54zU6kvNlYZZLkDpfC+l0o81hGuf/bcO4s0zu2nyr9AP50HxB1CyumuJbS38dgpXYoJJ9SV+UDJjE+9UdzxG5th3Hx082ZYMGB+UKoj7H8iuHQeIbVxyLlprZHCs7Qw9IAwfaaTeR7olPqEtLkP4e8II9tTqCd7sWxAYg55g/Xiu7rP9mzafeLL+VpRoYy6iG86jEcY7RT2+qWbjqgItsuVR2IA9IfiPQGPvWmXWnYS0hmmNvmVpjd5gccin8zXJfHkjJLZ5S/hFrZBuBgp3ds8YPpE1X6rp1y0xXIgFTyJHvB4r2/S6j42G2tELB9D3+uB+K5OodCtuH3KZBxI7fXtVF1LLdkX4PFLWqvJAW5cWDgKzCCDiIPrWj6D1fqY3tZS5fFwHdvtm8nlEllkQsD0xW1t9K0yAN8JZEQSJn61rrPWlfRm1b/yySBKkiBu9vWK6I51IjkxpcI8j0PjMswGq0yNbHewPgOrdmDDDd8GtIq9PvrutatLJKh2t3TBUnlSSBJn9mQPpBqw1PgyzfVocK8lv+SgcfXPH7+1Q/wDZjcuI1y3G1c7mOW74WDP9TFZbT8f0Psj7o5Ly/BhhdsOpDFXS6nYZjuDknt6d6hY1qxOSVjzcnODBAzg/iqbqHg24uSCf4xzHrH39qojp7iTtLKJ7EjNZ7Iy8h2NG51GvJcEQQcGAASBkeb2zQrPULjOzbhtUEAQeTBABnIrJf4xqA07z6cKBx3ERRrXXyQBcEkGQy4MjjHH3pPC69iWjV9I63cYN8VSpHlXaDlfYTMY/Sr2z11yxwRwQd3bucwQfasmnVrOotHe+2CCEMgg/7exGf31Z2NMSAQ+8LIxJMxEH1x3qEoe1Qdxq7fizcj7B50wSQd3Pee37qJp/FIKqZ3AgZxmee/INY60xz5CWZs9ieZj1+lc2sv3baoEDhd0ssLEyfIMfn3pdlis2Gu8VqxK7NyjORPacTOee1W/gbqL3dUMAIbbGO4xjjEfzrz+wWeFfdbaBjnvkDvxBP3r13wH0QWNPvMF7pknvt7A+8yfx6VvBivIv4FmmlCvZpaVPSr1zywIFSAphUhTNDgUmWnFORQAMoKFqHtgefbH+6P41S9a6zcRtqjb71nr95nMsxJ96XbYnKi16ne0u4lU3N6gkKD6gVnr2kRjJHv7T9KIRUSaw8MHyhfLJcMrR0hlDBWgEkgen5FD6hpLq2wVMwAHAA3NHEdo9qt0E8V0NaEBfyPXvmuHqFjx6jyduBzm7fB5/e6ou9Q6XrMyd5UqqndCs3YrI5j9K4eoJYvFHtneADvIJQ7gOw7/yr1B9GrggxBBERIn6VV6rwRpnTabaqCwY7BsLc4LDMESMVCM1ydDRhBdVU2/DgE7jE7pzLBlyR2MRXW98OFLrLIB52XzHGDgZ7+59a0L/ANn2n+Vd68gbWI2TkjnHbn0qsu+DmZzsuXw9pNsuPK5kwZOI9p9DWu6L8mHFPlFff6cb/wAty3aUZIUCSf8AcTz9KPpResfIqdiWs7LbQJ+YcHn0ri6p4X1NkfEXay+Vu2Nxgr80GPX+VcT3LykqbVwEqLm5VPy5mCRiM5M03jTVJkHgiejaTVW1tKbq3SzFiyoAhYBICuqYY5OfXj2Loet/EuPbL2raqBuvXXZjt74hFZvuIzjBrzez1i4AFF64O5LL5kKyV83BBFD0mgdAWdrqqw8oWLgJOVncIA4H1NNQiqTL48bS0zbdRsWrZP8A/XZdAJBQ7yx/ZAAI3RByeDXOnjLT3LAsfEAXaM7WUbg24FiFwZEzNZHUai7ZaAlq7IH+YgcA47gGJ9h6ULTdLLEnbk7ioiMxyP0p9sUjqUW1s3ulvMYa35hyGBng/mu6z1VkMliMnA4JPMVR6PVu9tVn4TAiAsEMAMRORE+lT6hZv/CZwyqvM94mMkx3jtUJRaf1ZH5WuVZpm6qLlsqyKe8wJkHGfufzVD1DoFspMAc/v96zGj1urF0j4hA4KwsScg8Yq7s6i9eWLkkgkA8qSDOPSRQ5tP7Ox488JOlozPVejCSFPEQsHPrn2/jVJqOmlex/lXqei0asDuw04Ee37u1TveFbdwnymOYB9Yz7j2qscxd0eOkFa7dB1q7ZaVYj1HYj3rc6/wDs8I80N3PGMfuH1qg1XhJxMKccnt9fpVvljLTRzzhfBY9J8RszoV2sSZKOTKn1U4JBzwa2CWv7wSVGxlUuwGR5eTBEyAZxPHtXkv8AdGttKydpwRW48K+I2cMjHbcgNbucGUILKcHJWRxmfeubJjaacXo89ylCVWegdD8EpdY3GvbgYLKOQZ+Ug8D3Fbq1ZCKFXAUAD6CsN0Tqt606G8g83G1VB2/6g230wczW9Fd3Tdtfz5DI5v8AIjSp6VdRICBUgKQFPQMcVKoipCgCg6/05id/I9PSs7dtx2r0B0BGaF/d1iIEekVruow4Wea6hmnyjH61yfBZjmf69K3fWNJprebnlZ52gTJgSYA4++KzO0AyqnnExPtjt/3XJnzqCaT2XxYXJptaJdP0yomYBPImYP171M2pxOTOfQYwO3rQ7jkEEAmSI9ZIP6UWxqMFZlhG4DtuzkcivKu+T0argJ/doiOB29fvUmUjtuI7Dt9zSu+WSAWgA8/xNC1EMsM625XcRujH+729+KYuR0tkzJEHgiPT9DRRYkxz34n7VWXvEOm021N9oG5JRt6w3rzjsBOJ4oi9VcAAC40sZYgqFkTPlHExmnQHV1DpaPb23EVkMbgxAODPDc5qv0/S1HBItCNqj5U59OPp7VX6u/dTLCWJB2JN1hPJMnaO+f0rpGtdsCCAIbepVt2SSwx5RONv8KdDD9T01q7ZMBbk4ECQNuPzM4msRp2CEKCQ/nO0hFeCSDIBJ2jnvH2rYXLD3Yi3PylY8pBOSOMcAkgA9veqLrmr0+nup8W4BcIgW5N029/LMf8AT7nBzxVY70jDKFutFFW6LZjcybdrGZPKgkd/pk/errQ9YVgGINpcQ7DaN+4bQVGPWue91Hp6eZ75ZgCVRBuB2krAMESSpiTHB4NZnS9W1e43mDai2Ad28PsSCrMAAQEYQOMZqyxWuKMuTZudZd+PhXRbhIjbIaQIyCTz6QK6dOb26C24FYUgKwPHzCCCPcZ+vNYTqnVL2oQyq2bTxGxJPlPys8z7+8Cq/SvqLG9rTvtKi2W48kgLAPyn0jIk1n4lXJtJs9Vt/CtgEW1FxwYBGxcQWDExA/NHuXbZXaEKxGUIBDHvuP4msX0bqt027Yd5QSOzMw3AncT5pg4NX+l1qqGJdyOQGj/8jPH7q5J9OpOzE8N7Li7pckWyrtMMdwUAiCYJ5Oaq9Tf1KXGBRtoGLikCeMMBjHt+KF1FRfRVt3XtuoIt5287sAjPBP2iq3R9JuWty3GZjlQ4JjYRBB/aJk8/wpvGl5NqUl5NJpeoXCvnaVPEnnvjvUVUtcCsybGBAXIaRn6HE/8Aea6NC+m01gWkTMYUBnUESPmYkj/zis5r7N57yv8AEC7H3BFkyggGBmTJInnP0pdrXDCU2+C01HR7VydwXB+aAp2j1I5qjfw2Ff4mnZWUE4BG4RGffg4q/wBDr7d5TdM7UKgqTJDT8pQCSa6tBorTs1y0pWWBbdIIADcTwOTFJTmuTEY935I6ejay44X4s7wRIaYbaf5V6RbOBiMDHp7VgHULOQYyfpiK2HQtX8XTox9I+u0xP6V19FkuTiyfUwpJosKVNT16ZwghT0hT0jQhUhURT0ASqq6311dPtAXezH5QQNq/tHH6V0dR6qlgDdljO1RyT7+g96xhl3a45lmMn9AAPQVydR1HZ9Y8/wDDow4u7cuDmtPDLvLO7nEyxIGTnmI78UXUWS4ItsVMmDgxI9D/AFinQJJJgyIifNA7kDIGf1FPc1S2wdslhwInd2JETJgYFeYkzubCWLG2ZiBzyTj1/SqnqHULOmRr3zs0bAgAL7vlBk8TIk0P/H1uC7F0TaYkqrSdqgYODGTEf+Vz/wCLu94ogDkiXjJt/s4I8wkfvzW63sRXt443WytxLikJJtiGiYKwSRuO2MHEn7UXrLXdRYVLRYLdUfEu7lwsSQYHHM5/fRz06ybhZxmdt0KZkyWg5zBj9OKo+jeI799lRNOtu2Ti5unZbEsxYHGYGfSfrW0r2vAywfwhp/hr8W3vYLsDSwgZYE7DgZ9M1ddH6KLapbRblzyhQ2ZKchAYGM8jtFLReKNJp0e7cdGuj5bNo7mZgPKGKjaB9eJ+1YrrvivX9QJBuG1bOPhWSyLH+4zLH6n7VRRtfZ0JKUnpG7v6O1YuLb1eqs2LhUstst5mt9tx2+U+gmTHes1c8e2AWGmW45EhGZYRz2JyGj2gd/rVDpfAFy553YmQDubv2yT+K1nSfB+nsruuGTAhAJBOJ8wP6USjBcFIwr8mZXV9V1mow91lGZCeQEGcHbyMxmuSz4aEgsDtnMcx7V6MmktwQqrnGR2/r91dFywpQgjGBBA9az8tcFqXoxreAtNftk2SbbCCS5wPaO/29q4dHodVZtshchTIzncIiIJwNuOOD9K095VtnyjI4kxwfU9q4uoahDlJuknJEBVge+Y5+tUea1s4ck44/NgOmab4a7E8wK+ZcMC5kDI4xXLrNKxG0tLEwuAqhRGWA/hXG+j1d65uCC0oMBuxg8z3HGK7dboU2sb14XJA3BYULtzJ7jilTfBzrPJu0ji6bbyqGC5OVWSQee3AEVpiy7ZeF8pxB3enM+4qg0XVLe0taKqVwNuCFCjAn7fmuK/r2uMCAT65Mf8Af4qkU/RSU5P8mavR3tNaBKguARuJIA7eknvXbb62LjbWtpJbYApaS2eZHtzWa6doSCGmO8Dv9fWtb0shWBUQ2KosFkO9R4LvR+GXu5KbPSTHbn1oev8ACF1eF3gEEHnjzfUZFbXpTs1pS3JFdu2t/wCNAXyyPJV0DaZiQpVt0vyJbMSPv3HeuUdTvXLbEgi4wCkngieRHBHp7e9etarpVu4ZZZOM/TiqbWeDLbHchIOZHYgnie2O+eK55dNJcbLRzLyef2tZbdlCkhm8hXzesS3bPrXpnhewyaZVaQQzxIjG4xiuTT+DbSXA+DBJiIkH6f1itAFgRVOnwShJykZzZVJUhUqVKu05QYp6VKkMcUHW6oWrbOQSFEmPqB/GjVG7aDKVPBBB+9J3WhrnZ5rd6puvf5oJLFRvMbWc8KufaPtUuoawWU3OqsMD5ioG4xg+n5xXH1DTPZuFTt8r95JkuMgcjkQR6/ioudbLXgjadjbad7PG8GCZ2iRHEya8SKvnk9V/xwWOs1qf3lE+ERtXLqTCyZHxDImQB9JFCSwVVwJZix2QAAgJJIX0GTJ9aPpL29DuXby+WJgczJwBHviaxfi3x4yXVXTvbdYBJElcz5Oe2DIPtVYY3N0iUsiitmg0rKgbZb2XSRuHyBis5LAAHGfr+ayHUdW73Y0jEAqA2wkQAQTLcNDdx6CqW94s1N2Q9xiG7LC+v7IBjNX3hebLoGTzMP8ALJUPBuQN23uYYRn6Vf4nj29msclkC+I9Pqgtkf3hyz/FtG3LIRs2798KBwRMknk1xt0O68BCz2+BAj2zA7xIn1rk1HUzc1DbifhiUGWjaHA3EA57fWBivSuiamyyjYy8ZEg0sknBLReLjbozfTPC5tsA8qTBBiRH8q3XTLqaEh1Cv5cggllkZ2+n/tK7bRRuMBfsfwB/AVxXbrOAFtmGiDOEHcseZIntUFN3aDJNVs6dd157zeXcJJ2qD69sUNbb3BtcFYJz/wBUPT6eAC9z4SAH4gERIkksxEjift712p1e3ZDEt8QL/pmWg4BIgE5zjt9K0l3O5M5u+S/FHT/c7KMgG8s58oAJWB3Y4j7GfalrNAWEEECP9oWeMkMSfpVDY118uyeVlPnUgMoA3QVJzJGfTjmuvR9E1Opfc24gjbs3MVBBwzbjE/atqEXpIzKUmvszlXpFpJBBumfZvfiAMRQr18FTChWBgA7SQIw0RHf8itRp/AjgEFskk7tzECZkQeBmBFddvwAoAMgGM96tj6f3o5m4R4R53qjecyJIgHcRBnOAIz2qlPSWJ843exJj3+WK9M1/RGtNBg/Sq29owcEV1LBHwY+VmLt9GUTAicwOKMnTiK0T9Lzg4oT9PYe9JwYd5X6SVIrW9B6ioYF1B7EfxFZ34JFGsypmiOhPZ7Do76soKxHajzXnfSfEZtYXM9jV/ovFUnzrA9R2qpk01I0DT6gOJUgijUAKmp6VAEaVPFNQIhT01PSGPSpppt9AGS8QdBuajWg7toKHaYJEKFmY4yT+ax/ivqX+Ho1u4RdvMJW2Np2qTHnIEhdswOa9Q6zdZdPdKSHCMVI7EDBryHXeC715jfuOXdhuaeBIJz3+lebmjCErfnZ3YpOS/R5zrr966HBZ4YgusnbAiJAMYgD2gUC30C5cZVRTnMngDA3H/b716g/TEsqtrZuBj4jyIDscK3qsn93vU1VkCui+a2SBEQMwVPtHf2rL6iUdRRHJik5aMJe8GvprZe4ysPKAFkySeM9sEzQtRccbSikjYSh4IafMyqMmCCJPO32r02yo1RUakKxTfdYbilt1SQAkEk//ACTgHM4rOdc0Sf3grZREDAA21O4hTxucgMQZ3euc+lajKdXLbOrp4xhFplP4G6D8TddZZUSIIkFVAJ59DFbS01q2UQ2F3XOGRccSC3eDx9e1Vui6ckOlxBBfavJJtrtbAmNsr+71NaLTaC9qGIFkBIADbjPc9jAzHc/U4FYcHObk9k5VZxnXIuTmASGVeADwJ5gdwDTWNd8Zf8slMxDBgQJgNA5BFajp/gYyDcaOQYyYPIzWh0HhyzZ+VBxGQDXRHBLyTeReDBdP8N6i8WLFiGJ8vygA9we8j99aLQ+DGgbyqgAAACSI77uST71sFSphassEUTeWTKrSeHrVsg7dxAiWzVktqOKKBT1ZRS4Jt2CimopFRKUxAnsg8gGuLU9Dt3G3EZqx20+2mIyGv8KFZKGfQd6pb2gdPmUj7V6QVob2geQDTsVHmVyyDyK5bnTweDW86r4eDCbagHvXA/hRtsgifT/unphsyVjRlTM1peg6tAdlwAg9z2NV2o0TWzDAihDFFKjNnoulsKg8oAn0rorI9M8QN5UMcxPtWrR6zwbJ0qQNKgQ1NT01AA91LdQxT1mzQ5NKmp6ABaq6FRmPAUk/QDNeGf35zrbdkSgu5ZR5o+b5+In8iBXu1xAQQRIIII9Qea8713htxqHZEliT8MxG1ZGdwj3yT2Arj6hNtOjqwSStM5LulFr/AFvAgDGFwIyIJ9z9a49H1RbSSQWFwkA+aFacBw3Pc7gPQVpNH4Na6Z1EEfszJPHJ47VfJ4WsgRtxjEntxUo4HWzbyowx6ajEktDL8oEmG2gsQe4Jn8x2rmXSu1xsDJgNktAxk+p5+9en/wCDWtu3YAO2OKbSdCtWzIWT6muiGCK29kZZW+Ct6H4Tt21DONzECd2Y9q0NqyFEAAD0qSrRFFdKRFsYJUwKVOKYhCnp4pxTAalFPTUxCpUqegBqempUAIrUSlTpUABK00Uam20qA5L+kVxDAGqzU+GrbcStXhWmIoAzNnwuVYHcIrQosCiRTRSAapioVIGgBUqVKgRz09NSpGh6empUAPQ2FPSrLGiIogpUqSNEqQpUq0IIKelSrRkmKelSpiHpUqVACFI09KgBjSpUqAFSpUqAGFPSpUxCpUqVADVE0qVIY1NSpUgGpjSpUANSpUqB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hQQEBQUEhQVFBUVFRQUFBQXGBUVGBQVFBQVGBUXFBYYGyYeFxkjGhQXHy8gIycpLCwsFR4xNTAqNSYrLCkBCQoKDgwOGg8PGiwkHyQsLCwsLDUsLCwsLCwsLCwsLCksLCwsLCwsLCwsLCwsLCwsLCwpLCwsLCwsLCwsLCwsLP/AABEIAMIBAwMBIgACEQEDEQH/xAAbAAABBQEBAAAAAAAAAAAAAAADAAECBQYEB//EADoQAAIBAwMCBAUBBQkAAwEAAAECEQADIQQSMQVBBiJRYRMycYGRoVKxwdHwBxQVI0JicuHxM1OSJP/EABkBAAMBAQEAAAAAAAAAAAAAAAABAwIEBf/EACcRAAICAgEEAgICAwAAAAAAAAABAhEDITEEEkFREyIycWGRFCOx/9oADAMBAAIRAxEAPwD0LZTbKIFp9tYFQMCpbantpAUWMhtp4qe2ltpWBALThKIBT7aABhaeKIEp9tAqIbaW2p7KYpQBDbSC0QJTxQMiFpbamFqVAqBfDpbKLSigKBbKW2ibaeKAAxSii7aW2gAW2mIoxWmigAMUxWjbaYrSACVqJSjFajFIYLbTbKNtpbKAAbKYrR9tMVpAcxWlRopUgD7aW2iC3T7aoALZUhbogt1L4dAAgKfZRQtS2UABC04WjhKW2gAG2n20XbTxQAIW6f4dErnu9StLy6/bzH8Ck2lyNJvgnspbK4bvX0HCsfttH61xXevXDwFUfk/vqMuoxryUWGb8F4FqF5wg3MQB6n3rPXNXcYZdj7CFEe8RQ33Ec8diZ/FRfVekUXT+2XZ6rb9Sfop/lUG63bExuMe386qLdrP6f0KkbIzI/r+NT/ycj9G/hgdjeIDP/wAf081RbxCVOUH0BM1yPbXbkc9qmVj8c8n2qfz5PZr4oejvtdeB+ZGH6irGzfD8H+dZq9IiB6T9e32qVm8VOJBGJ7duPWqR6mSf22ZlgT4NPspitC0euW5gYYAEg/16117a9CMlJWjkaadMAVqJSj7abbToQDbTFK6CtRK0gAFKbbR9lMUpAA20ttGK022gAO2lRvh0qAJCpClFOFrQCmlUgK5NR1S2nLSeIGT/ACpSko7Y0m+DqFTFUlzxB+yv3J/gP51X39bdfl2j0WFH6Vzy6mC42Wjgk+TT39QqZdgo9yB++uVut2Rw+7/iC36isuEkyfuSZP5NSayewH3NQfVy8Iqunj5Ze3PEazCox9zA/TOK5b/XHbCwn0yfyeKrltsTmIo72JyOfWBj7mpvNOXLN/FBeB2ZmyxLdsmcfSoG1PHb0xT2bQA7/nv+BRY5gAD+v1qXJu6Am1IyKl8MADFFDTwR+KRBjJx+KKCyCEYiDMVBljEdjwOI/wDaNsOewjn+dQa7Hywfrz+lAA4+WJ7Y7fWpF2JIg479j+ana1E4Kx9f1prtrdEEgD0/ril+h/sh5pAMfWndskenr3o0Yk5oF4AkggZH0wO/vQJA7NnbJmdzA+w+lDvXDJEEZwT3nMiO319K6FskdxH60xWOY+vEUqo1Y2m1PJmCO/vzzWg0XVlcQxgjk9j9Kzd1oUnPp/4P1qFltsjic++fpVMeWWN6MTxqa2bakRVD07rgWQROcc4zBj2q9t6gMJGRXpYssci0cU8bg9iikaluFLFVJkIpttT200UAQ20itTilSADtpUQqKVAhAVIClFPFMZl/FeuNkhmDbSCBBwYyTHE54NU2n6gl5ZUnMEL8vP0/Ee1aTxppg+lPqpBXE+xH4rzAXSL02hiZA5kADdGYHFednh9mduGX1NvZ06gcTicSZzHJoqgxAHbnH6etZLQ+JoeCCJB8w7GeCI4qwXxOpQx5Y4Mc+vf71z00WZoFsGDn7kCiBRWVTxEVEyI7jEHjPoRXbZ8UBpgAj/af3E470thRdlDHED79qcEBcT7c/rVenXEmCSBGMjP3+9HTqVsLExHZjOO/2+9KwoOynJ/r/wBpzc2jzGB2nFcidWtPnzKB/q9v+PIH2NdVsrEF0YcqZBwf070WFeyQB57djRFtZ70T4fEEN/P+FQu4xEggyK2Igz9uZ/EUyrB9J4+tOigL/U/r9aYGJAz6fy/SsjOchiSTG0dsffNdAz8vB78f+0JlIgkGSYx2/n9falqUVSJLCcCDHvj3o4DkTXckTB/j7j6U7JI7z7e1Ss6MDgtPuZ5Mxn60+3/ie4PH60AMBHGI749qa83pMzGBNN8Qgw22DPfJIPcD2qfxI7++PrQAhPEcZz3rnuwVJyOfrjJj8xFHtOOIOZ/Ij9aHcssxAEgc89+O9JjOKzqxEqCVMk5yO3mnjj9Kuen9W2HaIMwxHcYj1xx+lcNrTEAknvkxMgmoM2THbHsP6xRFyg7QpJSVGo0vUkuY+U+hj94xXXtrGWtWNxSRuAMjuB9/rVpoesm35WBdfrlfz2ruxdXep/2c08FfiX1PuNC0+tS58rAn07j7UbbXammrRzNNci308j/2okU0UxDkH0pVCaVKgCxUGuelQLzSArVAD1FgXFKsJB/qaz1v+z6wHDS2BwMTmeM+9acCuTqnWLemTc8+yqJZj6AVicYPcjcZSWkVjeBNMTO1vs3r9qr9X/Z1ZUMRd+GvJLcCO5MgY+lcGt/tA1Tg/A0/w1OFZ/MxP/HAH3mspr+l6jXKTqrtxv2VLQv4Aj7RXPKWLhIrFZH5BJattdfT2L9vUEHAUkCBklGIiAORxVTd1QtlltstwAkBV2qBHqGPmme1dOr8ODRIDaaWJ+aAD71VdN0d61cLpHmDDaBIG4Yba2CQwVh6FRUUo2zqjGXbbLzp3Vd1pCFkHynJGxv9QI7RFGva4wCT8M8ThgwbuJH9TVz0+6htqNQm64ABc2wEY95rst29K4h1twICoBMEmeO/b81l402JOS8FJpeuhl8u07TtdQASpIMEbZMH3rn1fXttvfJIBGFG0gcZE55n7VZ6/S6cMWW2ozG9PKGEznE9vSaz3XdHZu2mdJIS4loqWC73YSpJ7IMycd+Kz8ScqNJyrgsv8aDWVfc0MBng5PsMCfaa7rfiRkX5y+0ADykkQI88LnI595rz/pfWNOobf8SzcnapXz2wsz5s7oB9P1rT9B0VvUK3w9ZYLMRtQh0cSVAJBAmDP29qHgoO4vR4uuFNyGYj5goEkDExPcVJ/F7uhyocAMdpUH1Hm9O2YmqV+hWheGmGotm4ZwGZQWENIGQMZMHua49f4dewFPxVdAw3Mp3KBBO5m58p5E/el8Qu40+n8XMIk7Q5AXeDOeJzH6+lces8QX75K6fet1fMAyHZcAwwLEyuDjsYj0rP6PR2txb40uhMgXVKMTn5ZwCMQat16iCTtYBiA0DnPBMzj05HNYcKNKRoV8WLaWXgMNqkDcYLDnb/AKfvXXb6+rqG2iG4kxu/lntWLtWmu3GdicAQFUMGPB3HjcffgAVV6bWahLmUbZIm2fMi55VuJAHbtNZWNsbo9RtatS24lQAMryc/KfpzXULoIlWkGIXg59D6V5T1S9fcobNwICSXYGMrJkz5oycev4qXUeqahNl1LrOo5T5d20wfLEwRnIxTUH7A9Xa2Z7RHHvxP5rkudQS2rOcKCFJz3Mc5xn9Kwmh8Y3GRDvYGJAAYkbZBBJkEfWeDirlfF26Qyq0MFuKABAJgt75jIrLTQJGls6tbkxOCJ/gcYipXLQLY5+81Q6DrFuyxtrbCsCZUtOexn0IE1ajqdsNJxPOfrWb1sK9BWTOYmIDDmOYJ/hULFtWby8gkET3xI96KNZbcSrqMTPOMfmpKFAncMn09fpn9KVWKxKCrBhIJJg8cc/fj9as9H18yA4kcbu49yO9VhhZmQQeIn6RUEsvu3E+WODyDPNahklB/VmZRjLk2QIIkZB4NIrWbt9fayiltu2YhsRzwe9X2h1y3l3KfqJBI/FetizxyaXJwzxShvwEilU9tKrkgCipgUwFTApjFFZ3r0W7m7JMT6nvj6fyrSCqnxDYOzei7mXt3I9j2qHUK4FMTqRmOo6ffcDo5WVXdbI3AlZyP2eRP0qufT6gkwLbAd1aCPbae/wB6F1Xp92429FYFo3gEruUzIOMH0NAboxt/5ym5bIIi2OGUYz+19/SvNpPbOuq1Fld16zqEgCzvO7O4kSvsYw0niuBTcjy6W4xySAyEwokxnMAcVsrXXHC+eDjErMiOe38ahquq+VGNm2eDHEA/xrSdcMn/ALfZlke/cG5dLfloMbQg83H+rE/xqzt9DvjFwG2x7EEDjsTmr8+JgENsLsZxCmTtU4AyIyPSfxTjrdiwotst1hwWNy5zyfLvxmeJptX5o13ZDN/4eyyHJ+p7/wAaA3hAXQDLAzuB5Xd6wD6VoNf1nThdwLbZhluEjYJmQx+ZY7c0DX9XS3bm3cUhiCkH1iSo54zU6kvNlYZZLkDpfC+l0o81hGuf/bcO4s0zu2nyr9AP50HxB1CyumuJbS38dgpXYoJJ9SV+UDJjE+9UdzxG5th3Hx082ZYMGB+UKoj7H8iuHQeIbVxyLlprZHCs7Qw9IAwfaaTeR7olPqEtLkP4e8II9tTqCd7sWxAYg55g/Xiu7rP9mzafeLL+VpRoYy6iG86jEcY7RT2+qWbjqgItsuVR2IA9IfiPQGPvWmXWnYS0hmmNvmVpjd5gccin8zXJfHkjJLZ5S/hFrZBuBgp3ds8YPpE1X6rp1y0xXIgFTyJHvB4r2/S6j42G2tELB9D3+uB+K5OodCtuH3KZBxI7fXtVF1LLdkX4PFLWqvJAW5cWDgKzCCDiIPrWj6D1fqY3tZS5fFwHdvtm8nlEllkQsD0xW1t9K0yAN8JZEQSJn61rrPWlfRm1b/yySBKkiBu9vWK6I51IjkxpcI8j0PjMswGq0yNbHewPgOrdmDDDd8GtIq9PvrutatLJKh2t3TBUnlSSBJn9mQPpBqw1PgyzfVocK8lv+SgcfXPH7+1Q/wDZjcuI1y3G1c7mOW74WDP9TFZbT8f0Psj7o5Ly/BhhdsOpDFXS6nYZjuDknt6d6hY1qxOSVjzcnODBAzg/iqbqHg24uSCf4xzHrH39qojp7iTtLKJ7EjNZ7Iy8h2NG51GvJcEQQcGAASBkeb2zQrPULjOzbhtUEAQeTBABnIrJf4xqA07z6cKBx3ERRrXXyQBcEkGQy4MjjHH3pPC69iWjV9I63cYN8VSpHlXaDlfYTMY/Sr2z11yxwRwQd3bucwQfasmnVrOotHe+2CCEMgg/7exGf31Z2NMSAQ+8LIxJMxEH1x3qEoe1Qdxq7fizcj7B50wSQd3Pee37qJp/FIKqZ3AgZxmee/INY60xz5CWZs9ieZj1+lc2sv3baoEDhd0ssLEyfIMfn3pdlis2Gu8VqxK7NyjORPacTOee1W/gbqL3dUMAIbbGO4xjjEfzrz+wWeFfdbaBjnvkDvxBP3r13wH0QWNPvMF7pknvt7A+8yfx6VvBivIv4FmmlCvZpaVPSr1zywIFSAphUhTNDgUmWnFORQAMoKFqHtgefbH+6P41S9a6zcRtqjb71nr95nMsxJ96XbYnKi16ne0u4lU3N6gkKD6gVnr2kRjJHv7T9KIRUSaw8MHyhfLJcMrR0hlDBWgEkgen5FD6hpLq2wVMwAHAA3NHEdo9qt0E8V0NaEBfyPXvmuHqFjx6jyduBzm7fB5/e6ou9Q6XrMyd5UqqndCs3YrI5j9K4eoJYvFHtneADvIJQ7gOw7/yr1B9GrggxBBERIn6VV6rwRpnTabaqCwY7BsLc4LDMESMVCM1ydDRhBdVU2/DgE7jE7pzLBlyR2MRXW98OFLrLIB52XzHGDgZ7+59a0L/ANn2n+Vd68gbWI2TkjnHbn0qsu+DmZzsuXw9pNsuPK5kwZOI9p9DWu6L8mHFPlFff6cb/wAty3aUZIUCSf8AcTz9KPpResfIqdiWs7LbQJ+YcHn0ri6p4X1NkfEXay+Vu2Nxgr80GPX+VcT3LykqbVwEqLm5VPy5mCRiM5M03jTVJkHgiejaTVW1tKbq3SzFiyoAhYBICuqYY5OfXj2Loet/EuPbL2raqBuvXXZjt74hFZvuIzjBrzez1i4AFF64O5LL5kKyV83BBFD0mgdAWdrqqw8oWLgJOVncIA4H1NNQiqTL48bS0zbdRsWrZP8A/XZdAJBQ7yx/ZAAI3RByeDXOnjLT3LAsfEAXaM7WUbg24FiFwZEzNZHUai7ZaAlq7IH+YgcA47gGJ9h6ULTdLLEnbk7ioiMxyP0p9sUjqUW1s3ulvMYa35hyGBng/mu6z1VkMliMnA4JPMVR6PVu9tVn4TAiAsEMAMRORE+lT6hZv/CZwyqvM94mMkx3jtUJRaf1ZH5WuVZpm6qLlsqyKe8wJkHGfufzVD1DoFspMAc/v96zGj1urF0j4hA4KwsScg8Yq7s6i9eWLkkgkA8qSDOPSRQ5tP7Ox488JOlozPVejCSFPEQsHPrn2/jVJqOmlex/lXqei0asDuw04Ee37u1TveFbdwnymOYB9Yz7j2qscxd0eOkFa7dB1q7ZaVYj1HYj3rc6/wDs8I80N3PGMfuH1qg1XhJxMKccnt9fpVvljLTRzzhfBY9J8RszoV2sSZKOTKn1U4JBzwa2CWv7wSVGxlUuwGR5eTBEyAZxPHtXkv8AdGttKydpwRW48K+I2cMjHbcgNbucGUILKcHJWRxmfeubJjaacXo89ylCVWegdD8EpdY3GvbgYLKOQZ+Ug8D3Fbq1ZCKFXAUAD6CsN0Tqt606G8g83G1VB2/6g230wczW9Fd3Tdtfz5DI5v8AIjSp6VdRICBUgKQFPQMcVKoipCgCg6/05id/I9PSs7dtx2r0B0BGaF/d1iIEekVruow4Wea6hmnyjH61yfBZjmf69K3fWNJprebnlZ52gTJgSYA4++KzO0AyqnnExPtjt/3XJnzqCaT2XxYXJptaJdP0yomYBPImYP171M2pxOTOfQYwO3rQ7jkEEAmSI9ZIP6UWxqMFZlhG4DtuzkcivKu+T0argJ/doiOB29fvUmUjtuI7Dt9zSu+WSAWgA8/xNC1EMsM625XcRujH+729+KYuR0tkzJEHgiPT9DRRYkxz34n7VWXvEOm021N9oG5JRt6w3rzjsBOJ4oi9VcAAC40sZYgqFkTPlHExmnQHV1DpaPb23EVkMbgxAODPDc5qv0/S1HBItCNqj5U59OPp7VX6u/dTLCWJB2JN1hPJMnaO+f0rpGtdsCCAIbepVt2SSwx5RONv8KdDD9T01q7ZMBbk4ECQNuPzM4msRp2CEKCQ/nO0hFeCSDIBJ2jnvH2rYXLD3Yi3PylY8pBOSOMcAkgA9veqLrmr0+nup8W4BcIgW5N029/LMf8AT7nBzxVY70jDKFutFFW6LZjcybdrGZPKgkd/pk/errQ9YVgGINpcQ7DaN+4bQVGPWue91Hp6eZ75ZgCVRBuB2krAMESSpiTHB4NZnS9W1e43mDai2Ad28PsSCrMAAQEYQOMZqyxWuKMuTZudZd+PhXRbhIjbIaQIyCTz6QK6dOb26C24FYUgKwPHzCCCPcZ+vNYTqnVL2oQyq2bTxGxJPlPys8z7+8Cq/SvqLG9rTvtKi2W48kgLAPyn0jIk1n4lXJtJs9Vt/CtgEW1FxwYBGxcQWDExA/NHuXbZXaEKxGUIBDHvuP4msX0bqt027Yd5QSOzMw3AncT5pg4NX+l1qqGJdyOQGj/8jPH7q5J9OpOzE8N7Li7pckWyrtMMdwUAiCYJ5Oaq9Tf1KXGBRtoGLikCeMMBjHt+KF1FRfRVt3XtuoIt5287sAjPBP2iq3R9JuWty3GZjlQ4JjYRBB/aJk8/wpvGl5NqUl5NJpeoXCvnaVPEnnvjvUVUtcCsybGBAXIaRn6HE/8Aea6NC+m01gWkTMYUBnUESPmYkj/zis5r7N57yv8AEC7H3BFkyggGBmTJInnP0pdrXDCU2+C01HR7VydwXB+aAp2j1I5qjfw2Ff4mnZWUE4BG4RGffg4q/wBDr7d5TdM7UKgqTJDT8pQCSa6tBorTs1y0pWWBbdIIADcTwOTFJTmuTEY935I6ejay44X4s7wRIaYbaf5V6RbOBiMDHp7VgHULOQYyfpiK2HQtX8XTox9I+u0xP6V19FkuTiyfUwpJosKVNT16ZwghT0hT0jQhUhURT0ASqq6311dPtAXezH5QQNq/tHH6V0dR6qlgDdljO1RyT7+g96xhl3a45lmMn9AAPQVydR1HZ9Y8/wDDow4u7cuDmtPDLvLO7nEyxIGTnmI78UXUWS4ItsVMmDgxI9D/AFinQJJJgyIifNA7kDIGf1FPc1S2wdslhwInd2JETJgYFeYkzubCWLG2ZiBzyTj1/SqnqHULOmRr3zs0bAgAL7vlBk8TIk0P/H1uC7F0TaYkqrSdqgYODGTEf+Vz/wCLu94ogDkiXjJt/s4I8wkfvzW63sRXt443WytxLikJJtiGiYKwSRuO2MHEn7UXrLXdRYVLRYLdUfEu7lwsSQYHHM5/fRz06ybhZxmdt0KZkyWg5zBj9OKo+jeI799lRNOtu2Ti5unZbEsxYHGYGfSfrW0r2vAywfwhp/hr8W3vYLsDSwgZYE7DgZ9M1ddH6KLapbRblzyhQ2ZKchAYGM8jtFLReKNJp0e7cdGuj5bNo7mZgPKGKjaB9eJ+1YrrvivX9QJBuG1bOPhWSyLH+4zLH6n7VRRtfZ0JKUnpG7v6O1YuLb1eqs2LhUstst5mt9tx2+U+gmTHes1c8e2AWGmW45EhGZYRz2JyGj2gd/rVDpfAFy553YmQDubv2yT+K1nSfB+nsruuGTAhAJBOJ8wP6USjBcFIwr8mZXV9V1mow91lGZCeQEGcHbyMxmuSz4aEgsDtnMcx7V6MmktwQqrnGR2/r91dFywpQgjGBBA9az8tcFqXoxreAtNftk2SbbCCS5wPaO/29q4dHodVZtshchTIzncIiIJwNuOOD9K095VtnyjI4kxwfU9q4uoahDlJuknJEBVge+Y5+tUea1s4ck44/NgOmab4a7E8wK+ZcMC5kDI4xXLrNKxG0tLEwuAqhRGWA/hXG+j1d65uCC0oMBuxg8z3HGK7dboU2sb14XJA3BYULtzJ7jilTfBzrPJu0ji6bbyqGC5OVWSQee3AEVpiy7ZeF8pxB3enM+4qg0XVLe0taKqVwNuCFCjAn7fmuK/r2uMCAT65Mf8Af4qkU/RSU5P8mavR3tNaBKguARuJIA7eknvXbb62LjbWtpJbYApaS2eZHtzWa6doSCGmO8Dv9fWtb0shWBUQ2KosFkO9R4LvR+GXu5KbPSTHbn1oev8ACF1eF3gEEHnjzfUZFbXpTs1pS3JFdu2t/wCNAXyyPJV0DaZiQpVt0vyJbMSPv3HeuUdTvXLbEgi4wCkngieRHBHp7e9etarpVu4ZZZOM/TiqbWeDLbHchIOZHYgnie2O+eK55dNJcbLRzLyef2tZbdlCkhm8hXzesS3bPrXpnhewyaZVaQQzxIjG4xiuTT+DbSXA+DBJiIkH6f1itAFgRVOnwShJykZzZVJUhUqVKu05QYp6VKkMcUHW6oWrbOQSFEmPqB/GjVG7aDKVPBBB+9J3WhrnZ5rd6puvf5oJLFRvMbWc8KufaPtUuoawWU3OqsMD5ioG4xg+n5xXH1DTPZuFTt8r95JkuMgcjkQR6/ioudbLXgjadjbad7PG8GCZ2iRHEya8SKvnk9V/xwWOs1qf3lE+ERtXLqTCyZHxDImQB9JFCSwVVwJZix2QAAgJJIX0GTJ9aPpL29DuXby+WJgczJwBHviaxfi3x4yXVXTvbdYBJElcz5Oe2DIPtVYY3N0iUsiitmg0rKgbZb2XSRuHyBis5LAAHGfr+ayHUdW73Y0jEAqA2wkQAQTLcNDdx6CqW94s1N2Q9xiG7LC+v7IBjNX3hebLoGTzMP8ALJUPBuQN23uYYRn6Vf4nj29msclkC+I9Pqgtkf3hyz/FtG3LIRs2798KBwRMknk1xt0O68BCz2+BAj2zA7xIn1rk1HUzc1DbifhiUGWjaHA3EA57fWBivSuiamyyjYy8ZEg0sknBLReLjbozfTPC5tsA8qTBBiRH8q3XTLqaEh1Cv5cggllkZ2+n/tK7bRRuMBfsfwB/AVxXbrOAFtmGiDOEHcseZIntUFN3aDJNVs6dd157zeXcJJ2qD69sUNbb3BtcFYJz/wBUPT6eAC9z4SAH4gERIkksxEjift712p1e3ZDEt8QL/pmWg4BIgE5zjt9K0l3O5M5u+S/FHT/c7KMgG8s58oAJWB3Y4j7GfalrNAWEEECP9oWeMkMSfpVDY118uyeVlPnUgMoA3QVJzJGfTjmuvR9E1Opfc24gjbs3MVBBwzbjE/atqEXpIzKUmvszlXpFpJBBumfZvfiAMRQr18FTChWBgA7SQIw0RHf8itRp/AjgEFskk7tzECZkQeBmBFddvwAoAMgGM96tj6f3o5m4R4R53qjecyJIgHcRBnOAIz2qlPSWJ843exJj3+WK9M1/RGtNBg/Sq29owcEV1LBHwY+VmLt9GUTAicwOKMnTiK0T9Lzg4oT9PYe9JwYd5X6SVIrW9B6ioYF1B7EfxFZ34JFGsypmiOhPZ7Do76soKxHajzXnfSfEZtYXM9jV/ovFUnzrA9R2qpk01I0DT6gOJUgijUAKmp6VAEaVPFNQIhT01PSGPSpppt9AGS8QdBuajWg7toKHaYJEKFmY4yT+ax/ivqX+Ho1u4RdvMJW2Np2qTHnIEhdswOa9Q6zdZdPdKSHCMVI7EDBryHXeC715jfuOXdhuaeBIJz3+lebmjCErfnZ3YpOS/R5zrr966HBZ4YgusnbAiJAMYgD2gUC30C5cZVRTnMngDA3H/b716g/TEsqtrZuBj4jyIDscK3qsn93vU1VkCui+a2SBEQMwVPtHf2rL6iUdRRHJik5aMJe8GvprZe4ysPKAFkySeM9sEzQtRccbSikjYSh4IafMyqMmCCJPO32r02yo1RUakKxTfdYbilt1SQAkEk//ACTgHM4rOdc0Sf3grZREDAA21O4hTxucgMQZ3euc+lajKdXLbOrp4xhFplP4G6D8TddZZUSIIkFVAJ59DFbS01q2UQ2F3XOGRccSC3eDx9e1Vui6ckOlxBBfavJJtrtbAmNsr+71NaLTaC9qGIFkBIADbjPc9jAzHc/U4FYcHObk9k5VZxnXIuTmASGVeADwJ5gdwDTWNd8Zf8slMxDBgQJgNA5BFajp/gYyDcaOQYyYPIzWh0HhyzZ+VBxGQDXRHBLyTeReDBdP8N6i8WLFiGJ8vygA9we8j99aLQ+DGgbyqgAAACSI77uST71sFSphassEUTeWTKrSeHrVsg7dxAiWzVktqOKKBT1ZRS4Jt2CimopFRKUxAnsg8gGuLU9Dt3G3EZqx20+2mIyGv8KFZKGfQd6pb2gdPmUj7V6QVob2geQDTsVHmVyyDyK5bnTweDW86r4eDCbagHvXA/hRtsgifT/unphsyVjRlTM1peg6tAdlwAg9z2NV2o0TWzDAihDFFKjNnoulsKg8oAn0rorI9M8QN5UMcxPtWrR6zwbJ0qQNKgQ1NT01AA91LdQxT1mzQ5NKmp6ABaq6FRmPAUk/QDNeGf35zrbdkSgu5ZR5o+b5+In8iBXu1xAQQRIIII9Qea8713htxqHZEliT8MxG1ZGdwj3yT2Arj6hNtOjqwSStM5LulFr/AFvAgDGFwIyIJ9z9a49H1RbSSQWFwkA+aFacBw3Pc7gPQVpNH4Na6Z1EEfszJPHJ47VfJ4WsgRtxjEntxUo4HWzbyowx6ajEktDL8oEmG2gsQe4Jn8x2rmXSu1xsDJgNktAxk+p5+9en/wCDWtu3YAO2OKbSdCtWzIWT6muiGCK29kZZW+Ct6H4Tt21DONzECd2Y9q0NqyFEAAD0qSrRFFdKRFsYJUwKVOKYhCnp4pxTAalFPTUxCpUqegBqempUAIrUSlTpUABK00Uam20qA5L+kVxDAGqzU+GrbcStXhWmIoAzNnwuVYHcIrQosCiRTRSAapioVIGgBUqVKgRz09NSpGh6empUAPQ2FPSrLGiIogpUqSNEqQpUq0IIKelSrRkmKelSpiHpUqVACFI09KgBjSpUqAFSpUqAGFPSpUxCpUqVADVE0qVIY1NSpUgGpjSpUANSpUqB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https://encrypted-tbn1.gstatic.com/images?q=tbn:ANd9GcRZzFZDMO8gFDM__hDmCa4vdDjrTeUOzYd5bvHoQSG3WKpTnJng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4084236" cy="30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139952" y="3429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16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521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i="1" dirty="0" smtClean="0"/>
              <a:t>„…A </a:t>
            </a:r>
            <a:r>
              <a:rPr lang="cs-CZ" i="1" dirty="0"/>
              <a:t>právě v dortu já nacházím jeden z možných klíčů ke slovu region a k jeho upotřebení. Rozdíl mezi kusem a regionem vidím v měřítku našeho pohledu. Dort nejsem schopen (zpravidla) sníst celý, proto ho nakrájím na díly (které navíc nemusí být úplně stejné) a jím ho postupně týden a ještě se s někým třeba podělím. Takto postupně si celý dort mnohem více vychutnám, rozpoznám snáze rozmanitou chuť jednotlivých korpusů a náplní, navíc Ti, s kterými jsem se podělil, mi poví jejich názor, logicky každého zaujme jiný prvek chuti, tj. také hodnocení dortu jsem rozdělil na „kusy“. S jistou dávkou nadsázky člověk alegoricky zachází s prostorem. Jako vznik regionů si představuji situaci, kdy má člověk na dosah tak velký prostor, že jeho popsání není možné shrnout obecně k celému prostoru, musí se proto různé části prostoru popsat různě, a tady se již dostáváme k významu slova region! Ve chvíli kdy si známý prostor „rozškatulkuji“ a každou část popíši samostatně, tak se mi vyjeví sama různorodost a členitost prostoru v celé své </a:t>
            </a:r>
            <a:r>
              <a:rPr lang="cs-CZ" i="1" dirty="0" smtClean="0"/>
              <a:t>kráse…“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0392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3" y="3852068"/>
            <a:ext cx="3394720" cy="648072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cs-CZ" dirty="0"/>
              <a:t>„Venkov znamená „dětství“ a město znamená „dospělost“</a:t>
            </a:r>
          </a:p>
          <a:p>
            <a:endParaRPr lang="cs-CZ" dirty="0"/>
          </a:p>
        </p:txBody>
      </p:sp>
      <p:pic>
        <p:nvPicPr>
          <p:cNvPr id="2050" name="Picture 2" descr="http://www3.bookfan-static.eu/images/cover/book/2/8/6/0/2/Rakosnicek-a-rybnik-Jaromir-Kincl---w-280-h-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" y="476672"/>
            <a:ext cx="26670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tenipomaha.cz/img/knihy/big/stinadla-se-bou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87385"/>
            <a:ext cx="19050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-knihy.bloger.cz/obrazky/e-knihy.bloger.cz/pan-prstenu-navrat-kr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5681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tudentpoint.cz/data/resized/files/literatura/j.r.r.-tolkien/620x1000-6a46-a-tuin-and-the-disc-world-by-theyoungt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5836"/>
            <a:ext cx="4641304" cy="22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44345" y="5085184"/>
            <a:ext cx="4095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i="1" dirty="0"/>
              <a:t>„Takový geografický paradox je, že ač region by měl zmenšovat, dělit a ulehčovat orientaci, tak je to ve skutečnosti tak problematický pojem, že může způsobit naprostý opak“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7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7163"/>
            <a:ext cx="8229600" cy="1066800"/>
          </a:xfrm>
        </p:spPr>
        <p:txBody>
          <a:bodyPr/>
          <a:lstStyle/>
          <a:p>
            <a:r>
              <a:rPr lang="cs-CZ" dirty="0" smtClean="0"/>
              <a:t>Mentální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5" y="1724780"/>
            <a:ext cx="8167049" cy="503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46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2120" y="1124745"/>
            <a:ext cx="3384376" cy="1656183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cs-CZ" sz="1600" dirty="0" smtClean="0"/>
              <a:t>Přirozená objektivně existující mentální reprezentace fyzického prostoru s prostorových vztahů mající podobu určitého subjektivního obrazu prostředí</a:t>
            </a:r>
            <a:endParaRPr lang="cs-CZ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512766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48703"/>
            <a:ext cx="4499992" cy="331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9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 č.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Metalib.muni.cz</a:t>
            </a:r>
          </a:p>
          <a:p>
            <a:endParaRPr lang="cs-CZ" dirty="0"/>
          </a:p>
          <a:p>
            <a:r>
              <a:rPr lang="cs-CZ" dirty="0" smtClean="0"/>
              <a:t>Odevzdat </a:t>
            </a:r>
            <a:r>
              <a:rPr lang="cs-CZ" dirty="0" smtClean="0"/>
              <a:t>do neděle 10. 3. 2013 (23:59)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363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</TotalTime>
  <Words>164</Words>
  <Application>Microsoft Office PowerPoint</Application>
  <PresentationFormat>Předvádění na obrazovce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Urbanistický</vt:lpstr>
      <vt:lpstr>Cvičení č. 2</vt:lpstr>
      <vt:lpstr>Neodevzdaná cvičení</vt:lpstr>
      <vt:lpstr>Citace</vt:lpstr>
      <vt:lpstr>Ke cvičení č. 1</vt:lpstr>
      <vt:lpstr>Prezentace aplikace PowerPoint</vt:lpstr>
      <vt:lpstr>Prezentace aplikace PowerPoint</vt:lpstr>
      <vt:lpstr>Mentální mapy</vt:lpstr>
      <vt:lpstr>Prezentace aplikace PowerPoint</vt:lpstr>
      <vt:lpstr>Zadání cvičení č. 2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regionální geografie</dc:title>
  <dc:creator>K</dc:creator>
  <cp:lastModifiedBy>Kamila</cp:lastModifiedBy>
  <cp:revision>11</cp:revision>
  <dcterms:created xsi:type="dcterms:W3CDTF">2013-02-28T09:35:40Z</dcterms:created>
  <dcterms:modified xsi:type="dcterms:W3CDTF">2013-03-05T15:16:55Z</dcterms:modified>
</cp:coreProperties>
</file>