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25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A0877BD-194E-4D4F-A5C3-1240F1AFDF9F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0877BD-194E-4D4F-A5C3-1240F1AFDF9F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A0877BD-194E-4D4F-A5C3-1240F1AFDF9F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A0877BD-194E-4D4F-A5C3-1240F1AFDF9F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107554"/>
          </a:xfrm>
        </p:spPr>
        <p:txBody>
          <a:bodyPr/>
          <a:lstStyle/>
          <a:p>
            <a:r>
              <a:rPr lang="cs-CZ" dirty="0" smtClean="0"/>
              <a:t>Cvičení č. 3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4869160"/>
            <a:ext cx="792088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Skupina: </a:t>
            </a:r>
            <a:r>
              <a:rPr lang="cs-CZ" dirty="0" smtClean="0"/>
              <a:t>úterý                                                                                          12. 3. 2013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46662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Základy regionální geografie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odborného článku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Struktura článku</a:t>
            </a:r>
          </a:p>
          <a:p>
            <a:endParaRPr lang="cs-CZ" dirty="0" smtClean="0"/>
          </a:p>
          <a:p>
            <a:r>
              <a:rPr lang="cs-CZ" dirty="0" smtClean="0"/>
              <a:t>Cíle</a:t>
            </a:r>
          </a:p>
          <a:p>
            <a:endParaRPr lang="cs-CZ" dirty="0" smtClean="0"/>
          </a:p>
          <a:p>
            <a:r>
              <a:rPr lang="cs-CZ" dirty="0" smtClean="0"/>
              <a:t>Empirie vs. </a:t>
            </a:r>
            <a:r>
              <a:rPr lang="cs-CZ" dirty="0" smtClean="0"/>
              <a:t>teorie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Indukce vs. dedukce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85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 č.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Dvojice, vybrat si okres</a:t>
            </a:r>
          </a:p>
          <a:p>
            <a:endParaRPr lang="cs-CZ" dirty="0" smtClean="0"/>
          </a:p>
          <a:p>
            <a:r>
              <a:rPr lang="cs-CZ" dirty="0" err="1" smtClean="0"/>
              <a:t>Zakliknout</a:t>
            </a:r>
            <a:r>
              <a:rPr lang="cs-CZ" dirty="0" smtClean="0"/>
              <a:t> si jej v ISU -&gt;Během studia -&gt;Balíky</a:t>
            </a:r>
          </a:p>
          <a:p>
            <a:pPr lvl="1"/>
            <a:r>
              <a:rPr lang="cs-CZ" dirty="0" smtClean="0"/>
              <a:t>Zapsat se tam oba z dvojice!</a:t>
            </a:r>
          </a:p>
          <a:p>
            <a:endParaRPr lang="cs-CZ" dirty="0" smtClean="0"/>
          </a:p>
          <a:p>
            <a:r>
              <a:rPr lang="cs-CZ" dirty="0" smtClean="0"/>
              <a:t>Cvičení č. 3 odevzdat ve </a:t>
            </a:r>
            <a:r>
              <a:rPr lang="cs-CZ" dirty="0" err="1" smtClean="0"/>
              <a:t>wordu</a:t>
            </a:r>
            <a:r>
              <a:rPr lang="cs-CZ" dirty="0" smtClean="0"/>
              <a:t> do nedělní půlnoci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424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3289552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151</TotalTime>
  <Words>69</Words>
  <Application>Microsoft Office PowerPoint</Application>
  <PresentationFormat>Předvádění na obrazovce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Urbanistický</vt:lpstr>
      <vt:lpstr>Cvičení č. 3</vt:lpstr>
      <vt:lpstr>Analýza odborného článku</vt:lpstr>
      <vt:lpstr>Zadání cvičení č. 3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regionální geografie</dc:title>
  <dc:creator>K</dc:creator>
  <cp:lastModifiedBy>004</cp:lastModifiedBy>
  <cp:revision>15</cp:revision>
  <dcterms:created xsi:type="dcterms:W3CDTF">2013-02-28T09:35:40Z</dcterms:created>
  <dcterms:modified xsi:type="dcterms:W3CDTF">2013-03-12T11:19:07Z</dcterms:modified>
</cp:coreProperties>
</file>